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3" r:id="rId3"/>
    <p:sldId id="295" r:id="rId4"/>
    <p:sldId id="260" r:id="rId5"/>
    <p:sldId id="261" r:id="rId6"/>
    <p:sldId id="297" r:id="rId7"/>
    <p:sldId id="313" r:id="rId8"/>
    <p:sldId id="315" r:id="rId9"/>
    <p:sldId id="317" r:id="rId10"/>
    <p:sldId id="276" r:id="rId11"/>
    <p:sldId id="318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30307-8CAD-4E59-94EC-BA3E43EA0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01C17-6540-4B89-8A82-6CDD42980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B320A-2D92-4C1D-A7DA-0F6EB887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E1617-E3DB-463A-8174-937D98490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A73A3-C5D2-404D-9643-509389CC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4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8D4D4-8306-4D28-851C-97CA50A0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DBBD9C-012C-4756-89F8-409DDE069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1A4AC-E8FC-4CB6-A682-887C593F5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8707D-84FF-4A9C-8242-97DE7D41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42CF2-634B-4C07-B19B-A7A62B2A7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3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174F33-B67F-489E-A4A1-88A9AF707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36075-2F24-42E9-92AF-EE0E91E90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6097D-5522-475F-B3A1-B88C1EB3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BBF7C-06EE-4626-A913-6C9C44B19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61F0E-49C6-4FF4-A241-999F9026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28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2898-373D-4B83-B377-98F1D9E0A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5B497-EF75-47E3-84FE-3EEE770AD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6D096-BB34-498B-A39B-DE4046DD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7821F-DFB7-4FF4-9E13-345527EB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EC4FF-50F0-48F7-A30F-AC4B9CAD6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3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F017-A87B-401D-83EE-B59CAA44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3823B-5652-4C7B-945E-1676A89F5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F23C1-50C1-4C0F-A311-10673806E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4EAC3-A10E-4EF0-BDD9-864B7E62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9D983-88C5-4FE4-902D-1A40366B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9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58694-F838-4EE2-BDBA-80FDDF928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B8AD-2066-4ED8-BF4A-61E66A43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6E1CD-CF39-45BB-94A6-FD397195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AB84C-AFFF-485D-9409-CDA462DF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7A494-AF20-41E1-AFE5-15241687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31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4C169-F33D-4FCD-A62C-592F6A1C9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7BD4C-E7FC-40C7-B8AD-EF219E756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AE35F-1341-4B2A-868A-F386BFB33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A26C8-8CD1-49D5-B124-BAEF6643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FF0A0-1B2B-49E1-B163-7F2D1F67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669D3-B40E-4CE6-A868-DD95BD0C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45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F76B-C1B9-4394-AF12-CAD34012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77A68-F818-4FA8-B86E-B6D50BEBE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52A8F-0836-4E81-A83A-952557824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28516A-8D81-4349-A9D1-F90D38E48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A59F2-9E31-40E9-9888-823A013A6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DE69EF-6F0A-4FB2-9744-F23410C0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5199E1-A6BD-45D3-9ED6-15069866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D8305-D27A-4058-9BD6-00286E7A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84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710F-3BD4-41E5-89CF-90399056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10EE8-B394-4875-95F6-A5C25F08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B3C14-7704-4EA3-9988-1D50AE62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661D3-C694-4A74-A8A1-F57DBC70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2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BA1C0B-E623-4CC8-8B05-3919CDC5C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AC5660-F025-46AF-8146-98497927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06AB8-A313-414A-A32D-C39D106B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04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4AA9D-3062-4187-A8E3-64D6A108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485D4-68BC-4D26-9171-D572D072B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FE298-E432-406E-A7A2-E05BF3906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85C10-84A0-4C9C-B586-6D70B864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65BAF-EEA1-4087-A5F9-72B13F468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CD5CF-B7D9-4CBC-8D7B-B34F2865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2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DD0C2-1617-4999-90BC-495D73B4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7585A-26B3-4667-9ADD-3B9C15997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52698-CEB8-43F1-BA92-292D4DF8E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EFEF4-014A-4FD4-9588-19867C694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96BDA-600C-4278-AB26-85FEAF14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08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3813-D7CD-466E-A157-948509925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910F1-5BF1-4A68-A42D-EC559B42B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C4C5F-838C-4670-91EE-2CFF9037E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4E9FB-2191-4959-9BBA-5E403D1F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081FF-1D34-4D1A-AAEC-2D6F2BE4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ED95F-F111-4A6F-BDBB-58807B16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22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1518-28A3-4146-9D39-B0258E4A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B0F9C-3C64-4F9D-80CE-AA857D2DD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D3BE7-AFE1-4667-9E40-1FA94F6A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29F28-9FF6-430A-9810-DDBA7690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E1469-6660-4412-841C-B69F3D97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3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E84FC7-7728-42BC-9C59-F30F7ABF9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1298E5-CD36-4919-ABB2-C783A17DD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FE276-816E-4680-8647-DA66841A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4C405-137D-403E-A7A7-345FA89B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201EC-C1F6-4506-8DF4-FF4F39A1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0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59F1-E86F-4E25-8450-532D92D0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EA8A7-AD0F-4D1C-A78B-B277712D2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B2BA7-C629-43A7-A93A-77F0F86AC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676FB-10A2-4788-8211-1E73623D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3551C-9E02-426F-B55D-817B8E8A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5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D75BB-FD9F-452D-96FB-BAC53C6E3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0E967-27CC-4101-90D6-8CD773C7B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A2DEC-0002-41E8-8807-59658D9E9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4D3DE-E832-4B55-8701-BFAF1C69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73196-92D9-4F12-86B2-9CA90D45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6F15F-F07F-4BBE-92CB-EF6E8A31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4F23A2-6B4D-4F4C-90AF-612F46DE4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57000" y="-285670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2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6559C-98B2-4618-B348-216357DBD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C1795-F478-4486-B0CC-491D7F420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5CEA3-C491-43A1-ABD9-7F5F5F95D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22B04-1A23-4E40-A7F1-E716BA599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AE9F27-2DE8-4F01-9C58-42AA7A99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F1B1B-5775-47B8-8651-81696323D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3B153D-1DC7-4485-AD44-62E90AAC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885B0-FB6C-4906-B06F-5088F2C6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2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2C8E-F2F3-4C45-8D7D-36A610BB8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FD7BD3-596C-415D-82DE-23573B3CF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464DE-B983-4781-AE1F-1E7D840F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24334-124A-4A35-9ED3-0C4F1B6C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5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63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2B18-7A64-4A3E-8874-F16B6132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ADBFD-E4FF-43EE-9A53-9108CC97A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38446-5CF7-424D-9B60-F5CCF572F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8EB4C-23F2-4B0C-9096-EE8D0FCAB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14EF8-F335-4BF6-AE21-4AF90752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4FEBA-54A6-43A8-8161-D5C1EDFF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9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8583B-26D9-4400-A9B4-049E8ED03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0303E-144B-4C6D-A22E-10CB35A80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5BEE5-58AF-4DB7-8030-189373AFA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E99F1-290E-4D29-A0D5-4A6615E7F3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15E71-8A6D-4D63-8A85-13092B90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068DF-C718-4AA6-A7CD-31527FC7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6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5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93ACCB64-BE04-F1CA-0F53-480252C900E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B97D5F-9C85-40D1-BC3B-2715825E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F9982-7663-4343-AE1F-BBA720240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63D6B-DCB8-4771-B5D5-F484A5626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AFDF-AD05-4910-8A0F-A8397B0EF43A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D8F5F-2796-436D-BDEC-4C33361A2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9BFB8-92BD-4B5B-A2A8-1F38EFD08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EC59CA-7C3D-4D98-AE89-A67B112B0D3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57000" y="-285670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50448D54-DBCA-4743-9A0A-E8C88F1D6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42"/>
                    </a14:imgEffect>
                    <a14:imgEffect>
                      <a14:saturation sat="1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0FD5E55-0B53-4A15-A418-B6677ADF152E}"/>
              </a:ext>
            </a:extLst>
          </p:cNvPr>
          <p:cNvGrpSpPr/>
          <p:nvPr/>
        </p:nvGrpSpPr>
        <p:grpSpPr>
          <a:xfrm rot="12947749">
            <a:off x="10369298" y="2812757"/>
            <a:ext cx="787486" cy="1181544"/>
            <a:chOff x="2079166" y="4539555"/>
            <a:chExt cx="787486" cy="118154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87E8B138-7899-408C-88A5-57B072B90CC3}"/>
                </a:ext>
              </a:extLst>
            </p:cNvPr>
            <p:cNvSpPr/>
            <p:nvPr/>
          </p:nvSpPr>
          <p:spPr>
            <a:xfrm rot="2521914">
              <a:off x="2079166" y="4539555"/>
              <a:ext cx="357309" cy="1181544"/>
            </a:xfrm>
            <a:prstGeom prst="triangle">
              <a:avLst/>
            </a:prstGeom>
            <a:grpFill/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HeroicExtreme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65E4C165-44EB-4405-AA5D-75793E5A274D}"/>
                </a:ext>
              </a:extLst>
            </p:cNvPr>
            <p:cNvSpPr/>
            <p:nvPr/>
          </p:nvSpPr>
          <p:spPr>
            <a:xfrm rot="216307">
              <a:off x="2509343" y="4849949"/>
              <a:ext cx="357309" cy="634617"/>
            </a:xfrm>
            <a:prstGeom prst="triangle">
              <a:avLst/>
            </a:prstGeom>
            <a:grpFill/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HeroicExtreme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D34586-A777-4759-8684-6784CEDD6BA1}"/>
              </a:ext>
            </a:extLst>
          </p:cNvPr>
          <p:cNvGrpSpPr/>
          <p:nvPr/>
        </p:nvGrpSpPr>
        <p:grpSpPr>
          <a:xfrm rot="980850">
            <a:off x="450701" y="4310056"/>
            <a:ext cx="787486" cy="1181544"/>
            <a:chOff x="2079166" y="4539555"/>
            <a:chExt cx="787486" cy="118154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BF0C0D07-BD09-4550-B50A-111CC2A29A7D}"/>
                </a:ext>
              </a:extLst>
            </p:cNvPr>
            <p:cNvSpPr/>
            <p:nvPr/>
          </p:nvSpPr>
          <p:spPr>
            <a:xfrm rot="2521914">
              <a:off x="2079166" y="4539555"/>
              <a:ext cx="357309" cy="1181544"/>
            </a:xfrm>
            <a:prstGeom prst="triangle">
              <a:avLst/>
            </a:prstGeom>
            <a:grpFill/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HeroicExtreme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DEC450F9-75AC-448B-8E9E-322386FC711F}"/>
                </a:ext>
              </a:extLst>
            </p:cNvPr>
            <p:cNvSpPr/>
            <p:nvPr/>
          </p:nvSpPr>
          <p:spPr>
            <a:xfrm rot="216307">
              <a:off x="2509343" y="4849949"/>
              <a:ext cx="357309" cy="634617"/>
            </a:xfrm>
            <a:prstGeom prst="triangle">
              <a:avLst/>
            </a:prstGeom>
            <a:grpFill/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HeroicExtreme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9F1004B-6B89-4647-8ED9-9C95B099A8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85" b="93333" l="9833" r="89854">
                        <a14:foregroundMark x1="19351" y1="85697" x2="19351" y2="85697"/>
                        <a14:foregroundMark x1="60460" y1="87091" x2="60460" y2="87091"/>
                        <a14:foregroundMark x1="18201" y1="87333" x2="18201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6492">
            <a:off x="7632923" y="1511540"/>
            <a:ext cx="2579914" cy="4451684"/>
          </a:xfrm>
          <a:prstGeom prst="rect">
            <a:avLst/>
          </a:prstGeom>
        </p:spPr>
      </p:pic>
      <p:pic>
        <p:nvPicPr>
          <p:cNvPr id="33" name="图片 21">
            <a:extLst>
              <a:ext uri="{FF2B5EF4-FFF2-40B4-BE49-F238E27FC236}">
                <a16:creationId xmlns:a16="http://schemas.microsoft.com/office/drawing/2014/main" id="{535C8645-0FD8-4136-A15C-9F8997EAC4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2" t="7404" r="8816" b="64526"/>
          <a:stretch>
            <a:fillRect/>
          </a:stretch>
        </p:blipFill>
        <p:spPr>
          <a:xfrm rot="18668627">
            <a:off x="35892" y="187016"/>
            <a:ext cx="1752190" cy="1946876"/>
          </a:xfrm>
          <a:custGeom>
            <a:avLst/>
            <a:gdLst>
              <a:gd name="connsiteX0" fmla="*/ 0 w 1443790"/>
              <a:gd name="connsiteY0" fmla="*/ 0 h 1604210"/>
              <a:gd name="connsiteX1" fmla="*/ 1443790 w 1443790"/>
              <a:gd name="connsiteY1" fmla="*/ 0 h 1604210"/>
              <a:gd name="connsiteX2" fmla="*/ 1443790 w 1443790"/>
              <a:gd name="connsiteY2" fmla="*/ 1604210 h 1604210"/>
              <a:gd name="connsiteX3" fmla="*/ 0 w 1443790"/>
              <a:gd name="connsiteY3" fmla="*/ 1604210 h 1604210"/>
              <a:gd name="connsiteX4" fmla="*/ 0 w 1443790"/>
              <a:gd name="connsiteY4" fmla="*/ 0 h 160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790" h="1604210">
                <a:moveTo>
                  <a:pt x="0" y="0"/>
                </a:moveTo>
                <a:lnTo>
                  <a:pt x="1443790" y="0"/>
                </a:lnTo>
                <a:lnTo>
                  <a:pt x="1443790" y="1604210"/>
                </a:lnTo>
                <a:lnTo>
                  <a:pt x="0" y="160421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BB3B4E-4415-D639-3C90-814BF047FC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4543" y="838651"/>
            <a:ext cx="2804403" cy="2139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39B450-9D6D-CDA4-33DE-B070202048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372" y="2551100"/>
            <a:ext cx="5608806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57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53390-A4B6-3A91-9C35-3F2B6860D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71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BCD590-F66A-4411-84B9-42DA28EB0893}"/>
              </a:ext>
            </a:extLst>
          </p:cNvPr>
          <p:cNvSpPr/>
          <p:nvPr/>
        </p:nvSpPr>
        <p:spPr>
          <a:xfrm>
            <a:off x="224852" y="245503"/>
            <a:ext cx="11617009" cy="6260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116E4-7B9D-8AB4-1E72-AADDBF0A09DA}"/>
              </a:ext>
            </a:extLst>
          </p:cNvPr>
          <p:cNvSpPr txBox="1"/>
          <p:nvPr/>
        </p:nvSpPr>
        <p:spPr>
          <a:xfrm>
            <a:off x="960368" y="1574292"/>
            <a:ext cx="106348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Người ta xếp đều 216 khách du lịch lên 12 thuyền. Hỏi mỗi thuyền có bao nhiêu khách du lịch?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02D22-622E-34CF-B22C-E77475252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400" y="279421"/>
            <a:ext cx="7238349" cy="101590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05D436-57C3-019D-A371-7E7DBFAD91E7}"/>
              </a:ext>
            </a:extLst>
          </p:cNvPr>
          <p:cNvSpPr/>
          <p:nvPr/>
        </p:nvSpPr>
        <p:spPr>
          <a:xfrm>
            <a:off x="1371600" y="3087904"/>
            <a:ext cx="10005237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896E45-4E33-A19B-BD01-144F77E8554C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50827B-E97C-3102-09B9-8F14B2D279AA}"/>
              </a:ext>
            </a:extLst>
          </p:cNvPr>
          <p:cNvSpPr txBox="1"/>
          <p:nvPr/>
        </p:nvSpPr>
        <p:spPr>
          <a:xfrm>
            <a:off x="1403498" y="3832232"/>
            <a:ext cx="9494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thuyền  có số khách du lịch là: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A37D8C-2696-E6C4-A5D9-FF8A32FF2F1F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216 : 12 = 18 (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AFDFC7-1484-6096-5BAB-269ECA892236}"/>
              </a:ext>
            </a:extLst>
          </p:cNvPr>
          <p:cNvSpPr txBox="1"/>
          <p:nvPr/>
        </p:nvSpPr>
        <p:spPr>
          <a:xfrm>
            <a:off x="4499067" y="5251865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18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76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62ADFC-FC98-E9A9-0A6F-63D073620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71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FD31AFC2-1D66-C436-B29E-8F926CD4C6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" y="3315461"/>
            <a:ext cx="2537796" cy="340311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5243D5-AAC3-7BD4-2E62-107A34475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963" y="1099438"/>
            <a:ext cx="5578323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98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C3DE0F-77A6-BBCF-3ED2-ADC266887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42"/>
                    </a14:imgEffect>
                    <a14:imgEffect>
                      <a14:saturation sat="1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A352D8-EAF3-42EB-9BBC-9F9BD99690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85" b="93333" l="9833" r="89854">
                        <a14:foregroundMark x1="19351" y1="85697" x2="19351" y2="85697"/>
                        <a14:foregroundMark x1="60460" y1="87091" x2="60460" y2="87091"/>
                        <a14:foregroundMark x1="18201" y1="87333" x2="18201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6492">
            <a:off x="7918177" y="1528491"/>
            <a:ext cx="2579914" cy="44516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E25352-E85A-EDFC-0654-06C673061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390" y="1799011"/>
            <a:ext cx="6023370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38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E121ABB-B11B-4146-B0C3-47698F712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71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4A00A33-7C9A-4148-8E7C-7473E2075BC2}"/>
              </a:ext>
            </a:extLst>
          </p:cNvPr>
          <p:cNvSpPr/>
          <p:nvPr/>
        </p:nvSpPr>
        <p:spPr>
          <a:xfrm>
            <a:off x="224852" y="245503"/>
            <a:ext cx="11617009" cy="6260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74E43CB-1356-4E0F-89FD-B319BAC01F68}"/>
              </a:ext>
            </a:extLst>
          </p:cNvPr>
          <p:cNvSpPr txBox="1"/>
          <p:nvPr/>
        </p:nvSpPr>
        <p:spPr>
          <a:xfrm>
            <a:off x="3906823" y="2260149"/>
            <a:ext cx="3193198" cy="729435"/>
          </a:xfrm>
          <a:prstGeom prst="snip2DiagRect">
            <a:avLst>
              <a:gd name="adj1" fmla="val 0"/>
              <a:gd name="adj2" fmla="val 1943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A. 107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6" name="文本框 11">
            <a:extLst>
              <a:ext uri="{FF2B5EF4-FFF2-40B4-BE49-F238E27FC236}">
                <a16:creationId xmlns:a16="http://schemas.microsoft.com/office/drawing/2014/main" id="{D74E43CB-1356-4E0F-89FD-B319BAC01F68}"/>
              </a:ext>
            </a:extLst>
          </p:cNvPr>
          <p:cNvSpPr txBox="1"/>
          <p:nvPr/>
        </p:nvSpPr>
        <p:spPr>
          <a:xfrm>
            <a:off x="4022658" y="5093140"/>
            <a:ext cx="3193198" cy="729435"/>
          </a:xfrm>
          <a:prstGeom prst="snip2DiagRect">
            <a:avLst>
              <a:gd name="adj1" fmla="val 0"/>
              <a:gd name="adj2" fmla="val 1943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C. 109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A556BA-01F9-46A9-897F-009DBFD36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 t="14250" r="5250" b="45250"/>
          <a:stretch>
            <a:fillRect/>
          </a:stretch>
        </p:blipFill>
        <p:spPr>
          <a:xfrm>
            <a:off x="3223627" y="4663520"/>
            <a:ext cx="1598061" cy="1362557"/>
          </a:xfrm>
          <a:custGeom>
            <a:avLst/>
            <a:gdLst>
              <a:gd name="connsiteX0" fmla="*/ 1493520 w 2895600"/>
              <a:gd name="connsiteY0" fmla="*/ 0 h 2468880"/>
              <a:gd name="connsiteX1" fmla="*/ 1630680 w 2895600"/>
              <a:gd name="connsiteY1" fmla="*/ 30480 h 2468880"/>
              <a:gd name="connsiteX2" fmla="*/ 1905000 w 2895600"/>
              <a:gd name="connsiteY2" fmla="*/ 91440 h 2468880"/>
              <a:gd name="connsiteX3" fmla="*/ 2545080 w 2895600"/>
              <a:gd name="connsiteY3" fmla="*/ 335280 h 2468880"/>
              <a:gd name="connsiteX4" fmla="*/ 2895600 w 2895600"/>
              <a:gd name="connsiteY4" fmla="*/ 777240 h 2468880"/>
              <a:gd name="connsiteX5" fmla="*/ 2133600 w 2895600"/>
              <a:gd name="connsiteY5" fmla="*/ 2133600 h 2468880"/>
              <a:gd name="connsiteX6" fmla="*/ 1539240 w 2895600"/>
              <a:gd name="connsiteY6" fmla="*/ 2468880 h 2468880"/>
              <a:gd name="connsiteX7" fmla="*/ 624840 w 2895600"/>
              <a:gd name="connsiteY7" fmla="*/ 2057400 h 2468880"/>
              <a:gd name="connsiteX8" fmla="*/ 106680 w 2895600"/>
              <a:gd name="connsiteY8" fmla="*/ 1203960 h 2468880"/>
              <a:gd name="connsiteX9" fmla="*/ 0 w 2895600"/>
              <a:gd name="connsiteY9" fmla="*/ 396240 h 2468880"/>
              <a:gd name="connsiteX10" fmla="*/ 335280 w 2895600"/>
              <a:gd name="connsiteY10" fmla="*/ 213360 h 2468880"/>
              <a:gd name="connsiteX11" fmla="*/ 1264920 w 2895600"/>
              <a:gd name="connsiteY11" fmla="*/ 472440 h 2468880"/>
              <a:gd name="connsiteX12" fmla="*/ 1493520 w 2895600"/>
              <a:gd name="connsiteY12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5600" h="2468880">
                <a:moveTo>
                  <a:pt x="1493520" y="0"/>
                </a:moveTo>
                <a:lnTo>
                  <a:pt x="1630680" y="30480"/>
                </a:lnTo>
                <a:lnTo>
                  <a:pt x="1905000" y="91440"/>
                </a:lnTo>
                <a:lnTo>
                  <a:pt x="2545080" y="335280"/>
                </a:lnTo>
                <a:lnTo>
                  <a:pt x="2895600" y="777240"/>
                </a:lnTo>
                <a:lnTo>
                  <a:pt x="2133600" y="2133600"/>
                </a:lnTo>
                <a:lnTo>
                  <a:pt x="1539240" y="2468880"/>
                </a:lnTo>
                <a:lnTo>
                  <a:pt x="624840" y="2057400"/>
                </a:lnTo>
                <a:lnTo>
                  <a:pt x="106680" y="1203960"/>
                </a:lnTo>
                <a:lnTo>
                  <a:pt x="0" y="396240"/>
                </a:lnTo>
                <a:lnTo>
                  <a:pt x="335280" y="213360"/>
                </a:lnTo>
                <a:lnTo>
                  <a:pt x="1264920" y="472440"/>
                </a:lnTo>
                <a:lnTo>
                  <a:pt x="1493520" y="0"/>
                </a:lnTo>
                <a:close/>
              </a:path>
            </a:pathLst>
          </a:custGeom>
        </p:spPr>
      </p:pic>
      <p:sp>
        <p:nvSpPr>
          <p:cNvPr id="17" name="文本框 11">
            <a:extLst>
              <a:ext uri="{FF2B5EF4-FFF2-40B4-BE49-F238E27FC236}">
                <a16:creationId xmlns:a16="http://schemas.microsoft.com/office/drawing/2014/main" id="{D74E43CB-1356-4E0F-89FD-B319BAC01F68}"/>
              </a:ext>
            </a:extLst>
          </p:cNvPr>
          <p:cNvSpPr txBox="1"/>
          <p:nvPr/>
        </p:nvSpPr>
        <p:spPr>
          <a:xfrm>
            <a:off x="3906823" y="3730583"/>
            <a:ext cx="3193198" cy="729435"/>
          </a:xfrm>
          <a:prstGeom prst="snip2DiagRect">
            <a:avLst>
              <a:gd name="adj1" fmla="val 0"/>
              <a:gd name="adj2" fmla="val 1943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B. 108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94A556BA-01F9-46A9-897F-009DBFD36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 t="14250" r="5250" b="45250"/>
          <a:stretch>
            <a:fillRect/>
          </a:stretch>
        </p:blipFill>
        <p:spPr>
          <a:xfrm>
            <a:off x="3013264" y="1806829"/>
            <a:ext cx="1598061" cy="1362557"/>
          </a:xfrm>
          <a:custGeom>
            <a:avLst/>
            <a:gdLst>
              <a:gd name="connsiteX0" fmla="*/ 1493520 w 2895600"/>
              <a:gd name="connsiteY0" fmla="*/ 0 h 2468880"/>
              <a:gd name="connsiteX1" fmla="*/ 1630680 w 2895600"/>
              <a:gd name="connsiteY1" fmla="*/ 30480 h 2468880"/>
              <a:gd name="connsiteX2" fmla="*/ 1905000 w 2895600"/>
              <a:gd name="connsiteY2" fmla="*/ 91440 h 2468880"/>
              <a:gd name="connsiteX3" fmla="*/ 2545080 w 2895600"/>
              <a:gd name="connsiteY3" fmla="*/ 335280 h 2468880"/>
              <a:gd name="connsiteX4" fmla="*/ 2895600 w 2895600"/>
              <a:gd name="connsiteY4" fmla="*/ 777240 h 2468880"/>
              <a:gd name="connsiteX5" fmla="*/ 2133600 w 2895600"/>
              <a:gd name="connsiteY5" fmla="*/ 2133600 h 2468880"/>
              <a:gd name="connsiteX6" fmla="*/ 1539240 w 2895600"/>
              <a:gd name="connsiteY6" fmla="*/ 2468880 h 2468880"/>
              <a:gd name="connsiteX7" fmla="*/ 624840 w 2895600"/>
              <a:gd name="connsiteY7" fmla="*/ 2057400 h 2468880"/>
              <a:gd name="connsiteX8" fmla="*/ 106680 w 2895600"/>
              <a:gd name="connsiteY8" fmla="*/ 1203960 h 2468880"/>
              <a:gd name="connsiteX9" fmla="*/ 0 w 2895600"/>
              <a:gd name="connsiteY9" fmla="*/ 396240 h 2468880"/>
              <a:gd name="connsiteX10" fmla="*/ 335280 w 2895600"/>
              <a:gd name="connsiteY10" fmla="*/ 213360 h 2468880"/>
              <a:gd name="connsiteX11" fmla="*/ 1264920 w 2895600"/>
              <a:gd name="connsiteY11" fmla="*/ 472440 h 2468880"/>
              <a:gd name="connsiteX12" fmla="*/ 1493520 w 2895600"/>
              <a:gd name="connsiteY12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5600" h="2468880">
                <a:moveTo>
                  <a:pt x="1493520" y="0"/>
                </a:moveTo>
                <a:lnTo>
                  <a:pt x="1630680" y="30480"/>
                </a:lnTo>
                <a:lnTo>
                  <a:pt x="1905000" y="91440"/>
                </a:lnTo>
                <a:lnTo>
                  <a:pt x="2545080" y="335280"/>
                </a:lnTo>
                <a:lnTo>
                  <a:pt x="2895600" y="777240"/>
                </a:lnTo>
                <a:lnTo>
                  <a:pt x="2133600" y="2133600"/>
                </a:lnTo>
                <a:lnTo>
                  <a:pt x="1539240" y="2468880"/>
                </a:lnTo>
                <a:lnTo>
                  <a:pt x="624840" y="2057400"/>
                </a:lnTo>
                <a:lnTo>
                  <a:pt x="106680" y="1203960"/>
                </a:lnTo>
                <a:lnTo>
                  <a:pt x="0" y="396240"/>
                </a:lnTo>
                <a:lnTo>
                  <a:pt x="335280" y="213360"/>
                </a:lnTo>
                <a:lnTo>
                  <a:pt x="1264920" y="472440"/>
                </a:lnTo>
                <a:lnTo>
                  <a:pt x="1493520" y="0"/>
                </a:lnTo>
                <a:close/>
              </a:path>
            </a:pathLst>
          </a:cu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94A556BA-01F9-46A9-897F-009DBFD36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 t="14250" r="5250" b="45250"/>
          <a:stretch>
            <a:fillRect/>
          </a:stretch>
        </p:blipFill>
        <p:spPr>
          <a:xfrm>
            <a:off x="6501633" y="3300963"/>
            <a:ext cx="1598061" cy="1362557"/>
          </a:xfrm>
          <a:custGeom>
            <a:avLst/>
            <a:gdLst>
              <a:gd name="connsiteX0" fmla="*/ 1493520 w 2895600"/>
              <a:gd name="connsiteY0" fmla="*/ 0 h 2468880"/>
              <a:gd name="connsiteX1" fmla="*/ 1630680 w 2895600"/>
              <a:gd name="connsiteY1" fmla="*/ 30480 h 2468880"/>
              <a:gd name="connsiteX2" fmla="*/ 1905000 w 2895600"/>
              <a:gd name="connsiteY2" fmla="*/ 91440 h 2468880"/>
              <a:gd name="connsiteX3" fmla="*/ 2545080 w 2895600"/>
              <a:gd name="connsiteY3" fmla="*/ 335280 h 2468880"/>
              <a:gd name="connsiteX4" fmla="*/ 2895600 w 2895600"/>
              <a:gd name="connsiteY4" fmla="*/ 777240 h 2468880"/>
              <a:gd name="connsiteX5" fmla="*/ 2133600 w 2895600"/>
              <a:gd name="connsiteY5" fmla="*/ 2133600 h 2468880"/>
              <a:gd name="connsiteX6" fmla="*/ 1539240 w 2895600"/>
              <a:gd name="connsiteY6" fmla="*/ 2468880 h 2468880"/>
              <a:gd name="connsiteX7" fmla="*/ 624840 w 2895600"/>
              <a:gd name="connsiteY7" fmla="*/ 2057400 h 2468880"/>
              <a:gd name="connsiteX8" fmla="*/ 106680 w 2895600"/>
              <a:gd name="connsiteY8" fmla="*/ 1203960 h 2468880"/>
              <a:gd name="connsiteX9" fmla="*/ 0 w 2895600"/>
              <a:gd name="connsiteY9" fmla="*/ 396240 h 2468880"/>
              <a:gd name="connsiteX10" fmla="*/ 335280 w 2895600"/>
              <a:gd name="connsiteY10" fmla="*/ 213360 h 2468880"/>
              <a:gd name="connsiteX11" fmla="*/ 1264920 w 2895600"/>
              <a:gd name="connsiteY11" fmla="*/ 472440 h 2468880"/>
              <a:gd name="connsiteX12" fmla="*/ 1493520 w 2895600"/>
              <a:gd name="connsiteY12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5600" h="2468880">
                <a:moveTo>
                  <a:pt x="1493520" y="0"/>
                </a:moveTo>
                <a:lnTo>
                  <a:pt x="1630680" y="30480"/>
                </a:lnTo>
                <a:lnTo>
                  <a:pt x="1905000" y="91440"/>
                </a:lnTo>
                <a:lnTo>
                  <a:pt x="2545080" y="335280"/>
                </a:lnTo>
                <a:lnTo>
                  <a:pt x="2895600" y="777240"/>
                </a:lnTo>
                <a:lnTo>
                  <a:pt x="2133600" y="2133600"/>
                </a:lnTo>
                <a:lnTo>
                  <a:pt x="1539240" y="2468880"/>
                </a:lnTo>
                <a:lnTo>
                  <a:pt x="624840" y="2057400"/>
                </a:lnTo>
                <a:lnTo>
                  <a:pt x="106680" y="1203960"/>
                </a:lnTo>
                <a:lnTo>
                  <a:pt x="0" y="396240"/>
                </a:lnTo>
                <a:lnTo>
                  <a:pt x="335280" y="213360"/>
                </a:lnTo>
                <a:lnTo>
                  <a:pt x="1264920" y="472440"/>
                </a:lnTo>
                <a:lnTo>
                  <a:pt x="1493520" y="0"/>
                </a:lnTo>
                <a:close/>
              </a:path>
            </a:pathLst>
          </a:custGeom>
        </p:spPr>
      </p:pic>
      <p:sp>
        <p:nvSpPr>
          <p:cNvPr id="25" name="文本框 17">
            <a:extLst>
              <a:ext uri="{FF2B5EF4-FFF2-40B4-BE49-F238E27FC236}">
                <a16:creationId xmlns:a16="http://schemas.microsoft.com/office/drawing/2014/main" id="{1A6FD7DB-A3E5-43EF-A4A4-D558201B6CF2}"/>
              </a:ext>
            </a:extLst>
          </p:cNvPr>
          <p:cNvSpPr txBox="1"/>
          <p:nvPr/>
        </p:nvSpPr>
        <p:spPr>
          <a:xfrm>
            <a:off x="-169578" y="561850"/>
            <a:ext cx="11304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1: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Đặt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tính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rồi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tính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: 2 996 : 28 = ?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22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6" grpId="0" animBg="1"/>
      <p:bldP spid="16" grpId="1" animBg="1"/>
      <p:bldP spid="17" grpId="0" animBg="1"/>
      <p:bldP spid="17" grpId="1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6B814C-BA92-451B-9C29-F23B2E312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71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612EA1B-29C1-4503-BD95-C8D111A01540}"/>
              </a:ext>
            </a:extLst>
          </p:cNvPr>
          <p:cNvSpPr/>
          <p:nvPr/>
        </p:nvSpPr>
        <p:spPr>
          <a:xfrm>
            <a:off x="224852" y="245503"/>
            <a:ext cx="11617009" cy="6260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74E43CB-1356-4E0F-89FD-B319BAC01F68}"/>
              </a:ext>
            </a:extLst>
          </p:cNvPr>
          <p:cNvSpPr txBox="1"/>
          <p:nvPr/>
        </p:nvSpPr>
        <p:spPr>
          <a:xfrm>
            <a:off x="3634456" y="2012222"/>
            <a:ext cx="3103510" cy="883332"/>
          </a:xfrm>
          <a:prstGeom prst="snip2DiagRect">
            <a:avLst>
              <a:gd name="adj1" fmla="val 0"/>
              <a:gd name="adj2" fmla="val 1943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A. 307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6" name="文本框 11">
            <a:extLst>
              <a:ext uri="{FF2B5EF4-FFF2-40B4-BE49-F238E27FC236}">
                <a16:creationId xmlns:a16="http://schemas.microsoft.com/office/drawing/2014/main" id="{D74E43CB-1356-4E0F-89FD-B319BAC01F68}"/>
              </a:ext>
            </a:extLst>
          </p:cNvPr>
          <p:cNvSpPr txBox="1"/>
          <p:nvPr/>
        </p:nvSpPr>
        <p:spPr>
          <a:xfrm>
            <a:off x="3634456" y="4935606"/>
            <a:ext cx="3103510" cy="883332"/>
          </a:xfrm>
          <a:prstGeom prst="snip2DiagRect">
            <a:avLst>
              <a:gd name="adj1" fmla="val 0"/>
              <a:gd name="adj2" fmla="val 19437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C. 309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A556BA-01F9-46A9-897F-009DBFD36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 t="14250" r="5250" b="45250"/>
          <a:stretch>
            <a:fillRect/>
          </a:stretch>
        </p:blipFill>
        <p:spPr>
          <a:xfrm>
            <a:off x="2835425" y="4813079"/>
            <a:ext cx="1598061" cy="1362557"/>
          </a:xfrm>
          <a:custGeom>
            <a:avLst/>
            <a:gdLst>
              <a:gd name="connsiteX0" fmla="*/ 1493520 w 2895600"/>
              <a:gd name="connsiteY0" fmla="*/ 0 h 2468880"/>
              <a:gd name="connsiteX1" fmla="*/ 1630680 w 2895600"/>
              <a:gd name="connsiteY1" fmla="*/ 30480 h 2468880"/>
              <a:gd name="connsiteX2" fmla="*/ 1905000 w 2895600"/>
              <a:gd name="connsiteY2" fmla="*/ 91440 h 2468880"/>
              <a:gd name="connsiteX3" fmla="*/ 2545080 w 2895600"/>
              <a:gd name="connsiteY3" fmla="*/ 335280 h 2468880"/>
              <a:gd name="connsiteX4" fmla="*/ 2895600 w 2895600"/>
              <a:gd name="connsiteY4" fmla="*/ 777240 h 2468880"/>
              <a:gd name="connsiteX5" fmla="*/ 2133600 w 2895600"/>
              <a:gd name="connsiteY5" fmla="*/ 2133600 h 2468880"/>
              <a:gd name="connsiteX6" fmla="*/ 1539240 w 2895600"/>
              <a:gd name="connsiteY6" fmla="*/ 2468880 h 2468880"/>
              <a:gd name="connsiteX7" fmla="*/ 624840 w 2895600"/>
              <a:gd name="connsiteY7" fmla="*/ 2057400 h 2468880"/>
              <a:gd name="connsiteX8" fmla="*/ 106680 w 2895600"/>
              <a:gd name="connsiteY8" fmla="*/ 1203960 h 2468880"/>
              <a:gd name="connsiteX9" fmla="*/ 0 w 2895600"/>
              <a:gd name="connsiteY9" fmla="*/ 396240 h 2468880"/>
              <a:gd name="connsiteX10" fmla="*/ 335280 w 2895600"/>
              <a:gd name="connsiteY10" fmla="*/ 213360 h 2468880"/>
              <a:gd name="connsiteX11" fmla="*/ 1264920 w 2895600"/>
              <a:gd name="connsiteY11" fmla="*/ 472440 h 2468880"/>
              <a:gd name="connsiteX12" fmla="*/ 1493520 w 2895600"/>
              <a:gd name="connsiteY12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5600" h="2468880">
                <a:moveTo>
                  <a:pt x="1493520" y="0"/>
                </a:moveTo>
                <a:lnTo>
                  <a:pt x="1630680" y="30480"/>
                </a:lnTo>
                <a:lnTo>
                  <a:pt x="1905000" y="91440"/>
                </a:lnTo>
                <a:lnTo>
                  <a:pt x="2545080" y="335280"/>
                </a:lnTo>
                <a:lnTo>
                  <a:pt x="2895600" y="777240"/>
                </a:lnTo>
                <a:lnTo>
                  <a:pt x="2133600" y="2133600"/>
                </a:lnTo>
                <a:lnTo>
                  <a:pt x="1539240" y="2468880"/>
                </a:lnTo>
                <a:lnTo>
                  <a:pt x="624840" y="2057400"/>
                </a:lnTo>
                <a:lnTo>
                  <a:pt x="106680" y="1203960"/>
                </a:lnTo>
                <a:lnTo>
                  <a:pt x="0" y="396240"/>
                </a:lnTo>
                <a:lnTo>
                  <a:pt x="335280" y="213360"/>
                </a:lnTo>
                <a:lnTo>
                  <a:pt x="1264920" y="472440"/>
                </a:lnTo>
                <a:lnTo>
                  <a:pt x="1493520" y="0"/>
                </a:lnTo>
                <a:close/>
              </a:path>
            </a:pathLst>
          </a:custGeom>
        </p:spPr>
      </p:pic>
      <p:sp>
        <p:nvSpPr>
          <p:cNvPr id="21" name="文本框 11">
            <a:extLst>
              <a:ext uri="{FF2B5EF4-FFF2-40B4-BE49-F238E27FC236}">
                <a16:creationId xmlns:a16="http://schemas.microsoft.com/office/drawing/2014/main" id="{D74E43CB-1356-4E0F-89FD-B319BAC01F68}"/>
              </a:ext>
            </a:extLst>
          </p:cNvPr>
          <p:cNvSpPr txBox="1"/>
          <p:nvPr/>
        </p:nvSpPr>
        <p:spPr>
          <a:xfrm>
            <a:off x="3634456" y="3473914"/>
            <a:ext cx="3215077" cy="883332"/>
          </a:xfrm>
          <a:prstGeom prst="snip2DiagRect">
            <a:avLst>
              <a:gd name="adj1" fmla="val 0"/>
              <a:gd name="adj2" fmla="val 19437"/>
            </a:avLst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B. 308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2" name="图片 6">
            <a:extLst>
              <a:ext uri="{FF2B5EF4-FFF2-40B4-BE49-F238E27FC236}">
                <a16:creationId xmlns:a16="http://schemas.microsoft.com/office/drawing/2014/main" id="{94A556BA-01F9-46A9-897F-009DBFD36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 t="14250" r="5250" b="45250"/>
          <a:stretch>
            <a:fillRect/>
          </a:stretch>
        </p:blipFill>
        <p:spPr>
          <a:xfrm>
            <a:off x="6174026" y="3351387"/>
            <a:ext cx="1598061" cy="1362557"/>
          </a:xfrm>
          <a:custGeom>
            <a:avLst/>
            <a:gdLst>
              <a:gd name="connsiteX0" fmla="*/ 1493520 w 2895600"/>
              <a:gd name="connsiteY0" fmla="*/ 0 h 2468880"/>
              <a:gd name="connsiteX1" fmla="*/ 1630680 w 2895600"/>
              <a:gd name="connsiteY1" fmla="*/ 30480 h 2468880"/>
              <a:gd name="connsiteX2" fmla="*/ 1905000 w 2895600"/>
              <a:gd name="connsiteY2" fmla="*/ 91440 h 2468880"/>
              <a:gd name="connsiteX3" fmla="*/ 2545080 w 2895600"/>
              <a:gd name="connsiteY3" fmla="*/ 335280 h 2468880"/>
              <a:gd name="connsiteX4" fmla="*/ 2895600 w 2895600"/>
              <a:gd name="connsiteY4" fmla="*/ 777240 h 2468880"/>
              <a:gd name="connsiteX5" fmla="*/ 2133600 w 2895600"/>
              <a:gd name="connsiteY5" fmla="*/ 2133600 h 2468880"/>
              <a:gd name="connsiteX6" fmla="*/ 1539240 w 2895600"/>
              <a:gd name="connsiteY6" fmla="*/ 2468880 h 2468880"/>
              <a:gd name="connsiteX7" fmla="*/ 624840 w 2895600"/>
              <a:gd name="connsiteY7" fmla="*/ 2057400 h 2468880"/>
              <a:gd name="connsiteX8" fmla="*/ 106680 w 2895600"/>
              <a:gd name="connsiteY8" fmla="*/ 1203960 h 2468880"/>
              <a:gd name="connsiteX9" fmla="*/ 0 w 2895600"/>
              <a:gd name="connsiteY9" fmla="*/ 396240 h 2468880"/>
              <a:gd name="connsiteX10" fmla="*/ 335280 w 2895600"/>
              <a:gd name="connsiteY10" fmla="*/ 213360 h 2468880"/>
              <a:gd name="connsiteX11" fmla="*/ 1264920 w 2895600"/>
              <a:gd name="connsiteY11" fmla="*/ 472440 h 2468880"/>
              <a:gd name="connsiteX12" fmla="*/ 1493520 w 2895600"/>
              <a:gd name="connsiteY12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5600" h="2468880">
                <a:moveTo>
                  <a:pt x="1493520" y="0"/>
                </a:moveTo>
                <a:lnTo>
                  <a:pt x="1630680" y="30480"/>
                </a:lnTo>
                <a:lnTo>
                  <a:pt x="1905000" y="91440"/>
                </a:lnTo>
                <a:lnTo>
                  <a:pt x="2545080" y="335280"/>
                </a:lnTo>
                <a:lnTo>
                  <a:pt x="2895600" y="777240"/>
                </a:lnTo>
                <a:lnTo>
                  <a:pt x="2133600" y="2133600"/>
                </a:lnTo>
                <a:lnTo>
                  <a:pt x="1539240" y="2468880"/>
                </a:lnTo>
                <a:lnTo>
                  <a:pt x="624840" y="2057400"/>
                </a:lnTo>
                <a:lnTo>
                  <a:pt x="106680" y="1203960"/>
                </a:lnTo>
                <a:lnTo>
                  <a:pt x="0" y="396240"/>
                </a:lnTo>
                <a:lnTo>
                  <a:pt x="335280" y="213360"/>
                </a:lnTo>
                <a:lnTo>
                  <a:pt x="1264920" y="472440"/>
                </a:lnTo>
                <a:lnTo>
                  <a:pt x="1493520" y="0"/>
                </a:lnTo>
                <a:close/>
              </a:path>
            </a:pathLst>
          </a:cu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4A556BA-01F9-46A9-897F-009DBFD36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 t="14250" r="5250" b="45250"/>
          <a:stretch>
            <a:fillRect/>
          </a:stretch>
        </p:blipFill>
        <p:spPr>
          <a:xfrm>
            <a:off x="2566096" y="1833873"/>
            <a:ext cx="1598061" cy="1362557"/>
          </a:xfrm>
          <a:custGeom>
            <a:avLst/>
            <a:gdLst>
              <a:gd name="connsiteX0" fmla="*/ 1493520 w 2895600"/>
              <a:gd name="connsiteY0" fmla="*/ 0 h 2468880"/>
              <a:gd name="connsiteX1" fmla="*/ 1630680 w 2895600"/>
              <a:gd name="connsiteY1" fmla="*/ 30480 h 2468880"/>
              <a:gd name="connsiteX2" fmla="*/ 1905000 w 2895600"/>
              <a:gd name="connsiteY2" fmla="*/ 91440 h 2468880"/>
              <a:gd name="connsiteX3" fmla="*/ 2545080 w 2895600"/>
              <a:gd name="connsiteY3" fmla="*/ 335280 h 2468880"/>
              <a:gd name="connsiteX4" fmla="*/ 2895600 w 2895600"/>
              <a:gd name="connsiteY4" fmla="*/ 777240 h 2468880"/>
              <a:gd name="connsiteX5" fmla="*/ 2133600 w 2895600"/>
              <a:gd name="connsiteY5" fmla="*/ 2133600 h 2468880"/>
              <a:gd name="connsiteX6" fmla="*/ 1539240 w 2895600"/>
              <a:gd name="connsiteY6" fmla="*/ 2468880 h 2468880"/>
              <a:gd name="connsiteX7" fmla="*/ 624840 w 2895600"/>
              <a:gd name="connsiteY7" fmla="*/ 2057400 h 2468880"/>
              <a:gd name="connsiteX8" fmla="*/ 106680 w 2895600"/>
              <a:gd name="connsiteY8" fmla="*/ 1203960 h 2468880"/>
              <a:gd name="connsiteX9" fmla="*/ 0 w 2895600"/>
              <a:gd name="connsiteY9" fmla="*/ 396240 h 2468880"/>
              <a:gd name="connsiteX10" fmla="*/ 335280 w 2895600"/>
              <a:gd name="connsiteY10" fmla="*/ 213360 h 2468880"/>
              <a:gd name="connsiteX11" fmla="*/ 1264920 w 2895600"/>
              <a:gd name="connsiteY11" fmla="*/ 472440 h 2468880"/>
              <a:gd name="connsiteX12" fmla="*/ 1493520 w 2895600"/>
              <a:gd name="connsiteY12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5600" h="2468880">
                <a:moveTo>
                  <a:pt x="1493520" y="0"/>
                </a:moveTo>
                <a:lnTo>
                  <a:pt x="1630680" y="30480"/>
                </a:lnTo>
                <a:lnTo>
                  <a:pt x="1905000" y="91440"/>
                </a:lnTo>
                <a:lnTo>
                  <a:pt x="2545080" y="335280"/>
                </a:lnTo>
                <a:lnTo>
                  <a:pt x="2895600" y="777240"/>
                </a:lnTo>
                <a:lnTo>
                  <a:pt x="2133600" y="2133600"/>
                </a:lnTo>
                <a:lnTo>
                  <a:pt x="1539240" y="2468880"/>
                </a:lnTo>
                <a:lnTo>
                  <a:pt x="624840" y="2057400"/>
                </a:lnTo>
                <a:lnTo>
                  <a:pt x="106680" y="1203960"/>
                </a:lnTo>
                <a:lnTo>
                  <a:pt x="0" y="396240"/>
                </a:lnTo>
                <a:lnTo>
                  <a:pt x="335280" y="213360"/>
                </a:lnTo>
                <a:lnTo>
                  <a:pt x="1264920" y="472440"/>
                </a:lnTo>
                <a:lnTo>
                  <a:pt x="1493520" y="0"/>
                </a:lnTo>
                <a:close/>
              </a:path>
            </a:pathLst>
          </a:custGeom>
        </p:spPr>
      </p:pic>
      <p:sp>
        <p:nvSpPr>
          <p:cNvPr id="25" name="文本框 17">
            <a:extLst>
              <a:ext uri="{FF2B5EF4-FFF2-40B4-BE49-F238E27FC236}">
                <a16:creationId xmlns:a16="http://schemas.microsoft.com/office/drawing/2014/main" id="{1A6FD7DB-A3E5-43EF-A4A4-D558201B6CF2}"/>
              </a:ext>
            </a:extLst>
          </p:cNvPr>
          <p:cNvSpPr txBox="1"/>
          <p:nvPr/>
        </p:nvSpPr>
        <p:spPr>
          <a:xfrm>
            <a:off x="790574" y="412033"/>
            <a:ext cx="875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600" b="1" dirty="0" err="1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Câu</a:t>
            </a:r>
            <a:r>
              <a:rPr lang="en-US" altLang="zh-CN" sz="3600" b="1" dirty="0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2: </a:t>
            </a:r>
            <a:r>
              <a:rPr lang="en-US" altLang="zh-CN" sz="3600" b="1" dirty="0" err="1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Đặt</a:t>
            </a:r>
            <a:r>
              <a:rPr lang="en-US" altLang="zh-CN" sz="3600" b="1" dirty="0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tính</a:t>
            </a:r>
            <a:r>
              <a:rPr lang="en-US" altLang="zh-CN" sz="3600" b="1" dirty="0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rồi</a:t>
            </a:r>
            <a:r>
              <a:rPr lang="en-US" altLang="zh-CN" sz="3600" b="1" dirty="0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tính</a:t>
            </a:r>
            <a:r>
              <a:rPr lang="en-US" altLang="zh-CN" sz="3600" b="1" dirty="0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: 13 870 : 45 = ? </a:t>
            </a:r>
            <a:endParaRPr lang="zh-CN" altLang="en-US" sz="3600" b="1" dirty="0">
              <a:solidFill>
                <a:prstClr val="black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28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6" grpId="0" animBg="1"/>
      <p:bldP spid="16" grpId="1" animBg="1"/>
      <p:bldP spid="21" grpId="0" animBg="1"/>
      <p:bldP spid="21" grpId="1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C3DE0F-77A6-BBCF-3ED2-ADC266887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42"/>
                    </a14:imgEffect>
                    <a14:imgEffect>
                      <a14:saturation sat="1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3B8965-90F7-4A86-B675-EBAD6F5440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85" b="93333" l="9833" r="89854">
                        <a14:foregroundMark x1="19351" y1="85697" x2="19351" y2="85697"/>
                        <a14:foregroundMark x1="60460" y1="87091" x2="60460" y2="87091"/>
                        <a14:foregroundMark x1="18201" y1="87333" x2="18201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6492">
            <a:off x="7918177" y="1528491"/>
            <a:ext cx="2579914" cy="44516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23CFF4-9267-BCB1-007D-A61336872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195" y="2116011"/>
            <a:ext cx="5864860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99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53390-A4B6-3A91-9C35-3F2B6860D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71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BCD590-F66A-4411-84B9-42DA28EB0893}"/>
              </a:ext>
            </a:extLst>
          </p:cNvPr>
          <p:cNvSpPr/>
          <p:nvPr/>
        </p:nvSpPr>
        <p:spPr>
          <a:xfrm>
            <a:off x="224852" y="245503"/>
            <a:ext cx="11617009" cy="6260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4F69B6-A20C-48B0-BCCF-22CCD35DD445}"/>
              </a:ext>
            </a:extLst>
          </p:cNvPr>
          <p:cNvSpPr/>
          <p:nvPr/>
        </p:nvSpPr>
        <p:spPr>
          <a:xfrm>
            <a:off x="929521" y="397774"/>
            <a:ext cx="10542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Tính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giá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trị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mỗi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biểu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thức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sau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8292E-A510-BC52-E1FE-77B73FCC2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1676400"/>
            <a:ext cx="11239500" cy="133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234E79-6C5D-0E02-EF67-A52CEA6AB179}"/>
              </a:ext>
            </a:extLst>
          </p:cNvPr>
          <p:cNvSpPr txBox="1"/>
          <p:nvPr/>
        </p:nvSpPr>
        <p:spPr>
          <a:xfrm>
            <a:off x="571500" y="3067050"/>
            <a:ext cx="3933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</a:rPr>
              <a:t>= 25 918 + 142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99508-F85F-A945-9884-5CD29DC09542}"/>
              </a:ext>
            </a:extLst>
          </p:cNvPr>
          <p:cNvSpPr txBox="1"/>
          <p:nvPr/>
        </p:nvSpPr>
        <p:spPr>
          <a:xfrm>
            <a:off x="619125" y="4038600"/>
            <a:ext cx="3933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 = 26 060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C4900-3096-5C35-1FE8-18F2ED405E7E}"/>
              </a:ext>
            </a:extLst>
          </p:cNvPr>
          <p:cNvSpPr txBox="1"/>
          <p:nvPr/>
        </p:nvSpPr>
        <p:spPr>
          <a:xfrm>
            <a:off x="7115175" y="3095625"/>
            <a:ext cx="3933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= 601 759 – 365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54B9A-CEA3-A92C-B2DD-1FD8CB94E90F}"/>
              </a:ext>
            </a:extLst>
          </p:cNvPr>
          <p:cNvSpPr txBox="1"/>
          <p:nvPr/>
        </p:nvSpPr>
        <p:spPr>
          <a:xfrm>
            <a:off x="7019925" y="4048125"/>
            <a:ext cx="3933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 = 601 394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83558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53390-A4B6-3A91-9C35-3F2B6860D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71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BCD590-F66A-4411-84B9-42DA28EB0893}"/>
              </a:ext>
            </a:extLst>
          </p:cNvPr>
          <p:cNvSpPr/>
          <p:nvPr/>
        </p:nvSpPr>
        <p:spPr>
          <a:xfrm>
            <a:off x="224852" y="245503"/>
            <a:ext cx="11617009" cy="6260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 sân khấu biểu diễn ngoài trời có 1 088 chỗ ngồi, được xếp đều thành 68 hàng. Hỏi mỗi hàng có bao nhiêu chỗ ngồi?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4F69B6-A20C-48B0-BCCF-22CCD35DD445}"/>
              </a:ext>
            </a:extLst>
          </p:cNvPr>
          <p:cNvSpPr/>
          <p:nvPr/>
        </p:nvSpPr>
        <p:spPr>
          <a:xfrm>
            <a:off x="1152525" y="343434"/>
            <a:ext cx="1042034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Một sân khấu biểu diễn ngoài trời có 1 088 chỗ ngồi, được xếp đều thành 68 hàng. Hỏi mỗi hàng có bao nhiêu chỗ ngồi?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722B6C-4B50-4C3D-A8F7-AF821853D72C}"/>
              </a:ext>
            </a:extLst>
          </p:cNvPr>
          <p:cNvGrpSpPr/>
          <p:nvPr/>
        </p:nvGrpSpPr>
        <p:grpSpPr>
          <a:xfrm>
            <a:off x="0" y="301158"/>
            <a:ext cx="1229194" cy="1059650"/>
            <a:chOff x="364760" y="367833"/>
            <a:chExt cx="1229194" cy="1059650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4550E99C-6DC6-47AC-A865-4841B8C8F44E}"/>
                </a:ext>
              </a:extLst>
            </p:cNvPr>
            <p:cNvSpPr/>
            <p:nvPr/>
          </p:nvSpPr>
          <p:spPr>
            <a:xfrm>
              <a:off x="364760" y="367833"/>
              <a:ext cx="1229194" cy="10596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36CCFA-B47D-457D-BCF1-44BE3723589C}"/>
                </a:ext>
              </a:extLst>
            </p:cNvPr>
            <p:cNvSpPr/>
            <p:nvPr/>
          </p:nvSpPr>
          <p:spPr>
            <a:xfrm>
              <a:off x="772890" y="716940"/>
              <a:ext cx="61745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/>
                  <a:cs typeface="Arial" panose="020B0604020202020204" pitchFamily="34" charset="0"/>
                </a:rPr>
                <a:t>4</a:t>
              </a:r>
              <a:endPara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39253FE-9AAC-294D-33C8-267AE9420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251" y="1847849"/>
            <a:ext cx="5384974" cy="3362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B3E9A7-EAD6-1E5A-362A-774D5012430C}"/>
              </a:ext>
            </a:extLst>
          </p:cNvPr>
          <p:cNvSpPr txBox="1"/>
          <p:nvPr/>
        </p:nvSpPr>
        <p:spPr>
          <a:xfrm>
            <a:off x="895350" y="1905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3200" b="0" i="0" dirty="0" err="1">
                <a:solidFill>
                  <a:srgbClr val="0070C0"/>
                </a:solidFill>
                <a:effectLst/>
              </a:rPr>
              <a:t>Tóm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tắt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:</a:t>
            </a:r>
          </a:p>
          <a:p>
            <a:pPr algn="just" latinLnBrk="0"/>
            <a:r>
              <a:rPr lang="en-US" sz="3200" b="0" i="0" dirty="0">
                <a:solidFill>
                  <a:srgbClr val="0070C0"/>
                </a:solidFill>
                <a:effectLst/>
              </a:rPr>
              <a:t>68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hàng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: 1 088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chỗ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ngồi</a:t>
            </a:r>
            <a:endParaRPr lang="en-US" sz="3200" b="0" i="0" dirty="0">
              <a:solidFill>
                <a:srgbClr val="0070C0"/>
              </a:solidFill>
              <a:effectLst/>
            </a:endParaRPr>
          </a:p>
          <a:p>
            <a:pPr algn="just" latinLnBrk="0"/>
            <a:r>
              <a:rPr lang="en-US" sz="3200" b="0" i="0" dirty="0">
                <a:solidFill>
                  <a:srgbClr val="0070C0"/>
                </a:solidFill>
                <a:effectLst/>
              </a:rPr>
              <a:t>1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hàng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: ...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chỗ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ngồi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11A92C-E486-63FF-2B4E-3B64F94D2F1A}"/>
              </a:ext>
            </a:extLst>
          </p:cNvPr>
          <p:cNvSpPr txBox="1"/>
          <p:nvPr/>
        </p:nvSpPr>
        <p:spPr>
          <a:xfrm>
            <a:off x="866774" y="3571875"/>
            <a:ext cx="5267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</a:rPr>
              <a:t>Bài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giải</a:t>
            </a:r>
            <a:endParaRPr lang="en-US" sz="3200" dirty="0">
              <a:solidFill>
                <a:srgbClr val="C00000"/>
              </a:solidFill>
            </a:endParaRPr>
          </a:p>
          <a:p>
            <a:pPr algn="ctr"/>
            <a:r>
              <a:rPr lang="en-US" sz="3200" dirty="0" err="1">
                <a:solidFill>
                  <a:srgbClr val="C00000"/>
                </a:solidFill>
              </a:rPr>
              <a:t>Mỗi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hàng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có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số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chỗ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ngồi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là</a:t>
            </a:r>
            <a:r>
              <a:rPr lang="en-US" sz="3200" dirty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</a:rPr>
              <a:t>1 088 : 68 = 16 (</a:t>
            </a:r>
            <a:r>
              <a:rPr lang="en-US" sz="3200" dirty="0" err="1">
                <a:solidFill>
                  <a:srgbClr val="C00000"/>
                </a:solidFill>
              </a:rPr>
              <a:t>chỗ</a:t>
            </a:r>
            <a:r>
              <a:rPr lang="en-US" sz="3200" dirty="0">
                <a:solidFill>
                  <a:srgbClr val="C00000"/>
                </a:solidFill>
              </a:rPr>
              <a:t>)</a:t>
            </a:r>
          </a:p>
          <a:p>
            <a:pPr algn="r"/>
            <a:r>
              <a:rPr lang="en-US" sz="3200" dirty="0" err="1">
                <a:solidFill>
                  <a:srgbClr val="C00000"/>
                </a:solidFill>
              </a:rPr>
              <a:t>Đáp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số</a:t>
            </a:r>
            <a:r>
              <a:rPr lang="en-US" sz="3200" dirty="0">
                <a:solidFill>
                  <a:srgbClr val="C00000"/>
                </a:solidFill>
              </a:rPr>
              <a:t>: 16 </a:t>
            </a:r>
            <a:r>
              <a:rPr lang="en-US" sz="3200" dirty="0" err="1">
                <a:solidFill>
                  <a:srgbClr val="C00000"/>
                </a:solidFill>
              </a:rPr>
              <a:t>chỗ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ngồi</a:t>
            </a:r>
            <a:endParaRPr lang="en-US" sz="3200" b="0" i="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8458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53390-A4B6-3A91-9C35-3F2B6860D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71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BCD590-F66A-4411-84B9-42DA28EB0893}"/>
              </a:ext>
            </a:extLst>
          </p:cNvPr>
          <p:cNvSpPr/>
          <p:nvPr/>
        </p:nvSpPr>
        <p:spPr>
          <a:xfrm>
            <a:off x="224852" y="245503"/>
            <a:ext cx="11617009" cy="6526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4F69B6-A20C-48B0-BCCF-22CCD35DD445}"/>
              </a:ext>
            </a:extLst>
          </p:cNvPr>
          <p:cNvSpPr/>
          <p:nvPr/>
        </p:nvSpPr>
        <p:spPr>
          <a:xfrm>
            <a:off x="1324551" y="423504"/>
            <a:ext cx="10058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>
              <a:defRPr/>
            </a:pPr>
            <a:r>
              <a:rPr lang="vi-VN" sz="3200" dirty="0">
                <a:ln w="0"/>
                <a:solidFill>
                  <a:prstClr val="black"/>
                </a:solidFill>
                <a:latin typeface="Calibri" panose="020F0502020204030204"/>
                <a:ea typeface="微软雅黑"/>
                <a:cs typeface="Arial" panose="020B0604020202020204" pitchFamily="34" charset="0"/>
              </a:rPr>
              <a:t>Một vận động viên đua xe đạp, trong 1 giờ 5 phút đi được 33 km 215 m. Hỏi trung bình mỗi phút người đó đi được bao nhiêu mét?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131EEB-C87C-F57B-5FAD-EEECD4D74784}"/>
              </a:ext>
            </a:extLst>
          </p:cNvPr>
          <p:cNvGrpSpPr/>
          <p:nvPr/>
        </p:nvGrpSpPr>
        <p:grpSpPr>
          <a:xfrm>
            <a:off x="123825" y="272583"/>
            <a:ext cx="1229194" cy="1059650"/>
            <a:chOff x="364760" y="367833"/>
            <a:chExt cx="1229194" cy="1059650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22BE2709-434D-E956-2774-5D3CDF2D01B7}"/>
                </a:ext>
              </a:extLst>
            </p:cNvPr>
            <p:cNvSpPr/>
            <p:nvPr/>
          </p:nvSpPr>
          <p:spPr>
            <a:xfrm>
              <a:off x="364760" y="367833"/>
              <a:ext cx="1229194" cy="10596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DA0AC8-096C-1134-EEC7-365412E11AAA}"/>
                </a:ext>
              </a:extLst>
            </p:cNvPr>
            <p:cNvSpPr/>
            <p:nvPr/>
          </p:nvSpPr>
          <p:spPr>
            <a:xfrm>
              <a:off x="772890" y="716940"/>
              <a:ext cx="61745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/>
                  <a:cs typeface="Arial" panose="020B0604020202020204" pitchFamily="34" charset="0"/>
                </a:rPr>
                <a:t>5</a:t>
              </a:r>
              <a:endPara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3B690BF-764A-B518-E6F5-4AB292AC3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925" y="2053319"/>
            <a:ext cx="5124450" cy="30758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6379CA-07D9-9DEA-61CA-EBA755E41305}"/>
              </a:ext>
            </a:extLst>
          </p:cNvPr>
          <p:cNvSpPr txBox="1"/>
          <p:nvPr/>
        </p:nvSpPr>
        <p:spPr>
          <a:xfrm>
            <a:off x="923925" y="1962150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Tóm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tắt</a:t>
            </a:r>
            <a:endParaRPr lang="en-US" sz="3200" dirty="0">
              <a:solidFill>
                <a:srgbClr val="0070C0"/>
              </a:solidFill>
            </a:endParaRPr>
          </a:p>
          <a:p>
            <a:pPr algn="just"/>
            <a:r>
              <a:rPr lang="en-US" sz="3200" dirty="0">
                <a:solidFill>
                  <a:srgbClr val="0070C0"/>
                </a:solidFill>
              </a:rPr>
              <a:t>1 </a:t>
            </a:r>
            <a:r>
              <a:rPr lang="en-US" sz="3200" dirty="0" err="1">
                <a:solidFill>
                  <a:srgbClr val="0070C0"/>
                </a:solidFill>
              </a:rPr>
              <a:t>giờ</a:t>
            </a:r>
            <a:r>
              <a:rPr lang="en-US" sz="3200" dirty="0">
                <a:solidFill>
                  <a:srgbClr val="0070C0"/>
                </a:solidFill>
              </a:rPr>
              <a:t> 5 </a:t>
            </a:r>
            <a:r>
              <a:rPr lang="en-US" sz="3200" dirty="0" err="1">
                <a:solidFill>
                  <a:srgbClr val="0070C0"/>
                </a:solidFill>
              </a:rPr>
              <a:t>phút</a:t>
            </a:r>
            <a:r>
              <a:rPr lang="en-US" sz="3200" dirty="0">
                <a:solidFill>
                  <a:srgbClr val="0070C0"/>
                </a:solidFill>
              </a:rPr>
              <a:t>: 33 km 215 m</a:t>
            </a:r>
          </a:p>
          <a:p>
            <a:pPr algn="just"/>
            <a:r>
              <a:rPr lang="en-US" sz="3200" dirty="0">
                <a:solidFill>
                  <a:srgbClr val="0070C0"/>
                </a:solidFill>
              </a:rPr>
              <a:t>1 </a:t>
            </a:r>
            <a:r>
              <a:rPr lang="en-US" sz="3200" dirty="0" err="1">
                <a:solidFill>
                  <a:srgbClr val="0070C0"/>
                </a:solidFill>
              </a:rPr>
              <a:t>phút</a:t>
            </a:r>
            <a:r>
              <a:rPr lang="en-US" sz="3200" dirty="0">
                <a:solidFill>
                  <a:srgbClr val="0070C0"/>
                </a:solidFill>
              </a:rPr>
              <a:t> : …m?</a:t>
            </a:r>
          </a:p>
          <a:p>
            <a:pPr algn="ctr"/>
            <a:endParaRPr lang="en-US" sz="3200" dirty="0" err="1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14EFD6-CD3E-B936-8A8C-7B1633B90E14}"/>
              </a:ext>
            </a:extLst>
          </p:cNvPr>
          <p:cNvSpPr txBox="1"/>
          <p:nvPr/>
        </p:nvSpPr>
        <p:spPr>
          <a:xfrm>
            <a:off x="619124" y="3752850"/>
            <a:ext cx="63341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Đổi: 1 giờ 5 phút = 65 phút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 km 215 m = 33 215 m</a:t>
            </a:r>
          </a:p>
          <a:p>
            <a:pPr algn="ctr"/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bình mỗi phút người đó đi được số mét là:</a:t>
            </a:r>
          </a:p>
          <a:p>
            <a:pPr algn="ctr"/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33 215 : 65 = 511 (m)</a:t>
            </a:r>
          </a:p>
          <a:p>
            <a:pPr algn="r"/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511 m</a:t>
            </a:r>
          </a:p>
        </p:txBody>
      </p:sp>
    </p:spTree>
    <p:extLst>
      <p:ext uri="{BB962C8B-B14F-4D97-AF65-F5344CB8AC3E}">
        <p14:creationId xmlns:p14="http://schemas.microsoft.com/office/powerpoint/2010/main" val="18431239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C3DE0F-77A6-BBCF-3ED2-ADC266887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42"/>
                    </a14:imgEffect>
                    <a14:imgEffect>
                      <a14:saturation sat="1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210356-CD68-427B-8F0E-7D1BE81AE3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85" b="93333" l="9833" r="89854">
                        <a14:foregroundMark x1="19351" y1="85697" x2="19351" y2="85697"/>
                        <a14:foregroundMark x1="60460" y1="87091" x2="60460" y2="87091"/>
                        <a14:foregroundMark x1="18201" y1="87333" x2="18201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6492">
            <a:off x="7918177" y="1528491"/>
            <a:ext cx="2579914" cy="4451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F12FE0-62E5-CCD9-BE18-5115E481D6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104" y="1969701"/>
            <a:ext cx="5633192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12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317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12</cp:revision>
  <dcterms:created xsi:type="dcterms:W3CDTF">2023-11-24T01:09:16Z</dcterms:created>
  <dcterms:modified xsi:type="dcterms:W3CDTF">2023-11-24T02:06:27Z</dcterms:modified>
</cp:coreProperties>
</file>