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96" r:id="rId4"/>
    <p:sldId id="283" r:id="rId5"/>
    <p:sldId id="297" r:id="rId6"/>
    <p:sldId id="292" r:id="rId7"/>
    <p:sldId id="298" r:id="rId8"/>
    <p:sldId id="284" r:id="rId9"/>
    <p:sldId id="271" r:id="rId10"/>
    <p:sldId id="288" r:id="rId11"/>
    <p:sldId id="291" r:id="rId12"/>
    <p:sldId id="286" r:id="rId13"/>
    <p:sldId id="265" r:id="rId14"/>
    <p:sldId id="290" r:id="rId15"/>
    <p:sldId id="295" r:id="rId16"/>
    <p:sldId id="289" r:id="rId1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CFCE6"/>
    <a:srgbClr val="ECF5FD"/>
    <a:srgbClr val="F6882E"/>
    <a:srgbClr val="0000FF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A761D-2AB1-4E78-8095-ECF325FFF380}" v="86" dt="2022-07-28T09:52:28.655"/>
    <p1510:client id="{B95C2C18-3E01-4E1A-804F-6079784A3449}" v="513" dt="2022-07-27T22:35:50.772"/>
    <p1510:client id="{F610D348-3FA2-41CB-81DF-CDED36A15700}" v="180" dt="2022-07-27T11:03:28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34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610D348-3FA2-41CB-81DF-CDED36A15700}"/>
    <pc:docChg chg="undo custSel addSld modSld">
      <pc:chgData name="Trang Ha" userId="270efafb50020bd6" providerId="LiveId" clId="{F610D348-3FA2-41CB-81DF-CDED36A15700}" dt="2022-07-27T11:03:28.707" v="1698" actId="1076"/>
      <pc:docMkLst>
        <pc:docMk/>
      </pc:docMkLst>
      <pc:sldChg chg="modSp mod">
        <pc:chgData name="Trang Ha" userId="270efafb50020bd6" providerId="LiveId" clId="{F610D348-3FA2-41CB-81DF-CDED36A15700}" dt="2022-07-27T11:03:28.707" v="1698" actId="1076"/>
        <pc:sldMkLst>
          <pc:docMk/>
          <pc:sldMk cId="562573195" sldId="256"/>
        </pc:sldMkLst>
        <pc:spChg chg="mod">
          <ac:chgData name="Trang Ha" userId="270efafb50020bd6" providerId="LiveId" clId="{F610D348-3FA2-41CB-81DF-CDED36A15700}" dt="2022-07-27T08:26:23.457" v="2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F610D348-3FA2-41CB-81DF-CDED36A15700}" dt="2022-07-27T11:03:28.707" v="1698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09:38:27.403" v="576" actId="255"/>
        <pc:sldMkLst>
          <pc:docMk/>
          <pc:sldMk cId="2365650238" sldId="258"/>
        </pc:sldMkLst>
        <pc:spChg chg="mod">
          <ac:chgData name="Trang Ha" userId="270efafb50020bd6" providerId="LiveId" clId="{F610D348-3FA2-41CB-81DF-CDED36A15700}" dt="2022-07-27T09:38:27.403" v="576" actId="255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610D348-3FA2-41CB-81DF-CDED36A15700}" dt="2022-07-27T08:42:55.532" v="54" actId="478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08:42:53.389" v="53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0.693" v="464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7T09:11:13.480" v="362" actId="2085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19" creationId="{D10822E4-27DD-CA1F-28EE-9C8154E0E0F9}"/>
          </ac:spMkLst>
        </pc:spChg>
        <pc:spChg chg="add mod">
          <ac:chgData name="Trang Ha" userId="270efafb50020bd6" providerId="LiveId" clId="{F610D348-3FA2-41CB-81DF-CDED36A15700}" dt="2022-07-27T09:13:28.539" v="376" actId="1035"/>
          <ac:spMkLst>
            <pc:docMk/>
            <pc:sldMk cId="2365650238" sldId="258"/>
            <ac:spMk id="38" creationId="{560A0534-C96F-CE74-7AD4-FC1B2E232891}"/>
          </ac:spMkLst>
        </pc:spChg>
        <pc:spChg chg="add mod">
          <ac:chgData name="Trang Ha" userId="270efafb50020bd6" providerId="LiveId" clId="{F610D348-3FA2-41CB-81DF-CDED36A15700}" dt="2022-07-27T09:16:21.032" v="382" actId="1076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F610D348-3FA2-41CB-81DF-CDED36A15700}" dt="2022-07-27T08:59:07.689" v="308" actId="571"/>
          <ac:spMkLst>
            <pc:docMk/>
            <pc:sldMk cId="2365650238" sldId="258"/>
            <ac:spMk id="40" creationId="{EA008BA1-CEF2-85BF-DC0C-70B668C17E42}"/>
          </ac:spMkLst>
        </pc:spChg>
        <pc:spChg chg="add del">
          <ac:chgData name="Trang Ha" userId="270efafb50020bd6" providerId="LiveId" clId="{F610D348-3FA2-41CB-81DF-CDED36A15700}" dt="2022-07-27T08:57:32.603" v="287"/>
          <ac:spMkLst>
            <pc:docMk/>
            <pc:sldMk cId="2365650238" sldId="258"/>
            <ac:spMk id="41" creationId="{55C1D930-83ED-A4D4-E62D-754EF9382357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45" creationId="{962B6AF8-7BFA-328E-B844-8C887D04C50D}"/>
          </ac:spMkLst>
        </pc:spChg>
        <pc:spChg chg="add del">
          <ac:chgData name="Trang Ha" userId="270efafb50020bd6" providerId="LiveId" clId="{F610D348-3FA2-41CB-81DF-CDED36A15700}" dt="2022-07-27T08:59:48.029" v="311"/>
          <ac:spMkLst>
            <pc:docMk/>
            <pc:sldMk cId="2365650238" sldId="258"/>
            <ac:spMk id="46" creationId="{7E613E53-BF96-B33B-4F6C-30BD3DC632A8}"/>
          </ac:spMkLst>
        </pc:spChg>
        <pc:spChg chg="mod">
          <ac:chgData name="Trang Ha" userId="270efafb50020bd6" providerId="LiveId" clId="{F610D348-3FA2-41CB-81DF-CDED36A15700}" dt="2022-07-27T09:01:26.615" v="313"/>
          <ac:spMkLst>
            <pc:docMk/>
            <pc:sldMk cId="2365650238" sldId="258"/>
            <ac:spMk id="47" creationId="{06F924BA-F075-2093-5364-806CF7CD2319}"/>
          </ac:spMkLst>
        </pc:spChg>
        <pc:grpChg chg="del">
          <ac:chgData name="Trang Ha" userId="270efafb50020bd6" providerId="LiveId" clId="{F610D348-3FA2-41CB-81DF-CDED36A15700}" dt="2022-07-27T08:42:55.532" v="54" actId="478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09:06:12.702" v="345" actId="1076"/>
          <ac:grpSpMkLst>
            <pc:docMk/>
            <pc:sldMk cId="2365650238" sldId="258"/>
            <ac:grpSpMk id="12" creationId="{00000000-0000-0000-0000-000000000000}"/>
          </ac:grpSpMkLst>
        </pc:grpChg>
        <pc:grpChg chg="add mod">
          <ac:chgData name="Trang Ha" userId="270efafb50020bd6" providerId="LiveId" clId="{F610D348-3FA2-41CB-81DF-CDED36A15700}" dt="2022-07-27T08:58:45.099" v="303" actId="164"/>
          <ac:grpSpMkLst>
            <pc:docMk/>
            <pc:sldMk cId="2365650238" sldId="258"/>
            <ac:grpSpMk id="20" creationId="{D5DD9347-91E5-9889-B89B-8B359D7306AF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5" creationId="{00000000-0000-0000-0000-000000000000}"/>
          </ac:grpSpMkLst>
        </pc:grpChg>
        <pc:picChg chg="add del mod">
          <ac:chgData name="Trang Ha" userId="270efafb50020bd6" providerId="LiveId" clId="{F610D348-3FA2-41CB-81DF-CDED36A15700}" dt="2022-07-27T08:50:54.189" v="273" actId="478"/>
          <ac:picMkLst>
            <pc:docMk/>
            <pc:sldMk cId="2365650238" sldId="258"/>
            <ac:picMk id="15" creationId="{46C9C1BC-89AA-41A0-8551-C4971513C702}"/>
          </ac:picMkLst>
        </pc:picChg>
        <pc:picChg chg="add del mod modCrop">
          <ac:chgData name="Trang Ha" userId="270efafb50020bd6" providerId="LiveId" clId="{F610D348-3FA2-41CB-81DF-CDED36A15700}" dt="2022-07-27T09:01:49.256" v="316"/>
          <ac:picMkLst>
            <pc:docMk/>
            <pc:sldMk cId="2365650238" sldId="258"/>
            <ac:picMk id="17" creationId="{C4228FB5-FD45-3A5E-78E0-1E4252218258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40.866" v="4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5" creationId="{00000000-0000-0000-0000-000000000000}"/>
          </ac:picMkLst>
        </pc:picChg>
        <pc:picChg chg="mod">
          <ac:chgData name="Trang Ha" userId="270efafb50020bd6" providerId="LiveId" clId="{F610D348-3FA2-41CB-81DF-CDED36A15700}" dt="2022-07-27T08:58:01.073" v="291"/>
          <ac:picMkLst>
            <pc:docMk/>
            <pc:sldMk cId="2365650238" sldId="258"/>
            <ac:picMk id="42" creationId="{09D1230F-E6CD-06D7-F9B4-9DDAD109DB20}"/>
          </ac:picMkLst>
        </pc:picChg>
        <pc:picChg chg="mod">
          <ac:chgData name="Trang Ha" userId="270efafb50020bd6" providerId="LiveId" clId="{F610D348-3FA2-41CB-81DF-CDED36A15700}" dt="2022-07-27T08:58:32.107" v="299"/>
          <ac:picMkLst>
            <pc:docMk/>
            <pc:sldMk cId="2365650238" sldId="258"/>
            <ac:picMk id="43" creationId="{3E55043B-9823-E831-9556-FF8FAC2E51CD}"/>
          </ac:picMkLst>
        </pc:picChg>
        <pc:picChg chg="mod">
          <ac:chgData name="Trang Ha" userId="270efafb50020bd6" providerId="LiveId" clId="{F610D348-3FA2-41CB-81DF-CDED36A15700}" dt="2022-07-27T08:59:06.189" v="307"/>
          <ac:picMkLst>
            <pc:docMk/>
            <pc:sldMk cId="2365650238" sldId="258"/>
            <ac:picMk id="44" creationId="{68097827-05E4-DAD8-9E0A-E3FEAA8DBFF0}"/>
          </ac:picMkLst>
        </pc:picChg>
        <pc:picChg chg="mod">
          <ac:chgData name="Trang Ha" userId="270efafb50020bd6" providerId="LiveId" clId="{F610D348-3FA2-41CB-81DF-CDED36A15700}" dt="2022-07-27T09:15:59.702" v="380"/>
          <ac:picMkLst>
            <pc:docMk/>
            <pc:sldMk cId="2365650238" sldId="258"/>
            <ac:picMk id="48" creationId="{D8DE8AF6-C272-E0A1-2470-52E1C3219C2D}"/>
          </ac:picMkLst>
        </pc:picChg>
        <pc:picChg chg="mod">
          <ac:chgData name="Trang Ha" userId="270efafb50020bd6" providerId="LiveId" clId="{F610D348-3FA2-41CB-81DF-CDED36A15700}" dt="2022-07-27T09:10:11.357" v="358"/>
          <ac:picMkLst>
            <pc:docMk/>
            <pc:sldMk cId="2365650238" sldId="258"/>
            <ac:picMk id="49" creationId="{BC1E7638-E5A5-3E01-1CCE-3ECAF5A25653}"/>
          </ac:picMkLst>
        </pc:picChg>
        <pc:picChg chg="mod">
          <ac:chgData name="Trang Ha" userId="270efafb50020bd6" providerId="LiveId" clId="{F610D348-3FA2-41CB-81DF-CDED36A15700}" dt="2022-07-27T09:10:06.864" v="357"/>
          <ac:picMkLst>
            <pc:docMk/>
            <pc:sldMk cId="2365650238" sldId="258"/>
            <ac:picMk id="50" creationId="{D08BA38B-3961-EFF7-DE22-C279C37EA29D}"/>
          </ac:picMkLst>
        </pc:picChg>
        <pc:picChg chg="del">
          <ac:chgData name="Trang Ha" userId="270efafb50020bd6" providerId="LiveId" clId="{F610D348-3FA2-41CB-81DF-CDED36A15700}" dt="2022-07-27T08:39:31.774" v="46" actId="478"/>
          <ac:picMkLst>
            <pc:docMk/>
            <pc:sldMk cId="2365650238" sldId="258"/>
            <ac:picMk id="1026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10:29:21.916" v="1159"/>
        <pc:sldMkLst>
          <pc:docMk/>
          <pc:sldMk cId="261207011" sldId="265"/>
        </pc:sldMkLst>
        <pc:spChg chg="del mod">
          <ac:chgData name="Trang Ha" userId="270efafb50020bd6" providerId="LiveId" clId="{F610D348-3FA2-41CB-81DF-CDED36A15700}" dt="2022-07-27T10:29:20.677" v="115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10:08:46.842" v="960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18" creationId="{524134EE-4E31-A816-08DF-2C2154812578}"/>
          </ac:spMkLst>
        </pc:spChg>
        <pc:spChg chg="add del mod">
          <ac:chgData name="Trang Ha" userId="270efafb50020bd6" providerId="LiveId" clId="{F610D348-3FA2-41CB-81DF-CDED36A15700}" dt="2022-07-27T10:23:42.494" v="1113" actId="20577"/>
          <ac:spMkLst>
            <pc:docMk/>
            <pc:sldMk cId="261207011" sldId="265"/>
            <ac:spMk id="21" creationId="{8D5C8422-3E05-5D81-A15E-47ED50E4F66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7" creationId="{EA0542FC-9B5F-9B7A-D018-B24F62B1C05A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8" creationId="{57D9BD99-ACD9-54C3-E923-5FC90FA83B38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9" creationId="{327BE4C2-875C-7081-7002-3FBEDDA85074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0" creationId="{762FE285-85EB-A502-DDF1-E3A5827EB833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1" creationId="{6F84BFB2-5C77-A92B-0CC4-8CBBF520621F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2" creationId="{40C2FFAC-2A24-CB8A-FC8F-AB7A67FA225E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3" creationId="{4AD461AF-3188-49B6-E3B5-7194E5F1277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4" creationId="{CC82CD35-1AF2-C6F2-8AA2-F7DA94D2C4B9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5" creationId="{9546FE24-630F-7A36-85D3-BCD6EB14E4A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6" creationId="{6EC0BE66-5884-5F84-E625-C6E32A9B36BB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7" creationId="{9CB9A7D4-064B-A778-A795-2A84CCE22224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8" creationId="{41EC8684-0DD7-73FD-0DCB-3FDF4CA0B51D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9" creationId="{031C6F8F-DCC9-A440-ED98-A296DC7F850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1" creationId="{A341D56E-0C09-5D0B-80B3-21529CC3C006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2" creationId="{E071C8E0-3C26-815D-4AB4-7E71E79640B2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3" creationId="{8EF7368E-5FB8-94DE-46E1-60267060C3F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4" creationId="{1C7F5661-C89F-A83C-B759-FFFF4D1BB9C7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5" creationId="{D1078CC7-2C7C-C66A-A921-A62F04C31B55}"/>
          </ac:spMkLst>
        </pc:spChg>
        <pc:spChg chg="add mod">
          <ac:chgData name="Trang Ha" userId="270efafb50020bd6" providerId="LiveId" clId="{F610D348-3FA2-41CB-81DF-CDED36A15700}" dt="2022-07-27T10:23:45.182" v="1115" actId="20577"/>
          <ac:spMkLst>
            <pc:docMk/>
            <pc:sldMk cId="261207011" sldId="265"/>
            <ac:spMk id="96" creationId="{A178530A-3831-1860-D095-10E340D4DC89}"/>
          </ac:spMkLst>
        </pc:spChg>
        <pc:spChg chg="add mod">
          <ac:chgData name="Trang Ha" userId="270efafb50020bd6" providerId="LiveId" clId="{F610D348-3FA2-41CB-81DF-CDED36A15700}" dt="2022-07-27T10:23:57.776" v="1120" actId="1036"/>
          <ac:spMkLst>
            <pc:docMk/>
            <pc:sldMk cId="261207011" sldId="265"/>
            <ac:spMk id="97" creationId="{2CDD755A-1C25-941A-3289-6AA6D519401F}"/>
          </ac:spMkLst>
        </pc:spChg>
        <pc:spChg chg="add del mod">
          <ac:chgData name="Trang Ha" userId="270efafb50020bd6" providerId="LiveId" clId="{F610D348-3FA2-41CB-81DF-CDED36A15700}" dt="2022-07-27T10:24:07.170" v="1126" actId="20577"/>
          <ac:spMkLst>
            <pc:docMk/>
            <pc:sldMk cId="261207011" sldId="265"/>
            <ac:spMk id="98" creationId="{3A84A4A3-77E3-BDFC-7F9B-19A0DDCFAB7B}"/>
          </ac:spMkLst>
        </pc:spChg>
        <pc:spChg chg="add mod">
          <ac:chgData name="Trang Ha" userId="270efafb50020bd6" providerId="LiveId" clId="{F610D348-3FA2-41CB-81DF-CDED36A15700}" dt="2022-07-27T10:24:11.608" v="1130" actId="20577"/>
          <ac:spMkLst>
            <pc:docMk/>
            <pc:sldMk cId="261207011" sldId="265"/>
            <ac:spMk id="99" creationId="{E30EBF10-D813-2F93-A3DA-AA2A6E229E73}"/>
          </ac:spMkLst>
        </pc:spChg>
        <pc:spChg chg="add mod">
          <ac:chgData name="Trang Ha" userId="270efafb50020bd6" providerId="LiveId" clId="{F610D348-3FA2-41CB-81DF-CDED36A15700}" dt="2022-07-27T10:24:26.893" v="1134" actId="20577"/>
          <ac:spMkLst>
            <pc:docMk/>
            <pc:sldMk cId="261207011" sldId="265"/>
            <ac:spMk id="100" creationId="{EB398833-9FEB-C343-269B-31A0DEDDF29D}"/>
          </ac:spMkLst>
        </pc:spChg>
        <pc:spChg chg="add mod">
          <ac:chgData name="Trang Ha" userId="270efafb50020bd6" providerId="LiveId" clId="{F610D348-3FA2-41CB-81DF-CDED36A15700}" dt="2022-07-27T10:24:32.419" v="1138" actId="20577"/>
          <ac:spMkLst>
            <pc:docMk/>
            <pc:sldMk cId="261207011" sldId="265"/>
            <ac:spMk id="101" creationId="{C4C8ECA7-C063-4B05-AEB7-3B026C21D965}"/>
          </ac:spMkLst>
        </pc:spChg>
        <pc:spChg chg="add mod">
          <ac:chgData name="Trang Ha" userId="270efafb50020bd6" providerId="LiveId" clId="{F610D348-3FA2-41CB-81DF-CDED36A15700}" dt="2022-07-27T10:24:35.871" v="1142" actId="20577"/>
          <ac:spMkLst>
            <pc:docMk/>
            <pc:sldMk cId="261207011" sldId="265"/>
            <ac:spMk id="102" creationId="{1B158688-8199-64ED-E383-7395A2B045E7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3" creationId="{3011EC43-4A44-B70B-86A6-5D0BB0062518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4" creationId="{9D6DE052-A285-C54D-3B01-B6609C8A578D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5" creationId="{0E2B2E4A-DEBF-2D48-F006-52AEA47BB995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6" creationId="{F43A8E9A-5B5C-67F8-97AC-207CF46B8476}"/>
          </ac:spMkLst>
        </pc:spChg>
        <pc:spChg chg="add del mod">
          <ac:chgData name="Trang Ha" userId="270efafb50020bd6" providerId="LiveId" clId="{F610D348-3FA2-41CB-81DF-CDED36A15700}" dt="2022-07-27T10:29:18.020" v="1156" actId="478"/>
          <ac:spMkLst>
            <pc:docMk/>
            <pc:sldMk cId="261207011" sldId="265"/>
            <ac:spMk id="107" creationId="{CE6FC4C6-CEDF-F0F4-BDE8-2F28A68061E6}"/>
          </ac:spMkLst>
        </pc:spChg>
        <pc:spChg chg="add mod">
          <ac:chgData name="Trang Ha" userId="270efafb50020bd6" providerId="LiveId" clId="{F610D348-3FA2-41CB-81DF-CDED36A15700}" dt="2022-07-27T10:29:21.916" v="1159"/>
          <ac:spMkLst>
            <pc:docMk/>
            <pc:sldMk cId="261207011" sldId="265"/>
            <ac:spMk id="108" creationId="{046CAE86-00A5-0361-1E35-80291CEA3329}"/>
          </ac:spMkLst>
        </pc:s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10:10:15.812" v="969" actId="478"/>
          <ac:picMkLst>
            <pc:docMk/>
            <pc:sldMk cId="261207011" sldId="265"/>
            <ac:picMk id="14" creationId="{5EA8EC54-620E-C2BC-1B86-7C90DBB60D17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16" creationId="{9EC42996-DF77-5B51-9E6D-255E37937CF9}"/>
          </ac:picMkLst>
        </pc:picChg>
        <pc:picChg chg="add del">
          <ac:chgData name="Trang Ha" userId="270efafb50020bd6" providerId="LiveId" clId="{F610D348-3FA2-41CB-81DF-CDED36A15700}" dt="2022-07-27T10:11:41.505" v="980"/>
          <ac:picMkLst>
            <pc:docMk/>
            <pc:sldMk cId="261207011" sldId="265"/>
            <ac:picMk id="17" creationId="{E88C8FD2-68C0-06A8-AC18-2CB015D666B9}"/>
          </ac:picMkLst>
        </pc:picChg>
        <pc:picChg chg="add del mod">
          <ac:chgData name="Trang Ha" userId="270efafb50020bd6" providerId="LiveId" clId="{F610D348-3FA2-41CB-81DF-CDED36A15700}" dt="2022-07-27T10:18:25.590" v="1045"/>
          <ac:picMkLst>
            <pc:docMk/>
            <pc:sldMk cId="261207011" sldId="265"/>
            <ac:picMk id="19" creationId="{DA804004-02B2-8611-35AA-FC310EC9B785}"/>
          </ac:picMkLst>
        </pc:picChg>
        <pc:picChg chg="add mod">
          <ac:chgData name="Trang Ha" userId="270efafb50020bd6" providerId="LiveId" clId="{F610D348-3FA2-41CB-81DF-CDED36A15700}" dt="2022-07-27T10:22:25.887" v="1090" actId="1035"/>
          <ac:picMkLst>
            <pc:docMk/>
            <pc:sldMk cId="261207011" sldId="265"/>
            <ac:picMk id="20" creationId="{D8DFCFEE-BFB9-782E-99C6-F88E0E9E2A47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51" creationId="{00000000-0000-0000-0000-000000000000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76" creationId="{72A4C70E-A452-017A-3549-7C9A5A7EFB87}"/>
          </ac:picMkLst>
        </pc:picChg>
        <pc:picChg chg="add mod">
          <ac:chgData name="Trang Ha" userId="270efafb50020bd6" providerId="LiveId" clId="{F610D348-3FA2-41CB-81DF-CDED36A15700}" dt="2022-07-27T10:17:08.211" v="1036" actId="571"/>
          <ac:picMkLst>
            <pc:docMk/>
            <pc:sldMk cId="261207011" sldId="265"/>
            <ac:picMk id="90" creationId="{621F695D-1A54-AD94-3315-8979C3A7BBF1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2:08.102" v="886"/>
        <pc:sldMkLst>
          <pc:docMk/>
          <pc:sldMk cId="1727781939" sldId="270"/>
        </pc:sldMkLst>
        <pc:spChg chg="mod">
          <ac:chgData name="Trang Ha" userId="270efafb50020bd6" providerId="LiveId" clId="{F610D348-3FA2-41CB-81DF-CDED36A15700}" dt="2022-07-27T09:38:08.933" v="575" actId="255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5.227" v="466" actId="20577"/>
          <ac:spMkLst>
            <pc:docMk/>
            <pc:sldMk cId="1727781939" sldId="270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09:26:19.875" v="495" actId="478"/>
          <ac:spMkLst>
            <pc:docMk/>
            <pc:sldMk cId="1727781939" sldId="270"/>
            <ac:spMk id="13" creationId="{DB49796A-38AB-0F2A-6161-49B1110BC6BB}"/>
          </ac:spMkLst>
        </pc:spChg>
        <pc:spChg chg="add mod">
          <ac:chgData name="Trang Ha" userId="270efafb50020bd6" providerId="LiveId" clId="{F610D348-3FA2-41CB-81DF-CDED36A15700}" dt="2022-07-27T09:57:48.015" v="810" actId="20577"/>
          <ac:spMkLst>
            <pc:docMk/>
            <pc:sldMk cId="1727781939" sldId="270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0:49.371" v="874" actId="1076"/>
          <ac:spMkLst>
            <pc:docMk/>
            <pc:sldMk cId="1727781939" sldId="270"/>
            <ac:spMk id="15" creationId="{DB3A53A4-6DE9-C119-A401-C8B8C59B37C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18" creationId="{3BAF0641-AFB3-24B1-AF2D-7650163E2A22}"/>
          </ac:spMkLst>
        </pc:spChg>
        <pc:spChg chg="add mod">
          <ac:chgData name="Trang Ha" userId="270efafb50020bd6" providerId="LiveId" clId="{F610D348-3FA2-41CB-81DF-CDED36A15700}" dt="2022-07-27T09:57:53.480" v="811" actId="1076"/>
          <ac:spMkLst>
            <pc:docMk/>
            <pc:sldMk cId="1727781939" sldId="270"/>
            <ac:spMk id="22" creationId="{FDFA29DF-303A-31A0-35FA-F6B774AD3830}"/>
          </ac:spMkLst>
        </pc:spChg>
        <pc:spChg chg="add mod">
          <ac:chgData name="Trang Ha" userId="270efafb50020bd6" providerId="LiveId" clId="{F610D348-3FA2-41CB-81DF-CDED36A15700}" dt="2022-07-27T09:57:56.671" v="812" actId="1076"/>
          <ac:spMkLst>
            <pc:docMk/>
            <pc:sldMk cId="1727781939" sldId="270"/>
            <ac:spMk id="23" creationId="{E61C16E1-FADA-CF49-032E-797E34841D9A}"/>
          </ac:spMkLst>
        </pc:spChg>
        <pc:spChg chg="add mod">
          <ac:chgData name="Trang Ha" userId="270efafb50020bd6" providerId="LiveId" clId="{F610D348-3FA2-41CB-81DF-CDED36A15700}" dt="2022-07-27T09:58:31.185" v="830" actId="1037"/>
          <ac:spMkLst>
            <pc:docMk/>
            <pc:sldMk cId="1727781939" sldId="270"/>
            <ac:spMk id="24" creationId="{E9BF8B07-AFE8-4502-294E-AA60C64212AE}"/>
          </ac:spMkLst>
        </pc:spChg>
        <pc:spChg chg="add mod">
          <ac:chgData name="Trang Ha" userId="270efafb50020bd6" providerId="LiveId" clId="{F610D348-3FA2-41CB-81DF-CDED36A15700}" dt="2022-07-27T09:58:38.765" v="832" actId="1037"/>
          <ac:spMkLst>
            <pc:docMk/>
            <pc:sldMk cId="1727781939" sldId="270"/>
            <ac:spMk id="25" creationId="{5B74A1A6-708B-78EB-EAAC-817F13B4493C}"/>
          </ac:spMkLst>
        </pc:spChg>
        <pc:spChg chg="add mod">
          <ac:chgData name="Trang Ha" userId="270efafb50020bd6" providerId="LiveId" clId="{F610D348-3FA2-41CB-81DF-CDED36A15700}" dt="2022-07-27T09:59:03.231" v="839" actId="1076"/>
          <ac:spMkLst>
            <pc:docMk/>
            <pc:sldMk cId="1727781939" sldId="270"/>
            <ac:spMk id="26" creationId="{0EA72583-2612-0F6C-D5E5-5A564F3CF633}"/>
          </ac:spMkLst>
        </pc:spChg>
        <pc:spChg chg="add mod">
          <ac:chgData name="Trang Ha" userId="270efafb50020bd6" providerId="LiveId" clId="{F610D348-3FA2-41CB-81DF-CDED36A15700}" dt="2022-07-27T09:58:59.914" v="838" actId="1076"/>
          <ac:spMkLst>
            <pc:docMk/>
            <pc:sldMk cId="1727781939" sldId="270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0:46.824" v="873" actId="1076"/>
          <ac:spMkLst>
            <pc:docMk/>
            <pc:sldMk cId="1727781939" sldId="270"/>
            <ac:spMk id="29" creationId="{357135A1-6EC0-4FD8-5E42-058796B7A108}"/>
          </ac:spMkLst>
        </pc:spChg>
        <pc:spChg chg="add mod">
          <ac:chgData name="Trang Ha" userId="270efafb50020bd6" providerId="LiveId" clId="{F610D348-3FA2-41CB-81DF-CDED36A15700}" dt="2022-07-27T10:00:45.045" v="872" actId="1076"/>
          <ac:spMkLst>
            <pc:docMk/>
            <pc:sldMk cId="1727781939" sldId="270"/>
            <ac:spMk id="30" creationId="{EC7F558E-BEC9-C91F-D4A3-2EDB6343DE30}"/>
          </ac:spMkLst>
        </pc:spChg>
        <pc:spChg chg="add mod">
          <ac:chgData name="Trang Ha" userId="270efafb50020bd6" providerId="LiveId" clId="{F610D348-3FA2-41CB-81DF-CDED36A15700}" dt="2022-07-27T10:00:42.900" v="871" actId="1076"/>
          <ac:spMkLst>
            <pc:docMk/>
            <pc:sldMk cId="1727781939" sldId="270"/>
            <ac:spMk id="31" creationId="{C38FE873-A9EA-61F9-F183-204F394BE0A4}"/>
          </ac:spMkLst>
        </pc:spChg>
        <pc:spChg chg="add mod">
          <ac:chgData name="Trang Ha" userId="270efafb50020bd6" providerId="LiveId" clId="{F610D348-3FA2-41CB-81DF-CDED36A15700}" dt="2022-07-27T10:00:40.342" v="870" actId="1076"/>
          <ac:spMkLst>
            <pc:docMk/>
            <pc:sldMk cId="1727781939" sldId="270"/>
            <ac:spMk id="32" creationId="{05FAE23B-5D07-EDF0-37AA-39644977C582}"/>
          </ac:spMkLst>
        </pc:spChg>
        <pc:spChg chg="add del mod">
          <ac:chgData name="Trang Ha" userId="270efafb50020bd6" providerId="LiveId" clId="{F610D348-3FA2-41CB-81DF-CDED36A15700}" dt="2022-07-27T09:55:44.471" v="786" actId="478"/>
          <ac:spMkLst>
            <pc:docMk/>
            <pc:sldMk cId="1727781939" sldId="270"/>
            <ac:spMk id="33" creationId="{B1BFCA5C-F06B-373B-5C09-DEB34DD6C4AE}"/>
          </ac:spMkLst>
        </pc:spChg>
        <pc:spChg chg="add del mod">
          <ac:chgData name="Trang Ha" userId="270efafb50020bd6" providerId="LiveId" clId="{F610D348-3FA2-41CB-81DF-CDED36A15700}" dt="2022-07-27T09:55:46.087" v="787" actId="478"/>
          <ac:spMkLst>
            <pc:docMk/>
            <pc:sldMk cId="1727781939" sldId="270"/>
            <ac:spMk id="34" creationId="{EA51BF83-97B6-18A3-D7EC-8066BB59F0C7}"/>
          </ac:spMkLst>
        </pc:spChg>
        <pc:spChg chg="add mod">
          <ac:chgData name="Trang Ha" userId="270efafb50020bd6" providerId="LiveId" clId="{F610D348-3FA2-41CB-81DF-CDED36A15700}" dt="2022-07-27T10:00:38.099" v="869" actId="1076"/>
          <ac:spMkLst>
            <pc:docMk/>
            <pc:sldMk cId="1727781939" sldId="270"/>
            <ac:spMk id="35" creationId="{72DF5667-A8D7-089E-6A7A-CB746421F759}"/>
          </ac:spMkLst>
        </pc:spChg>
        <pc:spChg chg="add mod">
          <ac:chgData name="Trang Ha" userId="270efafb50020bd6" providerId="LiveId" clId="{F610D348-3FA2-41CB-81DF-CDED36A15700}" dt="2022-07-27T10:00:33.214" v="868" actId="14100"/>
          <ac:spMkLst>
            <pc:docMk/>
            <pc:sldMk cId="1727781939" sldId="270"/>
            <ac:spMk id="36" creationId="{ADC64E5B-A384-A730-BD89-FEA1E29F2F9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8" creationId="{560A0534-C96F-CE74-7AD4-FC1B2E232891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9" creationId="{E3A35F68-AB58-9B1E-C9DD-CF2D5847708B}"/>
          </ac:spMkLst>
        </pc:spChg>
        <pc:grpChg chg="mod">
          <ac:chgData name="Trang Ha" userId="270efafb50020bd6" providerId="LiveId" clId="{F610D348-3FA2-41CB-81DF-CDED36A15700}" dt="2022-07-27T09:38:38.956" v="577" actId="1076"/>
          <ac:grpSpMkLst>
            <pc:docMk/>
            <pc:sldMk cId="1727781939" sldId="270"/>
            <ac:grpSpMk id="12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09:51:00.400" v="687" actId="478"/>
          <ac:picMkLst>
            <pc:docMk/>
            <pc:sldMk cId="1727781939" sldId="270"/>
            <ac:picMk id="10" creationId="{C9C7DC98-D157-2136-8BE2-EDA018C78E37}"/>
          </ac:picMkLst>
        </pc:picChg>
        <pc:picChg chg="add mod modCrop">
          <ac:chgData name="Trang Ha" userId="270efafb50020bd6" providerId="LiveId" clId="{F610D348-3FA2-41CB-81DF-CDED36A15700}" dt="2022-07-27T09:58:07.564" v="815" actId="1038"/>
          <ac:picMkLst>
            <pc:docMk/>
            <pc:sldMk cId="1727781939" sldId="270"/>
            <ac:picMk id="21" creationId="{19D41661-588D-9DF8-1C82-34B4E68CAD1A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8" creationId="{D8DE8AF6-C272-E0A1-2470-52E1C3219C2D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9" creationId="{BC1E7638-E5A5-3E01-1CCE-3ECAF5A25653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50" creationId="{D08BA38B-3961-EFF7-DE22-C279C37EA29D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6:38.234" v="934"/>
        <pc:sldMkLst>
          <pc:docMk/>
          <pc:sldMk cId="2893097710" sldId="271"/>
        </pc:sldMkLst>
        <pc:spChg chg="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9" creationId="{00000000-0000-0000-0000-000000000000}"/>
          </ac:spMkLst>
        </pc:spChg>
        <pc:spChg chg="del 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19" creationId="{86B587D7-C6B8-8407-346C-4E60B99B42FF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2" creationId="{FDFA29DF-303A-31A0-35FA-F6B774AD383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3" creationId="{E61C16E1-FADA-CF49-032E-797E34841D9A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4" creationId="{E9BF8B07-AFE8-4502-294E-AA60C64212AE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5" creationId="{5B74A1A6-708B-78EB-EAAC-817F13B4493C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6" creationId="{0EA72583-2612-0F6C-D5E5-5A564F3CF633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28" creationId="{1933C807-AD59-96B6-D6F0-696C91EE4CF5}"/>
          </ac:spMkLst>
        </pc:spChg>
        <pc:spChg chg="add mod">
          <ac:chgData name="Trang Ha" userId="270efafb50020bd6" providerId="LiveId" clId="{F610D348-3FA2-41CB-81DF-CDED36A15700}" dt="2022-07-27T10:06:21.504" v="933" actId="1076"/>
          <ac:spMkLst>
            <pc:docMk/>
            <pc:sldMk cId="2893097710" sldId="271"/>
            <ac:spMk id="29" creationId="{895135F2-6A2A-B65A-1D4E-638EEDE63AB6}"/>
          </ac:spMkLst>
        </pc:spChg>
        <pc:spChg chg="add del mod">
          <ac:chgData name="Trang Ha" userId="270efafb50020bd6" providerId="LiveId" clId="{F610D348-3FA2-41CB-81DF-CDED36A15700}" dt="2022-07-27T10:03:56.360" v="895" actId="478"/>
          <ac:spMkLst>
            <pc:docMk/>
            <pc:sldMk cId="2893097710" sldId="271"/>
            <ac:spMk id="30" creationId="{F8266FAD-B829-5F30-B0F8-299B7B89BED9}"/>
          </ac:spMkLst>
        </pc:spChg>
        <pc:spChg chg="add del mod">
          <ac:chgData name="Trang Ha" userId="270efafb50020bd6" providerId="LiveId" clId="{F610D348-3FA2-41CB-81DF-CDED36A15700}" dt="2022-07-27T10:03:57.775" v="897" actId="478"/>
          <ac:spMkLst>
            <pc:docMk/>
            <pc:sldMk cId="2893097710" sldId="271"/>
            <ac:spMk id="31" creationId="{64BFE7A4-E272-FD25-56AB-8A5B4729D13E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32" creationId="{DB26D011-9AEE-E8F0-3FC3-C42D8D8291DE}"/>
          </ac:spMkLst>
        </pc:spChg>
        <pc:spChg chg="add del mod">
          <ac:chgData name="Trang Ha" userId="270efafb50020bd6" providerId="LiveId" clId="{F610D348-3FA2-41CB-81DF-CDED36A15700}" dt="2022-07-27T10:05:29.396" v="924" actId="478"/>
          <ac:spMkLst>
            <pc:docMk/>
            <pc:sldMk cId="2893097710" sldId="271"/>
            <ac:spMk id="33" creationId="{D8BCC838-94F8-9C0B-D0FF-67A98E75F04B}"/>
          </ac:spMkLst>
        </pc:spChg>
        <pc:spChg chg="add del mod">
          <ac:chgData name="Trang Ha" userId="270efafb50020bd6" providerId="LiveId" clId="{F610D348-3FA2-41CB-81DF-CDED36A15700}" dt="2022-07-27T10:05:28.134" v="922" actId="478"/>
          <ac:spMkLst>
            <pc:docMk/>
            <pc:sldMk cId="2893097710" sldId="271"/>
            <ac:spMk id="34" creationId="{D7306FEB-5895-177A-1D84-BC73FECB88D3}"/>
          </ac:spMkLst>
        </pc:spChg>
        <pc:spChg chg="add del mod">
          <ac:chgData name="Trang Ha" userId="270efafb50020bd6" providerId="LiveId" clId="{F610D348-3FA2-41CB-81DF-CDED36A15700}" dt="2022-07-27T10:05:24.815" v="918" actId="478"/>
          <ac:spMkLst>
            <pc:docMk/>
            <pc:sldMk cId="2893097710" sldId="271"/>
            <ac:spMk id="35" creationId="{C6BBC29E-A5BF-E01D-DFB9-86F04A15AAD1}"/>
          </ac:spMkLst>
        </pc:spChg>
        <pc:spChg chg="add del mod">
          <ac:chgData name="Trang Ha" userId="270efafb50020bd6" providerId="LiveId" clId="{F610D348-3FA2-41CB-81DF-CDED36A15700}" dt="2022-07-27T10:05:26.664" v="920" actId="478"/>
          <ac:spMkLst>
            <pc:docMk/>
            <pc:sldMk cId="2893097710" sldId="271"/>
            <ac:spMk id="36" creationId="{7825B79E-8F62-47A5-81EC-27B1810C1A63}"/>
          </ac:spMkLst>
        </pc:spChg>
        <pc:grpChg chg="del">
          <ac:chgData name="Trang Ha" userId="270efafb50020bd6" providerId="LiveId" clId="{F610D348-3FA2-41CB-81DF-CDED36A15700}" dt="2022-07-27T09:42:28.766" v="586" actId="478"/>
          <ac:grpSpMkLst>
            <pc:docMk/>
            <pc:sldMk cId="2893097710" sldId="271"/>
            <ac:grpSpMk id="12" creationId="{00000000-0000-0000-0000-000000000000}"/>
          </ac:grpSpMkLst>
        </pc:grpChg>
        <pc:picChg chg="del mod">
          <ac:chgData name="Trang Ha" userId="270efafb50020bd6" providerId="LiveId" clId="{F610D348-3FA2-41CB-81DF-CDED36A15700}" dt="2022-07-27T09:42:26.422" v="585" actId="478"/>
          <ac:picMkLst>
            <pc:docMk/>
            <pc:sldMk cId="2893097710" sldId="271"/>
            <ac:picMk id="10" creationId="{C9C7DC98-D157-2136-8BE2-EDA018C78E37}"/>
          </ac:picMkLst>
        </pc:picChg>
        <pc:picChg chg="add del mod">
          <ac:chgData name="Trang Ha" userId="270efafb50020bd6" providerId="LiveId" clId="{F610D348-3FA2-41CB-81DF-CDED36A15700}" dt="2022-07-27T09:46:41.853" v="628" actId="478"/>
          <ac:picMkLst>
            <pc:docMk/>
            <pc:sldMk cId="2893097710" sldId="271"/>
            <ac:picMk id="13" creationId="{F914F4F7-DA22-2469-825C-33FA334226FB}"/>
          </ac:picMkLst>
        </pc:picChg>
        <pc:picChg chg="add del mod modCrop">
          <ac:chgData name="Trang Ha" userId="270efafb50020bd6" providerId="LiveId" clId="{F610D348-3FA2-41CB-81DF-CDED36A15700}" dt="2022-07-27T09:46:42.671" v="629" actId="478"/>
          <ac:picMkLst>
            <pc:docMk/>
            <pc:sldMk cId="2893097710" sldId="271"/>
            <ac:picMk id="16" creationId="{263BFEA8-1A2F-C8B1-AA07-FE599A4B2EB9}"/>
          </ac:picMkLst>
        </pc:picChg>
        <pc:picChg chg="add mod modCrop">
          <ac:chgData name="Trang Ha" userId="270efafb50020bd6" providerId="LiveId" clId="{F610D348-3FA2-41CB-81DF-CDED36A15700}" dt="2022-07-27T10:05:21.254" v="915" actId="1076"/>
          <ac:picMkLst>
            <pc:docMk/>
            <pc:sldMk cId="2893097710" sldId="271"/>
            <ac:picMk id="18" creationId="{8BF12B24-A01D-0DFC-ABB5-0E6676E62E98}"/>
          </ac:picMkLst>
        </pc:picChg>
        <pc:picChg chg="del">
          <ac:chgData name="Trang Ha" userId="270efafb50020bd6" providerId="LiveId" clId="{F610D348-3FA2-41CB-81DF-CDED36A15700}" dt="2022-07-27T09:42:17.532" v="582" actId="478"/>
          <ac:picMkLst>
            <pc:docMk/>
            <pc:sldMk cId="2893097710" sldId="271"/>
            <ac:picMk id="21" creationId="{19D41661-588D-9DF8-1C82-34B4E68CAD1A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51:12.978" v="1437" actId="207"/>
        <pc:sldMkLst>
          <pc:docMk/>
          <pc:sldMk cId="1421230677" sldId="272"/>
        </pc:sldMkLst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5.564" v="1425" actId="14100"/>
          <ac:spMkLst>
            <pc:docMk/>
            <pc:sldMk cId="1421230677" sldId="272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35:58.966" v="1230"/>
          <ac:spMkLst>
            <pc:docMk/>
            <pc:sldMk cId="1421230677" sldId="272"/>
            <ac:spMk id="14" creationId="{5CFA51FA-9487-4606-1E4E-B97FA45A2F34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15" creationId="{9CDD8D35-450C-BB98-F788-B91E97BEBC7C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21" creationId="{8D5C8422-3E05-5D81-A15E-47ED50E4F661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1" creationId="{20150C77-581A-ABFF-C442-C558DC742E2F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2" creationId="{08C49144-C02E-D740-353D-3CB655EA2800}"/>
          </ac:spMkLst>
        </pc:spChg>
        <pc:spChg chg="add mod">
          <ac:chgData name="Trang Ha" userId="270efafb50020bd6" providerId="LiveId" clId="{F610D348-3FA2-41CB-81DF-CDED36A15700}" dt="2022-07-27T10:51:12.978" v="1437" actId="207"/>
          <ac:spMkLst>
            <pc:docMk/>
            <pc:sldMk cId="1421230677" sldId="272"/>
            <ac:spMk id="33" creationId="{FA2D9A1E-61FF-E57C-F702-33B68BBA9AD5}"/>
          </ac:spMkLst>
        </pc:spChg>
        <pc:spChg chg="add del mod">
          <ac:chgData name="Trang Ha" userId="270efafb50020bd6" providerId="LiveId" clId="{F610D348-3FA2-41CB-81DF-CDED36A15700}" dt="2022-07-27T10:49:45.283" v="1426" actId="478"/>
          <ac:spMkLst>
            <pc:docMk/>
            <pc:sldMk cId="1421230677" sldId="272"/>
            <ac:spMk id="36" creationId="{147970B2-2DB9-A832-9A57-95E139CB99D6}"/>
          </ac:spMkLst>
        </pc:spChg>
        <pc:spChg chg="add mod">
          <ac:chgData name="Trang Ha" userId="270efafb50020bd6" providerId="LiveId" clId="{F610D348-3FA2-41CB-81DF-CDED36A15700}" dt="2022-07-27T10:49:56.612" v="1433" actId="20577"/>
          <ac:spMkLst>
            <pc:docMk/>
            <pc:sldMk cId="1421230677" sldId="272"/>
            <ac:spMk id="37" creationId="{78E0B0AA-CCF5-5393-4DC3-016BBDED1819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39" creationId="{A3229D5B-54D3-53D4-DDF8-45AA7C4CCDC8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40" creationId="{97D727ED-2E07-C0D0-32EA-7A4190CF8D9B}"/>
          </ac:spMkLst>
        </pc:spChg>
        <pc:spChg chg="add mod">
          <ac:chgData name="Trang Ha" userId="270efafb50020bd6" providerId="LiveId" clId="{F610D348-3FA2-41CB-81DF-CDED36A15700}" dt="2022-07-27T10:47:03.376" v="1411" actId="1038"/>
          <ac:spMkLst>
            <pc:docMk/>
            <pc:sldMk cId="1421230677" sldId="272"/>
            <ac:spMk id="41" creationId="{785FF47A-47D0-E116-4007-666B0C72ABBA}"/>
          </ac:spMkLst>
        </pc:spChg>
        <pc:spChg chg="add 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42" creationId="{6974CE23-A460-F7A3-FA55-6D126405FD40}"/>
          </ac:spMkLst>
        </pc:spChg>
        <pc:spChg chg="add mod">
          <ac:chgData name="Trang Ha" userId="270efafb50020bd6" providerId="LiveId" clId="{F610D348-3FA2-41CB-81DF-CDED36A15700}" dt="2022-07-27T10:49:51.310" v="1428" actId="1076"/>
          <ac:spMkLst>
            <pc:docMk/>
            <pc:sldMk cId="1421230677" sldId="272"/>
            <ac:spMk id="43" creationId="{5B9137F2-6DC6-EA78-3C18-8AA7FB8CEEBE}"/>
          </ac:spMkLst>
        </pc:spChg>
        <pc:spChg chg="add mod">
          <ac:chgData name="Trang Ha" userId="270efafb50020bd6" providerId="LiveId" clId="{F610D348-3FA2-41CB-81DF-CDED36A15700}" dt="2022-07-27T10:49:53.491" v="1430" actId="20577"/>
          <ac:spMkLst>
            <pc:docMk/>
            <pc:sldMk cId="1421230677" sldId="272"/>
            <ac:spMk id="44" creationId="{AEBA8E45-E47E-FD20-ED07-52EFB0172C4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6" creationId="{A178530A-3831-1860-D095-10E340D4DC89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7" creationId="{2CDD755A-1C25-941A-3289-6AA6D519401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8" creationId="{3A84A4A3-77E3-BDFC-7F9B-19A0DDCFAB7B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9" creationId="{E30EBF10-D813-2F93-A3DA-AA2A6E229E7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0" creationId="{EB398833-9FEB-C343-269B-31A0DEDDF29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1" creationId="{C4C8ECA7-C063-4B05-AEB7-3B026C21D96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2" creationId="{1B158688-8199-64ED-E383-7395A2B045E7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3" creationId="{3011EC43-4A44-B70B-86A6-5D0BB0062518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4" creationId="{9D6DE052-A285-C54D-3B01-B6609C8A578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5" creationId="{0E2B2E4A-DEBF-2D48-F006-52AEA47BB99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6" creationId="{F43A8E9A-5B5C-67F8-97AC-207CF46B8476}"/>
          </ac:spMkLst>
        </pc:s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2" creationId="{00000000-0000-0000-0000-000000000000}"/>
          </ac:grpSpMkLst>
        </pc:grpChg>
        <pc:picChg chg="add mod modCrop">
          <ac:chgData name="Trang Ha" userId="270efafb50020bd6" providerId="LiveId" clId="{F610D348-3FA2-41CB-81DF-CDED36A15700}" dt="2022-07-27T10:41:43.642" v="1278" actId="1076"/>
          <ac:picMkLst>
            <pc:docMk/>
            <pc:sldMk cId="1421230677" sldId="272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0:45:02.432" v="1392" actId="14100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31:29.056" v="1162" actId="478"/>
          <ac:picMkLst>
            <pc:docMk/>
            <pc:sldMk cId="1421230677" sldId="272"/>
            <ac:picMk id="20" creationId="{D8DFCFEE-BFB9-782E-99C6-F88E0E9E2A47}"/>
          </ac:picMkLst>
        </pc:picChg>
        <pc:picChg chg="add del mod modCrop">
          <ac:chgData name="Trang Ha" userId="270efafb50020bd6" providerId="LiveId" clId="{F610D348-3FA2-41CB-81DF-CDED36A15700}" dt="2022-07-27T10:42:06.808" v="1286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add mod delAnim">
        <pc:chgData name="Trang Ha" userId="270efafb50020bd6" providerId="LiveId" clId="{F610D348-3FA2-41CB-81DF-CDED36A15700}" dt="2022-07-27T11:02:30.801" v="1697" actId="20577"/>
        <pc:sldMkLst>
          <pc:docMk/>
          <pc:sldMk cId="3893718582" sldId="273"/>
        </pc:sldMkLst>
        <pc:spChg chg="mod">
          <ac:chgData name="Trang Ha" userId="270efafb50020bd6" providerId="LiveId" clId="{F610D348-3FA2-41CB-81DF-CDED36A15700}" dt="2022-07-27T10:52:25.989" v="1445" actId="20577"/>
          <ac:spMkLst>
            <pc:docMk/>
            <pc:sldMk cId="3893718582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1:02:30.801" v="1697" actId="20577"/>
          <ac:spMkLst>
            <pc:docMk/>
            <pc:sldMk cId="3893718582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5" creationId="{9CDD8D35-450C-BB98-F788-B91E97BEBC7C}"/>
          </ac:spMkLst>
        </pc:spChg>
        <pc:spChg chg="add del">
          <ac:chgData name="Trang Ha" userId="270efafb50020bd6" providerId="LiveId" clId="{F610D348-3FA2-41CB-81DF-CDED36A15700}" dt="2022-07-27T11:01:33.884" v="1696" actId="478"/>
          <ac:spMkLst>
            <pc:docMk/>
            <pc:sldMk cId="3893718582" sldId="273"/>
            <ac:spMk id="16" creationId="{5E91CDB0-57C0-C521-58BC-FC9FCBED2B83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4" creationId="{AEBA8E45-E47E-FD20-ED07-52EFB0172C43}"/>
          </ac:spMkLst>
        </pc:spChg>
        <pc:spChg chg="mod">
          <ac:chgData name="Trang Ha" userId="270efafb50020bd6" providerId="LiveId" clId="{F610D348-3FA2-41CB-81DF-CDED36A15700}" dt="2022-07-27T10:59:53.086" v="1685" actId="1076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59:50.348" v="1684" actId="1076"/>
          <ac:grpSpMkLst>
            <pc:docMk/>
            <pc:sldMk cId="3893718582" sldId="273"/>
            <ac:grpSpMk id="12" creationId="{00000000-0000-0000-0000-000000000000}"/>
          </ac:grpSpMkLst>
        </pc:grpChg>
        <pc:picChg chg="del">
          <ac:chgData name="Trang Ha" userId="270efafb50020bd6" providerId="LiveId" clId="{F610D348-3FA2-41CB-81DF-CDED36A15700}" dt="2022-07-27T10:52:17.954" v="1441" actId="478"/>
          <ac:picMkLst>
            <pc:docMk/>
            <pc:sldMk cId="3893718582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1:01:07.284" v="1694" actId="1076"/>
          <ac:picMkLst>
            <pc:docMk/>
            <pc:sldMk cId="3893718582" sldId="273"/>
            <ac:picMk id="14" creationId="{F24AF8D0-4795-7BAD-DE2D-145D7A4CFAB7}"/>
          </ac:picMkLst>
        </pc:picChg>
        <pc:picChg chg="del">
          <ac:chgData name="Trang Ha" userId="270efafb50020bd6" providerId="LiveId" clId="{F610D348-3FA2-41CB-81DF-CDED36A15700}" dt="2022-07-27T10:52:15.761" v="1439" actId="478"/>
          <ac:picMkLst>
            <pc:docMk/>
            <pc:sldMk cId="3893718582" sldId="273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52:17.094" v="1440" actId="478"/>
          <ac:picMkLst>
            <pc:docMk/>
            <pc:sldMk cId="3893718582" sldId="273"/>
            <ac:picMk id="28" creationId="{37DD7AE9-2910-5019-4F9E-78091DAB6F1F}"/>
          </ac:picMkLst>
        </pc:picChg>
      </pc:sldChg>
    </pc:docChg>
  </pc:docChgLst>
  <pc:docChgLst>
    <pc:chgData name="Trang Ha" userId="270efafb50020bd6" providerId="LiveId" clId="{654A761D-2AB1-4E78-8095-ECF325FFF380}"/>
    <pc:docChg chg="undo custSel addSld delSld modSld">
      <pc:chgData name="Trang Ha" userId="270efafb50020bd6" providerId="LiveId" clId="{654A761D-2AB1-4E78-8095-ECF325FFF380}" dt="2022-07-28T10:45:19.319" v="266" actId="1037"/>
      <pc:docMkLst>
        <pc:docMk/>
      </pc:docMkLst>
      <pc:sldChg chg="modSp mod">
        <pc:chgData name="Trang Ha" userId="270efafb50020bd6" providerId="LiveId" clId="{654A761D-2AB1-4E78-8095-ECF325FFF380}" dt="2022-07-28T09:53:08.058" v="255" actId="20577"/>
        <pc:sldMkLst>
          <pc:docMk/>
          <pc:sldMk cId="562573195" sldId="256"/>
        </pc:sldMkLst>
        <pc:spChg chg="mod">
          <ac:chgData name="Trang Ha" userId="270efafb50020bd6" providerId="LiveId" clId="{654A761D-2AB1-4E78-8095-ECF325FFF380}" dt="2022-07-28T09:53:08.058" v="255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">
        <pc:chgData name="Trang Ha" userId="270efafb50020bd6" providerId="LiveId" clId="{654A761D-2AB1-4E78-8095-ECF325FFF380}" dt="2022-07-28T09:32:53.731" v="0" actId="47"/>
        <pc:sldMkLst>
          <pc:docMk/>
          <pc:sldMk cId="3120436675" sldId="257"/>
        </pc:sldMkLst>
      </pc:sldChg>
      <pc:sldChg chg="delSp modAnim">
        <pc:chgData name="Trang Ha" userId="270efafb50020bd6" providerId="LiveId" clId="{654A761D-2AB1-4E78-8095-ECF325FFF380}" dt="2022-07-28T09:52:21.756" v="240" actId="478"/>
        <pc:sldMkLst>
          <pc:docMk/>
          <pc:sldMk cId="2633445447" sldId="264"/>
        </pc:sldMkLst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7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21.756" v="240" actId="478"/>
          <ac:spMkLst>
            <pc:docMk/>
            <pc:sldMk cId="2633445447" sldId="264"/>
            <ac:spMk id="83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4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5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6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7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88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21.756" v="240" actId="478"/>
          <ac:spMkLst>
            <pc:docMk/>
            <pc:sldMk cId="2633445447" sldId="264"/>
            <ac:spMk id="89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0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1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2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3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4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21.756" v="240" actId="478"/>
          <ac:spMkLst>
            <pc:docMk/>
            <pc:sldMk cId="2633445447" sldId="264"/>
            <ac:spMk id="95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6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7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8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99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100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101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21.756" v="240" actId="478"/>
          <ac:spMkLst>
            <pc:docMk/>
            <pc:sldMk cId="2633445447" sldId="264"/>
            <ac:spMk id="102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103" creationId="{00000000-0000-0000-0000-000000000000}"/>
          </ac:spMkLst>
        </pc:spChg>
        <pc:spChg chg="del">
          <ac:chgData name="Trang Ha" userId="270efafb50020bd6" providerId="LiveId" clId="{654A761D-2AB1-4E78-8095-ECF325FFF380}" dt="2022-07-28T09:52:18.995" v="239" actId="478"/>
          <ac:spMkLst>
            <pc:docMk/>
            <pc:sldMk cId="2633445447" sldId="264"/>
            <ac:spMk id="104" creationId="{00000000-0000-0000-0000-000000000000}"/>
          </ac:spMkLst>
        </pc:sp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2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21.756" v="240" actId="478"/>
          <ac:picMkLst>
            <pc:docMk/>
            <pc:sldMk cId="2633445447" sldId="264"/>
            <ac:picMk id="43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4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5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21.756" v="240" actId="478"/>
          <ac:picMkLst>
            <pc:docMk/>
            <pc:sldMk cId="2633445447" sldId="264"/>
            <ac:picMk id="46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7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8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49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50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21.756" v="240" actId="478"/>
          <ac:picMkLst>
            <pc:docMk/>
            <pc:sldMk cId="2633445447" sldId="264"/>
            <ac:picMk id="51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52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54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56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72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73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74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75" creationId="{00000000-0000-0000-0000-000000000000}"/>
          </ac:picMkLst>
        </pc:picChg>
        <pc:picChg chg="del">
          <ac:chgData name="Trang Ha" userId="270efafb50020bd6" providerId="LiveId" clId="{654A761D-2AB1-4E78-8095-ECF325FFF380}" dt="2022-07-28T09:52:18.995" v="239" actId="478"/>
          <ac:picMkLst>
            <pc:docMk/>
            <pc:sldMk cId="2633445447" sldId="264"/>
            <ac:picMk id="82" creationId="{00000000-0000-0000-0000-000000000000}"/>
          </ac:picMkLst>
        </pc:picChg>
      </pc:sldChg>
      <pc:sldChg chg="addSp delSp modSp mod delAnim modAnim">
        <pc:chgData name="Trang Ha" userId="270efafb50020bd6" providerId="LiveId" clId="{654A761D-2AB1-4E78-8095-ECF325FFF380}" dt="2022-07-28T09:52:28.654" v="242" actId="20577"/>
        <pc:sldMkLst>
          <pc:docMk/>
          <pc:sldMk cId="261207011" sldId="265"/>
        </pc:sldMkLst>
        <pc:spChg chg="mod">
          <ac:chgData name="Trang Ha" userId="270efafb50020bd6" providerId="LiveId" clId="{654A761D-2AB1-4E78-8095-ECF325FFF380}" dt="2022-07-28T09:40:07.596" v="10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rang Ha" userId="270efafb50020bd6" providerId="LiveId" clId="{654A761D-2AB1-4E78-8095-ECF325FFF380}" dt="2022-07-28T09:40:30.359" v="36" actId="20577"/>
          <ac:spMkLst>
            <pc:docMk/>
            <pc:sldMk cId="261207011" sldId="265"/>
            <ac:spMk id="11" creationId="{00000000-0000-0000-0000-000000000000}"/>
          </ac:spMkLst>
        </pc:spChg>
        <pc:spChg chg="add mod">
          <ac:chgData name="Trang Ha" userId="270efafb50020bd6" providerId="LiveId" clId="{654A761D-2AB1-4E78-8095-ECF325FFF380}" dt="2022-07-28T09:42:22.622" v="69" actId="207"/>
          <ac:spMkLst>
            <pc:docMk/>
            <pc:sldMk cId="261207011" sldId="265"/>
            <ac:spMk id="16" creationId="{8EFE65F2-480C-7FF3-B2D0-D8CBFB35B0B0}"/>
          </ac:spMkLst>
        </pc:spChg>
        <pc:spChg chg="del">
          <ac:chgData name="Trang Ha" userId="270efafb50020bd6" providerId="LiveId" clId="{654A761D-2AB1-4E78-8095-ECF325FFF380}" dt="2022-07-28T09:40:23.142" v="15" actId="478"/>
          <ac:spMkLst>
            <pc:docMk/>
            <pc:sldMk cId="261207011" sldId="265"/>
            <ac:spMk id="26" creationId="{2FE17A94-6637-270C-1081-1869680FE13E}"/>
          </ac:spMkLst>
        </pc:spChg>
        <pc:spChg chg="del">
          <ac:chgData name="Trang Ha" userId="270efafb50020bd6" providerId="LiveId" clId="{654A761D-2AB1-4E78-8095-ECF325FFF380}" dt="2022-07-28T09:40:23.142" v="15" actId="478"/>
          <ac:spMkLst>
            <pc:docMk/>
            <pc:sldMk cId="261207011" sldId="265"/>
            <ac:spMk id="27" creationId="{EC309D21-E2CA-72AC-0F48-73DDABA03E27}"/>
          </ac:spMkLst>
        </pc:spChg>
        <pc:spChg chg="mod">
          <ac:chgData name="Trang Ha" userId="270efafb50020bd6" providerId="LiveId" clId="{654A761D-2AB1-4E78-8095-ECF325FFF380}" dt="2022-07-28T09:41:52.008" v="62" actId="20577"/>
          <ac:spMkLst>
            <pc:docMk/>
            <pc:sldMk cId="261207011" sldId="265"/>
            <ac:spMk id="30" creationId="{05C684DA-71CC-093C-B582-6F7871F0D1F5}"/>
          </ac:spMkLst>
        </pc:spChg>
        <pc:spChg chg="mod">
          <ac:chgData name="Trang Ha" userId="270efafb50020bd6" providerId="LiveId" clId="{654A761D-2AB1-4E78-8095-ECF325FFF380}" dt="2022-07-28T09:41:37.829" v="47"/>
          <ac:spMkLst>
            <pc:docMk/>
            <pc:sldMk cId="261207011" sldId="265"/>
            <ac:spMk id="31" creationId="{3C1F7D5D-FF28-1643-204A-CCF1732B560F}"/>
          </ac:spMkLst>
        </pc:spChg>
        <pc:spChg chg="mod">
          <ac:chgData name="Trang Ha" userId="270efafb50020bd6" providerId="LiveId" clId="{654A761D-2AB1-4E78-8095-ECF325FFF380}" dt="2022-07-28T09:41:44.915" v="54" actId="20577"/>
          <ac:spMkLst>
            <pc:docMk/>
            <pc:sldMk cId="261207011" sldId="265"/>
            <ac:spMk id="32" creationId="{8DBF470D-B6AA-4F10-834B-F3FBDF5AB2A7}"/>
          </ac:spMkLst>
        </pc:spChg>
        <pc:spChg chg="add mod">
          <ac:chgData name="Trang Ha" userId="270efafb50020bd6" providerId="LiveId" clId="{654A761D-2AB1-4E78-8095-ECF325FFF380}" dt="2022-07-28T09:44:45.820" v="109" actId="20577"/>
          <ac:spMkLst>
            <pc:docMk/>
            <pc:sldMk cId="261207011" sldId="265"/>
            <ac:spMk id="33" creationId="{9A2ED367-2D0E-F529-06B6-7E3216EBDBE3}"/>
          </ac:spMkLst>
        </pc:spChg>
        <pc:spChg chg="add mod">
          <ac:chgData name="Trang Ha" userId="270efafb50020bd6" providerId="LiveId" clId="{654A761D-2AB1-4E78-8095-ECF325FFF380}" dt="2022-07-28T09:44:56.799" v="116" actId="20577"/>
          <ac:spMkLst>
            <pc:docMk/>
            <pc:sldMk cId="261207011" sldId="265"/>
            <ac:spMk id="34" creationId="{D7315E52-2FD2-2DD4-7657-59ED0C424384}"/>
          </ac:spMkLst>
        </pc:spChg>
        <pc:spChg chg="add mod">
          <ac:chgData name="Trang Ha" userId="270efafb50020bd6" providerId="LiveId" clId="{654A761D-2AB1-4E78-8095-ECF325FFF380}" dt="2022-07-28T09:45:00.288" v="118" actId="20577"/>
          <ac:spMkLst>
            <pc:docMk/>
            <pc:sldMk cId="261207011" sldId="265"/>
            <ac:spMk id="35" creationId="{1C35273F-DC65-4612-B905-266ABCE30DC0}"/>
          </ac:spMkLst>
        </pc:spChg>
        <pc:spChg chg="add mod">
          <ac:chgData name="Trang Ha" userId="270efafb50020bd6" providerId="LiveId" clId="{654A761D-2AB1-4E78-8095-ECF325FFF380}" dt="2022-07-28T09:45:06.634" v="124" actId="20577"/>
          <ac:spMkLst>
            <pc:docMk/>
            <pc:sldMk cId="261207011" sldId="265"/>
            <ac:spMk id="36" creationId="{C194BC83-9C69-3658-7978-739638466202}"/>
          </ac:spMkLst>
        </pc:spChg>
        <pc:spChg chg="add mod">
          <ac:chgData name="Trang Ha" userId="270efafb50020bd6" providerId="LiveId" clId="{654A761D-2AB1-4E78-8095-ECF325FFF380}" dt="2022-07-28T09:45:10.484" v="128" actId="20577"/>
          <ac:spMkLst>
            <pc:docMk/>
            <pc:sldMk cId="261207011" sldId="265"/>
            <ac:spMk id="37" creationId="{AF441179-D710-3849-7408-B5231BC64EEF}"/>
          </ac:spMkLst>
        </pc:spChg>
        <pc:spChg chg="add mod">
          <ac:chgData name="Trang Ha" userId="270efafb50020bd6" providerId="LiveId" clId="{654A761D-2AB1-4E78-8095-ECF325FFF380}" dt="2022-07-28T09:43:44.326" v="96" actId="571"/>
          <ac:spMkLst>
            <pc:docMk/>
            <pc:sldMk cId="261207011" sldId="265"/>
            <ac:spMk id="39" creationId="{BDDF45AD-393F-D123-055B-564CED026B11}"/>
          </ac:spMkLst>
        </pc:spChg>
        <pc:spChg chg="add mod">
          <ac:chgData name="Trang Ha" userId="270efafb50020bd6" providerId="LiveId" clId="{654A761D-2AB1-4E78-8095-ECF325FFF380}" dt="2022-07-28T09:43:44.326" v="96" actId="571"/>
          <ac:spMkLst>
            <pc:docMk/>
            <pc:sldMk cId="261207011" sldId="265"/>
            <ac:spMk id="40" creationId="{4F0E9FB7-754D-D661-E832-CFBEE29745CC}"/>
          </ac:spMkLst>
        </pc:spChg>
        <pc:spChg chg="add mod">
          <ac:chgData name="Trang Ha" userId="270efafb50020bd6" providerId="LiveId" clId="{654A761D-2AB1-4E78-8095-ECF325FFF380}" dt="2022-07-28T09:45:19.530" v="132" actId="20577"/>
          <ac:spMkLst>
            <pc:docMk/>
            <pc:sldMk cId="261207011" sldId="265"/>
            <ac:spMk id="41" creationId="{28DD4C47-F203-AEE3-4BFC-11D37A1F2CD8}"/>
          </ac:spMkLst>
        </pc:spChg>
        <pc:spChg chg="add mod">
          <ac:chgData name="Trang Ha" userId="270efafb50020bd6" providerId="LiveId" clId="{654A761D-2AB1-4E78-8095-ECF325FFF380}" dt="2022-07-28T09:51:01.343" v="232" actId="20577"/>
          <ac:spMkLst>
            <pc:docMk/>
            <pc:sldMk cId="261207011" sldId="265"/>
            <ac:spMk id="42" creationId="{5B3CC0DA-E8D8-B697-2AF8-A6A2D482178E}"/>
          </ac:spMkLst>
        </pc:spChg>
        <pc:spChg chg="add mod">
          <ac:chgData name="Trang Ha" userId="270efafb50020bd6" providerId="LiveId" clId="{654A761D-2AB1-4E78-8095-ECF325FFF380}" dt="2022-07-28T09:45:31.874" v="140" actId="20577"/>
          <ac:spMkLst>
            <pc:docMk/>
            <pc:sldMk cId="261207011" sldId="265"/>
            <ac:spMk id="43" creationId="{C2CB23AD-8415-C82A-2523-1673175CDE33}"/>
          </ac:spMkLst>
        </pc:spChg>
        <pc:spChg chg="add mod">
          <ac:chgData name="Trang Ha" userId="270efafb50020bd6" providerId="LiveId" clId="{654A761D-2AB1-4E78-8095-ECF325FFF380}" dt="2022-07-28T09:45:36.455" v="144" actId="20577"/>
          <ac:spMkLst>
            <pc:docMk/>
            <pc:sldMk cId="261207011" sldId="265"/>
            <ac:spMk id="44" creationId="{02CDFE85-BDC5-34B9-BC71-7833489E86EB}"/>
          </ac:spMkLst>
        </pc:spChg>
        <pc:spChg chg="add mod">
          <ac:chgData name="Trang Ha" userId="270efafb50020bd6" providerId="LiveId" clId="{654A761D-2AB1-4E78-8095-ECF325FFF380}" dt="2022-07-28T09:44:10.459" v="100" actId="571"/>
          <ac:spMkLst>
            <pc:docMk/>
            <pc:sldMk cId="261207011" sldId="265"/>
            <ac:spMk id="46" creationId="{CB5C534D-F2D0-027E-82A8-7A8039A030C0}"/>
          </ac:spMkLst>
        </pc:spChg>
        <pc:spChg chg="add mod">
          <ac:chgData name="Trang Ha" userId="270efafb50020bd6" providerId="LiveId" clId="{654A761D-2AB1-4E78-8095-ECF325FFF380}" dt="2022-07-28T09:44:10.459" v="100" actId="571"/>
          <ac:spMkLst>
            <pc:docMk/>
            <pc:sldMk cId="261207011" sldId="265"/>
            <ac:spMk id="47" creationId="{8A11A4F9-05BD-D28F-87AA-BAB759CB45F0}"/>
          </ac:spMkLst>
        </pc:spChg>
        <pc:spChg chg="add mod">
          <ac:chgData name="Trang Ha" userId="270efafb50020bd6" providerId="LiveId" clId="{654A761D-2AB1-4E78-8095-ECF325FFF380}" dt="2022-07-28T09:44:18.964" v="102" actId="571"/>
          <ac:spMkLst>
            <pc:docMk/>
            <pc:sldMk cId="261207011" sldId="265"/>
            <ac:spMk id="49" creationId="{BF3D4EF3-A467-0C09-5A17-E3ADC728BD2E}"/>
          </ac:spMkLst>
        </pc:spChg>
        <pc:spChg chg="add mod">
          <ac:chgData name="Trang Ha" userId="270efafb50020bd6" providerId="LiveId" clId="{654A761D-2AB1-4E78-8095-ECF325FFF380}" dt="2022-07-28T09:44:18.964" v="102" actId="571"/>
          <ac:spMkLst>
            <pc:docMk/>
            <pc:sldMk cId="261207011" sldId="265"/>
            <ac:spMk id="50" creationId="{5C8660DF-96F3-BDF5-83A4-BBDE20933AF4}"/>
          </ac:spMkLst>
        </pc:spChg>
        <pc:spChg chg="add mod">
          <ac:chgData name="Trang Ha" userId="270efafb50020bd6" providerId="LiveId" clId="{654A761D-2AB1-4E78-8095-ECF325FFF380}" dt="2022-07-28T09:44:27.013" v="104" actId="571"/>
          <ac:spMkLst>
            <pc:docMk/>
            <pc:sldMk cId="261207011" sldId="265"/>
            <ac:spMk id="52" creationId="{C1228354-6DAF-4CF4-4BBD-C77F1B5BD6E4}"/>
          </ac:spMkLst>
        </pc:spChg>
        <pc:spChg chg="add mod">
          <ac:chgData name="Trang Ha" userId="270efafb50020bd6" providerId="LiveId" clId="{654A761D-2AB1-4E78-8095-ECF325FFF380}" dt="2022-07-28T09:44:27.013" v="104" actId="571"/>
          <ac:spMkLst>
            <pc:docMk/>
            <pc:sldMk cId="261207011" sldId="265"/>
            <ac:spMk id="53" creationId="{2103403B-6533-D418-42B2-7921697C423B}"/>
          </ac:spMkLst>
        </pc:spChg>
        <pc:spChg chg="add mod">
          <ac:chgData name="Trang Ha" userId="270efafb50020bd6" providerId="LiveId" clId="{654A761D-2AB1-4E78-8095-ECF325FFF380}" dt="2022-07-28T09:45:41.285" v="148" actId="20577"/>
          <ac:spMkLst>
            <pc:docMk/>
            <pc:sldMk cId="261207011" sldId="265"/>
            <ac:spMk id="54" creationId="{9CC99907-DCA2-F40C-5C05-C6CCCAD310B6}"/>
          </ac:spMkLst>
        </pc:spChg>
        <pc:spChg chg="add mod">
          <ac:chgData name="Trang Ha" userId="270efafb50020bd6" providerId="LiveId" clId="{654A761D-2AB1-4E78-8095-ECF325FFF380}" dt="2022-07-28T09:45:44.969" v="152" actId="20577"/>
          <ac:spMkLst>
            <pc:docMk/>
            <pc:sldMk cId="261207011" sldId="265"/>
            <ac:spMk id="55" creationId="{D797217E-0946-8A7E-D066-2532A3C5F7CE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56" creationId="{05399E9E-A550-7083-AC0C-D41E4450C2D0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57" creationId="{76774FE6-0142-B890-324D-8E4D83295BE4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58" creationId="{CC6AC032-EBC6-8189-4B07-F0350E3A3D3B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59" creationId="{521716CF-E0C8-534F-35D2-2CE9129C1E11}"/>
          </ac:spMkLst>
        </pc:spChg>
        <pc:spChg chg="add mod">
          <ac:chgData name="Trang Ha" userId="270efafb50020bd6" providerId="LiveId" clId="{654A761D-2AB1-4E78-8095-ECF325FFF380}" dt="2022-07-28T09:51:49.801" v="236" actId="14100"/>
          <ac:spMkLst>
            <pc:docMk/>
            <pc:sldMk cId="261207011" sldId="265"/>
            <ac:spMk id="60" creationId="{15C01CB7-D8D8-E93D-9549-F90A591E3B53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2" creationId="{E4667F5E-B528-258B-3162-F5F6D8DD77AA}"/>
          </ac:spMkLst>
        </pc:spChg>
        <pc:spChg chg="del">
          <ac:chgData name="Trang Ha" userId="270efafb50020bd6" providerId="LiveId" clId="{654A761D-2AB1-4E78-8095-ECF325FFF380}" dt="2022-07-28T09:40:23.142" v="15" actId="478"/>
          <ac:spMkLst>
            <pc:docMk/>
            <pc:sldMk cId="261207011" sldId="265"/>
            <ac:spMk id="63" creationId="{489C2B30-5E76-9DA4-194A-A4E03689C53E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4" creationId="{4A6CC554-5586-31EE-CD1E-6E448D90A303}"/>
          </ac:spMkLst>
        </pc:spChg>
        <pc:spChg chg="del">
          <ac:chgData name="Trang Ha" userId="270efafb50020bd6" providerId="LiveId" clId="{654A761D-2AB1-4E78-8095-ECF325FFF380}" dt="2022-07-28T09:40:23.142" v="15" actId="478"/>
          <ac:spMkLst>
            <pc:docMk/>
            <pc:sldMk cId="261207011" sldId="265"/>
            <ac:spMk id="65" creationId="{6E40CB0A-44E0-102E-94D8-20BB9885ED79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6" creationId="{3A7150AD-E922-298D-EB29-C7E8FCEE1AA2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7" creationId="{98FEB2EF-62DD-B1C0-FE83-E7D1EA8DBF9D}"/>
          </ac:spMkLst>
        </pc:spChg>
        <pc:spChg chg="add mod">
          <ac:chgData name="Trang Ha" userId="270efafb50020bd6" providerId="LiveId" clId="{654A761D-2AB1-4E78-8095-ECF325FFF380}" dt="2022-07-28T09:51:40.933" v="234" actId="571"/>
          <ac:spMkLst>
            <pc:docMk/>
            <pc:sldMk cId="261207011" sldId="265"/>
            <ac:spMk id="68" creationId="{BAA122A0-A078-DCD4-B24B-2741A06794F3}"/>
          </ac:spMkLst>
        </pc:spChg>
        <pc:spChg chg="del">
          <ac:chgData name="Trang Ha" userId="270efafb50020bd6" providerId="LiveId" clId="{654A761D-2AB1-4E78-8095-ECF325FFF380}" dt="2022-07-28T09:40:21.447" v="14" actId="478"/>
          <ac:spMkLst>
            <pc:docMk/>
            <pc:sldMk cId="261207011" sldId="265"/>
            <ac:spMk id="72" creationId="{914229D8-F3EA-D4BC-6A98-C7248780C636}"/>
          </ac:spMkLst>
        </pc:spChg>
        <pc:spChg chg="del">
          <ac:chgData name="Trang Ha" userId="270efafb50020bd6" providerId="LiveId" clId="{654A761D-2AB1-4E78-8095-ECF325FFF380}" dt="2022-07-28T09:40:21.447" v="14" actId="478"/>
          <ac:spMkLst>
            <pc:docMk/>
            <pc:sldMk cId="261207011" sldId="265"/>
            <ac:spMk id="73" creationId="{442CA862-6CC4-A65F-AD7E-5E2BB6E86617}"/>
          </ac:spMkLst>
        </pc:spChg>
        <pc:spChg chg="del">
          <ac:chgData name="Trang Ha" userId="270efafb50020bd6" providerId="LiveId" clId="{654A761D-2AB1-4E78-8095-ECF325FFF380}" dt="2022-07-28T09:40:21.447" v="14" actId="478"/>
          <ac:spMkLst>
            <pc:docMk/>
            <pc:sldMk cId="261207011" sldId="265"/>
            <ac:spMk id="74" creationId="{ADA9A910-F351-1C94-2D41-3411E98A24A8}"/>
          </ac:spMkLst>
        </pc:spChg>
        <pc:spChg chg="del">
          <ac:chgData name="Trang Ha" userId="270efafb50020bd6" providerId="LiveId" clId="{654A761D-2AB1-4E78-8095-ECF325FFF380}" dt="2022-07-28T09:40:21.447" v="14" actId="478"/>
          <ac:spMkLst>
            <pc:docMk/>
            <pc:sldMk cId="261207011" sldId="265"/>
            <ac:spMk id="75" creationId="{4F86ACAF-C717-BAE7-01C3-3EC6D05AD2FE}"/>
          </ac:spMkLst>
        </pc:spChg>
        <pc:spChg chg="mod">
          <ac:chgData name="Trang Ha" userId="270efafb50020bd6" providerId="LiveId" clId="{654A761D-2AB1-4E78-8095-ECF325FFF380}" dt="2022-07-28T09:52:28.654" v="242" actId="20577"/>
          <ac:spMkLst>
            <pc:docMk/>
            <pc:sldMk cId="261207011" sldId="265"/>
            <ac:spMk id="108" creationId="{046CAE86-00A5-0361-1E35-80291CEA3329}"/>
          </ac:spMkLst>
        </pc:spChg>
        <pc:grpChg chg="add mod">
          <ac:chgData name="Trang Ha" userId="270efafb50020bd6" providerId="LiveId" clId="{654A761D-2AB1-4E78-8095-ECF325FFF380}" dt="2022-07-28T09:41:41.311" v="48" actId="1076"/>
          <ac:grpSpMkLst>
            <pc:docMk/>
            <pc:sldMk cId="261207011" sldId="265"/>
            <ac:grpSpMk id="28" creationId="{E54D699C-AD3E-84A2-23DC-6332C942F13D}"/>
          </ac:grpSpMkLst>
        </pc:grpChg>
        <pc:grpChg chg="mod">
          <ac:chgData name="Trang Ha" userId="270efafb50020bd6" providerId="LiveId" clId="{654A761D-2AB1-4E78-8095-ECF325FFF380}" dt="2022-07-28T09:41:37.829" v="47"/>
          <ac:grpSpMkLst>
            <pc:docMk/>
            <pc:sldMk cId="261207011" sldId="265"/>
            <ac:grpSpMk id="29" creationId="{2335E6B7-AAC1-AE58-3A53-BD197CBEFADD}"/>
          </ac:grpSpMkLst>
        </pc:grpChg>
        <pc:picChg chg="add mod">
          <ac:chgData name="Trang Ha" userId="270efafb50020bd6" providerId="LiveId" clId="{654A761D-2AB1-4E78-8095-ECF325FFF380}" dt="2022-07-28T09:43:25.685" v="90" actId="1076"/>
          <ac:picMkLst>
            <pc:docMk/>
            <pc:sldMk cId="261207011" sldId="265"/>
            <ac:picMk id="13" creationId="{CDBEC285-69A3-4616-CBAB-963F2779A446}"/>
          </ac:picMkLst>
        </pc:picChg>
        <pc:picChg chg="add mod">
          <ac:chgData name="Trang Ha" userId="270efafb50020bd6" providerId="LiveId" clId="{654A761D-2AB1-4E78-8095-ECF325FFF380}" dt="2022-07-28T09:51:49.801" v="236" actId="14100"/>
          <ac:picMkLst>
            <pc:docMk/>
            <pc:sldMk cId="261207011" sldId="265"/>
            <ac:picMk id="15" creationId="{F6F09F07-5126-0987-2296-37AB5756A950}"/>
          </ac:picMkLst>
        </pc:picChg>
        <pc:picChg chg="del">
          <ac:chgData name="Trang Ha" userId="270efafb50020bd6" providerId="LiveId" clId="{654A761D-2AB1-4E78-8095-ECF325FFF380}" dt="2022-07-28T09:40:04.499" v="8" actId="478"/>
          <ac:picMkLst>
            <pc:docMk/>
            <pc:sldMk cId="261207011" sldId="265"/>
            <ac:picMk id="23" creationId="{F2C35E3B-EC98-DDCE-E987-22BF814A97F4}"/>
          </ac:picMkLst>
        </pc:picChg>
        <pc:picChg chg="del">
          <ac:chgData name="Trang Ha" userId="270efafb50020bd6" providerId="LiveId" clId="{654A761D-2AB1-4E78-8095-ECF325FFF380}" dt="2022-07-28T09:40:14.776" v="12" actId="478"/>
          <ac:picMkLst>
            <pc:docMk/>
            <pc:sldMk cId="261207011" sldId="265"/>
            <ac:picMk id="25" creationId="{0A1E5C9E-CB16-D81E-B608-F43E6ACFC26F}"/>
          </ac:picMkLst>
        </pc:picChg>
        <pc:picChg chg="add mod">
          <ac:chgData name="Trang Ha" userId="270efafb50020bd6" providerId="LiveId" clId="{654A761D-2AB1-4E78-8095-ECF325FFF380}" dt="2022-07-28T09:43:44.326" v="96" actId="571"/>
          <ac:picMkLst>
            <pc:docMk/>
            <pc:sldMk cId="261207011" sldId="265"/>
            <ac:picMk id="38" creationId="{CE168817-D316-ED56-9A43-91E08C1EDFD6}"/>
          </ac:picMkLst>
        </pc:picChg>
        <pc:picChg chg="add mod">
          <ac:chgData name="Trang Ha" userId="270efafb50020bd6" providerId="LiveId" clId="{654A761D-2AB1-4E78-8095-ECF325FFF380}" dt="2022-07-28T09:44:10.459" v="100" actId="571"/>
          <ac:picMkLst>
            <pc:docMk/>
            <pc:sldMk cId="261207011" sldId="265"/>
            <ac:picMk id="45" creationId="{91AE56C5-3977-65CF-7B39-F39B40087503}"/>
          </ac:picMkLst>
        </pc:picChg>
        <pc:picChg chg="add mod">
          <ac:chgData name="Trang Ha" userId="270efafb50020bd6" providerId="LiveId" clId="{654A761D-2AB1-4E78-8095-ECF325FFF380}" dt="2022-07-28T09:44:18.964" v="102" actId="571"/>
          <ac:picMkLst>
            <pc:docMk/>
            <pc:sldMk cId="261207011" sldId="265"/>
            <ac:picMk id="48" creationId="{7ABFD8C4-0CC1-53AA-1F82-CE66344AAA0B}"/>
          </ac:picMkLst>
        </pc:picChg>
        <pc:picChg chg="add mod">
          <ac:chgData name="Trang Ha" userId="270efafb50020bd6" providerId="LiveId" clId="{654A761D-2AB1-4E78-8095-ECF325FFF380}" dt="2022-07-28T09:44:27.013" v="104" actId="571"/>
          <ac:picMkLst>
            <pc:docMk/>
            <pc:sldMk cId="261207011" sldId="265"/>
            <ac:picMk id="51" creationId="{D8EEB16C-CE15-7343-1677-25727CE9722E}"/>
          </ac:picMkLst>
        </pc:picChg>
        <pc:picChg chg="add mod">
          <ac:chgData name="Trang Ha" userId="270efafb50020bd6" providerId="LiveId" clId="{654A761D-2AB1-4E78-8095-ECF325FFF380}" dt="2022-07-28T09:51:40.933" v="234" actId="571"/>
          <ac:picMkLst>
            <pc:docMk/>
            <pc:sldMk cId="261207011" sldId="265"/>
            <ac:picMk id="61" creationId="{FC894960-0F8A-1E3A-2B5E-C4AC872E0B31}"/>
          </ac:picMkLst>
        </pc:picChg>
      </pc:sldChg>
      <pc:sldChg chg="modSp mod">
        <pc:chgData name="Trang Ha" userId="270efafb50020bd6" providerId="LiveId" clId="{654A761D-2AB1-4E78-8095-ECF325FFF380}" dt="2022-07-28T10:45:19.319" v="266" actId="1037"/>
        <pc:sldMkLst>
          <pc:docMk/>
          <pc:sldMk cId="1727781939" sldId="270"/>
        </pc:sldMkLst>
        <pc:spChg chg="mod">
          <ac:chgData name="Trang Ha" userId="270efafb50020bd6" providerId="LiveId" clId="{654A761D-2AB1-4E78-8095-ECF325FFF380}" dt="2022-07-28T09:52:32.051" v="244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654A761D-2AB1-4E78-8095-ECF325FFF380}" dt="2022-07-28T10:45:19.319" v="266" actId="1037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654A761D-2AB1-4E78-8095-ECF325FFF380}" dt="2022-07-28T10:45:03.589" v="264" actId="1036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654A761D-2AB1-4E78-8095-ECF325FFF380}" dt="2022-07-28T10:45:13.564" v="265" actId="1076"/>
          <ac:spMkLst>
            <pc:docMk/>
            <pc:sldMk cId="1727781939" sldId="270"/>
            <ac:spMk id="36" creationId="{ADC64E5B-A384-A730-BD89-FEA1E29F2F92}"/>
          </ac:spMkLst>
        </pc:spChg>
        <pc:picChg chg="mod">
          <ac:chgData name="Trang Ha" userId="270efafb50020bd6" providerId="LiveId" clId="{654A761D-2AB1-4E78-8095-ECF325FFF380}" dt="2022-07-28T10:44:57.752" v="262" actId="1076"/>
          <ac:picMkLst>
            <pc:docMk/>
            <pc:sldMk cId="1727781939" sldId="270"/>
            <ac:picMk id="10" creationId="{E0FA8133-F975-DA37-C4FD-5D5AD11DCA5B}"/>
          </ac:picMkLst>
        </pc:picChg>
      </pc:sldChg>
      <pc:sldChg chg="modSp mod">
        <pc:chgData name="Trang Ha" userId="270efafb50020bd6" providerId="LiveId" clId="{654A761D-2AB1-4E78-8095-ECF325FFF380}" dt="2022-07-28T09:52:45.192" v="248" actId="20577"/>
        <pc:sldMkLst>
          <pc:docMk/>
          <pc:sldMk cId="2893097710" sldId="271"/>
        </pc:sldMkLst>
        <pc:spChg chg="mod">
          <ac:chgData name="Trang Ha" userId="270efafb50020bd6" providerId="LiveId" clId="{654A761D-2AB1-4E78-8095-ECF325FFF380}" dt="2022-07-28T09:52:45.192" v="248" actId="20577"/>
          <ac:spMkLst>
            <pc:docMk/>
            <pc:sldMk cId="2893097710" sldId="271"/>
            <ac:spMk id="7" creationId="{00000000-0000-0000-0000-000000000000}"/>
          </ac:spMkLst>
        </pc:spChg>
      </pc:sldChg>
      <pc:sldChg chg="del">
        <pc:chgData name="Trang Ha" userId="270efafb50020bd6" providerId="LiveId" clId="{654A761D-2AB1-4E78-8095-ECF325FFF380}" dt="2022-07-28T09:52:07.080" v="238" actId="2696"/>
        <pc:sldMkLst>
          <pc:docMk/>
          <pc:sldMk cId="3893718582" sldId="273"/>
        </pc:sldMkLst>
      </pc:sldChg>
      <pc:sldChg chg="delSp modSp new mod">
        <pc:chgData name="Trang Ha" userId="270efafb50020bd6" providerId="LiveId" clId="{654A761D-2AB1-4E78-8095-ECF325FFF380}" dt="2022-07-28T09:37:39.690" v="4" actId="478"/>
        <pc:sldMkLst>
          <pc:docMk/>
          <pc:sldMk cId="2401090818" sldId="274"/>
        </pc:sldMkLst>
        <pc:spChg chg="del">
          <ac:chgData name="Trang Ha" userId="270efafb50020bd6" providerId="LiveId" clId="{654A761D-2AB1-4E78-8095-ECF325FFF380}" dt="2022-07-28T09:37:36.165" v="2" actId="478"/>
          <ac:spMkLst>
            <pc:docMk/>
            <pc:sldMk cId="2401090818" sldId="274"/>
            <ac:spMk id="2" creationId="{8B9B9B86-A1A0-80E0-4001-A625EC39D825}"/>
          </ac:spMkLst>
        </pc:spChg>
        <pc:spChg chg="del mod">
          <ac:chgData name="Trang Ha" userId="270efafb50020bd6" providerId="LiveId" clId="{654A761D-2AB1-4E78-8095-ECF325FFF380}" dt="2022-07-28T09:37:39.690" v="4" actId="478"/>
          <ac:spMkLst>
            <pc:docMk/>
            <pc:sldMk cId="2401090818" sldId="274"/>
            <ac:spMk id="3" creationId="{3F2D676A-3C41-B87D-6A38-79CDD9162B46}"/>
          </ac:spMkLst>
        </pc:spChg>
      </pc:sldChg>
      <pc:sldChg chg="add del">
        <pc:chgData name="Trang Ha" userId="270efafb50020bd6" providerId="LiveId" clId="{654A761D-2AB1-4E78-8095-ECF325FFF380}" dt="2022-07-28T09:52:02.531" v="237" actId="2696"/>
        <pc:sldMkLst>
          <pc:docMk/>
          <pc:sldMk cId="1062962046" sldId="275"/>
        </pc:sldMkLst>
      </pc:sldChg>
      <pc:sldChg chg="add del">
        <pc:chgData name="Trang Ha" userId="270efafb50020bd6" providerId="LiveId" clId="{654A761D-2AB1-4E78-8095-ECF325FFF380}" dt="2022-07-28T09:39:54.707" v="6" actId="47"/>
        <pc:sldMkLst>
          <pc:docMk/>
          <pc:sldMk cId="3900197521" sldId="275"/>
        </pc:sldMkLst>
      </pc:sldChg>
    </pc:docChg>
  </pc:docChgLst>
  <pc:docChgLst>
    <pc:chgData name="Trang Ha" userId="270efafb50020bd6" providerId="LiveId" clId="{B95C2C18-3E01-4E1A-804F-6079784A3449}"/>
    <pc:docChg chg="undo redo custSel delSld modSld">
      <pc:chgData name="Trang Ha" userId="270efafb50020bd6" providerId="LiveId" clId="{B95C2C18-3E01-4E1A-804F-6079784A3449}" dt="2022-07-27T22:35:56.964" v="1138" actId="1076"/>
      <pc:docMkLst>
        <pc:docMk/>
      </pc:docMkLst>
      <pc:sldChg chg="modSp mod">
        <pc:chgData name="Trang Ha" userId="270efafb50020bd6" providerId="LiveId" clId="{B95C2C18-3E01-4E1A-804F-6079784A3449}" dt="2022-07-27T11:16:54.394" v="3" actId="20577"/>
        <pc:sldMkLst>
          <pc:docMk/>
          <pc:sldMk cId="562573195" sldId="256"/>
        </pc:sldMkLst>
        <pc:spChg chg="mod">
          <ac:chgData name="Trang Ha" userId="270efafb50020bd6" providerId="LiveId" clId="{B95C2C18-3E01-4E1A-804F-6079784A3449}" dt="2022-07-27T11:16:54.394" v="3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B95C2C18-3E01-4E1A-804F-6079784A3449}" dt="2022-07-27T16:19:34.980" v="155" actId="2085"/>
        <pc:sldMkLst>
          <pc:docMk/>
          <pc:sldMk cId="2365650238" sldId="258"/>
        </pc:sldMkLst>
        <pc:spChg chg="mod">
          <ac:chgData name="Trang Ha" userId="270efafb50020bd6" providerId="LiveId" clId="{B95C2C18-3E01-4E1A-804F-6079784A3449}" dt="2022-07-27T11:17:28.391" v="7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1:18:53.954" v="18" actId="20577"/>
          <ac:spMkLst>
            <pc:docMk/>
            <pc:sldMk cId="2365650238" sldId="258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11:24:29.860" v="48" actId="11529"/>
          <ac:spMkLst>
            <pc:docMk/>
            <pc:sldMk cId="2365650238" sldId="258"/>
            <ac:spMk id="13" creationId="{33C0BA19-F7F9-E9B0-E5C2-6A730BF2A3ED}"/>
          </ac:spMkLst>
        </pc:spChg>
        <pc:spChg chg="add del mod">
          <ac:chgData name="Trang Ha" userId="270efafb50020bd6" providerId="LiveId" clId="{B95C2C18-3E01-4E1A-804F-6079784A3449}" dt="2022-07-27T11:27:13.662" v="71" actId="478"/>
          <ac:spMkLst>
            <pc:docMk/>
            <pc:sldMk cId="2365650238" sldId="258"/>
            <ac:spMk id="14" creationId="{EB447CA6-33F0-94F3-3A2C-C94E15174596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15" creationId="{BD98006B-F9F5-C089-6EAB-41D59747F7AC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16" creationId="{62DC56D7-460B-3B7E-05DF-D7988B557F48}"/>
          </ac:spMkLst>
        </pc:spChg>
        <pc:spChg chg="del mod">
          <ac:chgData name="Trang Ha" userId="270efafb50020bd6" providerId="LiveId" clId="{B95C2C18-3E01-4E1A-804F-6079784A3449}" dt="2022-07-27T11:18:41.125" v="12" actId="478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B95C2C18-3E01-4E1A-804F-6079784A3449}" dt="2022-07-27T11:24:29.183" v="47" actId="571"/>
          <ac:spMkLst>
            <pc:docMk/>
            <pc:sldMk cId="2365650238" sldId="258"/>
            <ac:spMk id="20" creationId="{43E934BA-B61F-4F6C-3CD0-E2DA689610EF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4" creationId="{FC84B4D4-86A4-2D5B-5A5C-350825696926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5" creationId="{E2802AC5-DD9D-3412-39FB-A3709D7DF05A}"/>
          </ac:spMkLst>
        </pc:spChg>
        <pc:spChg chg="add del">
          <ac:chgData name="Trang Ha" userId="270efafb50020bd6" providerId="LiveId" clId="{B95C2C18-3E01-4E1A-804F-6079784A3449}" dt="2022-07-27T11:24:09.950" v="38"/>
          <ac:spMkLst>
            <pc:docMk/>
            <pc:sldMk cId="2365650238" sldId="258"/>
            <ac:spMk id="26" creationId="{6ED93084-4BC1-DF86-23BE-5F3893D974BE}"/>
          </ac:spMkLst>
        </pc:spChg>
        <pc:spChg chg="add del">
          <ac:chgData name="Trang Ha" userId="270efafb50020bd6" providerId="LiveId" clId="{B95C2C18-3E01-4E1A-804F-6079784A3449}" dt="2022-07-27T11:24:25.870" v="40"/>
          <ac:spMkLst>
            <pc:docMk/>
            <pc:sldMk cId="2365650238" sldId="258"/>
            <ac:spMk id="27" creationId="{13135A46-1480-C70F-8E7D-8E65269A3DDB}"/>
          </ac:spMkLst>
        </pc:spChg>
        <pc:spChg chg="add del mod">
          <ac:chgData name="Trang Ha" userId="270efafb50020bd6" providerId="LiveId" clId="{B95C2C18-3E01-4E1A-804F-6079784A3449}" dt="2022-07-27T11:26:24.140" v="62" actId="571"/>
          <ac:spMkLst>
            <pc:docMk/>
            <pc:sldMk cId="2365650238" sldId="258"/>
            <ac:spMk id="29" creationId="{F15EBA28-14BF-69FD-BDCE-07722DF41F11}"/>
          </ac:spMkLst>
        </pc:spChg>
        <pc:spChg chg="mod">
          <ac:chgData name="Trang Ha" userId="270efafb50020bd6" providerId="LiveId" clId="{B95C2C18-3E01-4E1A-804F-6079784A3449}" dt="2022-07-27T11:26:22.267" v="61"/>
          <ac:spMkLst>
            <pc:docMk/>
            <pc:sldMk cId="2365650238" sldId="258"/>
            <ac:spMk id="30" creationId="{A7930420-C475-EBF3-9AC0-8C3243DFCDE3}"/>
          </ac:spMkLst>
        </pc:spChg>
        <pc:spChg chg="add del mod">
          <ac:chgData name="Trang Ha" userId="270efafb50020bd6" providerId="LiveId" clId="{B95C2C18-3E01-4E1A-804F-6079784A3449}" dt="2022-07-27T11:27:19.957" v="73" actId="478"/>
          <ac:spMkLst>
            <pc:docMk/>
            <pc:sldMk cId="2365650238" sldId="258"/>
            <ac:spMk id="31" creationId="{A4038C7D-E26B-897E-E71A-BEFDB71612E4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2" creationId="{725A0826-31FD-3CFD-13FC-30BFC854E13A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3" creationId="{EE9E876E-20A5-C7E2-DEAC-9E68B1CFB589}"/>
          </ac:spMkLst>
        </pc:spChg>
        <pc:spChg chg="add del">
          <ac:chgData name="Trang Ha" userId="270efafb50020bd6" providerId="LiveId" clId="{B95C2C18-3E01-4E1A-804F-6079784A3449}" dt="2022-07-27T11:26:56.430" v="69"/>
          <ac:spMkLst>
            <pc:docMk/>
            <pc:sldMk cId="2365650238" sldId="258"/>
            <ac:spMk id="34" creationId="{5AA0956B-8DB4-AEC4-4388-C2901AC5904F}"/>
          </ac:spMkLst>
        </pc:spChg>
        <pc:spChg chg="mod">
          <ac:chgData name="Trang Ha" userId="270efafb50020bd6" providerId="LiveId" clId="{B95C2C18-3E01-4E1A-804F-6079784A3449}" dt="2022-07-27T11:27:41.515" v="76"/>
          <ac:spMkLst>
            <pc:docMk/>
            <pc:sldMk cId="2365650238" sldId="258"/>
            <ac:spMk id="35" creationId="{3E16AE80-DE6C-B0CA-378F-E675C51F2947}"/>
          </ac:spMkLst>
        </pc:spChg>
        <pc:spChg chg="add del">
          <ac:chgData name="Trang Ha" userId="270efafb50020bd6" providerId="LiveId" clId="{B95C2C18-3E01-4E1A-804F-6079784A3449}" dt="2022-07-27T11:28:31.918" v="91"/>
          <ac:spMkLst>
            <pc:docMk/>
            <pc:sldMk cId="2365650238" sldId="258"/>
            <ac:spMk id="36" creationId="{B044BC96-DC09-C05F-6E0E-FF14B107D343}"/>
          </ac:spMkLst>
        </pc:spChg>
        <pc:spChg chg="add del mod">
          <ac:chgData name="Trang Ha" userId="270efafb50020bd6" providerId="LiveId" clId="{B95C2C18-3E01-4E1A-804F-6079784A3449}" dt="2022-07-27T11:29:56.699" v="105" actId="478"/>
          <ac:spMkLst>
            <pc:docMk/>
            <pc:sldMk cId="2365650238" sldId="258"/>
            <ac:spMk id="37" creationId="{53B9BD7F-1530-F417-3BD6-94DD8F94DB6F}"/>
          </ac:spMkLst>
        </pc:spChg>
        <pc:spChg chg="del">
          <ac:chgData name="Trang Ha" userId="270efafb50020bd6" providerId="LiveId" clId="{B95C2C18-3E01-4E1A-804F-6079784A3449}" dt="2022-07-27T11:18:43.925" v="13" actId="478"/>
          <ac:spMkLst>
            <pc:docMk/>
            <pc:sldMk cId="2365650238" sldId="258"/>
            <ac:spMk id="38" creationId="{560A0534-C96F-CE74-7AD4-FC1B2E232891}"/>
          </ac:spMkLst>
        </pc:spChg>
        <pc:spChg chg="del">
          <ac:chgData name="Trang Ha" userId="270efafb50020bd6" providerId="LiveId" clId="{B95C2C18-3E01-4E1A-804F-6079784A3449}" dt="2022-07-27T11:18:35.764" v="10" actId="478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40" creationId="{88C23D38-0678-3786-1980-77BB29E9990B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5" creationId="{D78BC05C-7EA9-16B0-AD61-6F7E9F883BDE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6" creationId="{8D496FF0-1371-21B3-15E8-2AE7693934D7}"/>
          </ac:spMkLst>
        </pc:spChg>
        <pc:spChg chg="add del mod">
          <ac:chgData name="Trang Ha" userId="270efafb50020bd6" providerId="LiveId" clId="{B95C2C18-3E01-4E1A-804F-6079784A3449}" dt="2022-07-27T16:01:17.171" v="137" actId="478"/>
          <ac:spMkLst>
            <pc:docMk/>
            <pc:sldMk cId="2365650238" sldId="258"/>
            <ac:spMk id="47" creationId="{2614B9D6-114C-8C6F-C5F0-53C5F100D9A7}"/>
          </ac:spMkLst>
        </pc:spChg>
        <pc:spChg chg="add del mod">
          <ac:chgData name="Trang Ha" userId="270efafb50020bd6" providerId="LiveId" clId="{B95C2C18-3E01-4E1A-804F-6079784A3449}" dt="2022-07-27T16:01:40.880" v="143" actId="478"/>
          <ac:spMkLst>
            <pc:docMk/>
            <pc:sldMk cId="2365650238" sldId="258"/>
            <ac:spMk id="51" creationId="{A8DE2BC9-1DB2-C54C-1058-452B8AE14515}"/>
          </ac:spMkLst>
        </pc:spChg>
        <pc:picChg chg="add del mod modCrop">
          <ac:chgData name="Trang Ha" userId="270efafb50020bd6" providerId="LiveId" clId="{B95C2C18-3E01-4E1A-804F-6079784A3449}" dt="2022-07-27T16:00:11.488" v="128"/>
          <ac:picMkLst>
            <pc:docMk/>
            <pc:sldMk cId="2365650238" sldId="258"/>
            <ac:picMk id="10" creationId="{CE31B4E2-EF14-0DBC-8D7F-BCF6AB1F6136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1" creationId="{63D2B43A-1612-885B-2B23-F83C0925DE80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2" creationId="{125085AF-293E-C6A3-156E-5AE1A7637D3B}"/>
          </ac:picMkLst>
        </pc:picChg>
        <pc:picChg chg="mod">
          <ac:chgData name="Trang Ha" userId="270efafb50020bd6" providerId="LiveId" clId="{B95C2C18-3E01-4E1A-804F-6079784A3449}" dt="2022-07-27T11:20:43.206" v="28"/>
          <ac:picMkLst>
            <pc:docMk/>
            <pc:sldMk cId="2365650238" sldId="258"/>
            <ac:picMk id="23" creationId="{30EA213D-2730-1A79-3D78-A40FAD191AC0}"/>
          </ac:picMkLst>
        </pc:picChg>
        <pc:picChg chg="mod">
          <ac:chgData name="Trang Ha" userId="270efafb50020bd6" providerId="LiveId" clId="{B95C2C18-3E01-4E1A-804F-6079784A3449}" dt="2022-07-27T15:59:35.523" v="126"/>
          <ac:picMkLst>
            <pc:docMk/>
            <pc:sldMk cId="2365650238" sldId="258"/>
            <ac:picMk id="41" creationId="{CB324836-4134-2943-E0EF-FABF37946AD7}"/>
          </ac:picMkLst>
        </pc:picChg>
        <pc:picChg chg="mod">
          <ac:chgData name="Trang Ha" userId="270efafb50020bd6" providerId="LiveId" clId="{B95C2C18-3E01-4E1A-804F-6079784A3449}" dt="2022-07-27T16:01:24.362" v="139" actId="1076"/>
          <ac:picMkLst>
            <pc:docMk/>
            <pc:sldMk cId="2365650238" sldId="258"/>
            <ac:picMk id="42" creationId="{132F2B3E-939F-23E1-0E4E-789B08F3D07F}"/>
          </ac:picMkLst>
        </pc:picChg>
        <pc:picChg chg="mod">
          <ac:chgData name="Trang Ha" userId="270efafb50020bd6" providerId="LiveId" clId="{B95C2C18-3E01-4E1A-804F-6079784A3449}" dt="2022-07-27T16:00:34.124" v="131"/>
          <ac:picMkLst>
            <pc:docMk/>
            <pc:sldMk cId="2365650238" sldId="258"/>
            <ac:picMk id="43" creationId="{E21DF0D7-4A79-4BA6-BBD2-25695106989D}"/>
          </ac:picMkLst>
        </pc:picChg>
        <pc:picChg chg="mod">
          <ac:chgData name="Trang Ha" userId="270efafb50020bd6" providerId="LiveId" clId="{B95C2C18-3E01-4E1A-804F-6079784A3449}" dt="2022-07-27T16:01:34.558" v="141" actId="1076"/>
          <ac:picMkLst>
            <pc:docMk/>
            <pc:sldMk cId="2365650238" sldId="258"/>
            <ac:picMk id="44" creationId="{C6B627B7-93B0-8024-AC5E-9B0B58615458}"/>
          </ac:picMkLst>
        </pc:picChg>
        <pc:picChg chg="del">
          <ac:chgData name="Trang Ha" userId="270efafb50020bd6" providerId="LiveId" clId="{B95C2C18-3E01-4E1A-804F-6079784A3449}" dt="2022-07-27T11:18:31.139" v="8" actId="478"/>
          <ac:picMkLst>
            <pc:docMk/>
            <pc:sldMk cId="2365650238" sldId="258"/>
            <ac:picMk id="48" creationId="{D8DE8AF6-C272-E0A1-2470-52E1C3219C2D}"/>
          </ac:picMkLst>
        </pc:picChg>
        <pc:picChg chg="del">
          <ac:chgData name="Trang Ha" userId="270efafb50020bd6" providerId="LiveId" clId="{B95C2C18-3E01-4E1A-804F-6079784A3449}" dt="2022-07-27T11:18:45.973" v="14" actId="478"/>
          <ac:picMkLst>
            <pc:docMk/>
            <pc:sldMk cId="2365650238" sldId="258"/>
            <ac:picMk id="49" creationId="{BC1E7638-E5A5-3E01-1CCE-3ECAF5A25653}"/>
          </ac:picMkLst>
        </pc:picChg>
        <pc:picChg chg="del">
          <ac:chgData name="Trang Ha" userId="270efafb50020bd6" providerId="LiveId" clId="{B95C2C18-3E01-4E1A-804F-6079784A3449}" dt="2022-07-27T11:18:33.633" v="9" actId="478"/>
          <ac:picMkLst>
            <pc:docMk/>
            <pc:sldMk cId="2365650238" sldId="258"/>
            <ac:picMk id="50" creationId="{D08BA38B-3961-EFF7-DE22-C279C37EA29D}"/>
          </ac:picMkLst>
        </pc:picChg>
      </pc:sldChg>
      <pc:sldChg chg="addSp delSp modSp mod delAnim modAnim">
        <pc:chgData name="Trang Ha" userId="270efafb50020bd6" providerId="LiveId" clId="{B95C2C18-3E01-4E1A-804F-6079784A3449}" dt="2022-07-27T22:22:16.627" v="815" actId="20577"/>
        <pc:sldMkLst>
          <pc:docMk/>
          <pc:sldMk cId="261207011" sldId="265"/>
        </pc:sldMkLst>
        <pc:spChg chg="mod">
          <ac:chgData name="Trang Ha" userId="270efafb50020bd6" providerId="LiveId" clId="{B95C2C18-3E01-4E1A-804F-6079784A3449}" dt="2022-07-27T22:14:57.237" v="741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rang Ha" userId="270efafb50020bd6" providerId="LiveId" clId="{B95C2C18-3E01-4E1A-804F-6079784A3449}" dt="2022-07-27T22:15:14.288" v="749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6" creationId="{10E90AC8-F70C-1A85-6C79-C1AE8145017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7" creationId="{046C0B6E-FBA0-249C-44D8-1A41EF1F424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21" creationId="{8D5C8422-3E05-5D81-A15E-47ED50E4F661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6" creationId="{2FE17A94-6637-270C-1081-1869680FE13E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7" creationId="{EC309D21-E2CA-72AC-0F48-73DDABA03E2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1" creationId="{1BBA7C4C-5EA0-53C9-F0B4-BDCDAE1C472E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2" creationId="{8E5E9EE2-9FC3-FB1A-2D93-ECFE341A7CF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3" creationId="{D167C608-9A78-44B2-8CFC-BFC55F352BFA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4" creationId="{8CE632E0-8609-7478-BBF4-6D2915032BE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5" creationId="{42E15201-612A-4182-5EDC-8EB38DFC845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6" creationId="{1D6BFD00-4329-C811-4349-4880BF208694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7" creationId="{3A76C68A-2E86-617A-FD27-6DD8ECCC31BD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8" creationId="{062705AF-9141-C90D-9646-ACB6AE913CD7}"/>
          </ac:spMkLst>
        </pc:spChg>
        <pc:spChg chg="add mod">
          <ac:chgData name="Trang Ha" userId="270efafb50020bd6" providerId="LiveId" clId="{B95C2C18-3E01-4E1A-804F-6079784A3449}" dt="2022-07-27T22:00:50.033" v="467" actId="571"/>
          <ac:spMkLst>
            <pc:docMk/>
            <pc:sldMk cId="261207011" sldId="265"/>
            <ac:spMk id="40" creationId="{79F6C452-4D12-A936-E8EF-9999758BC135}"/>
          </ac:spMkLst>
        </pc:spChg>
        <pc:spChg chg="add mod">
          <ac:chgData name="Trang Ha" userId="270efafb50020bd6" providerId="LiveId" clId="{B95C2C18-3E01-4E1A-804F-6079784A3449}" dt="2022-07-27T22:00:55.828" v="469"/>
          <ac:spMkLst>
            <pc:docMk/>
            <pc:sldMk cId="261207011" sldId="265"/>
            <ac:spMk id="42" creationId="{F0D7F2BF-5187-9A97-05A2-FF1D9A1597A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3" creationId="{88516153-1B01-01E2-6898-CE6AFE43CBB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4" creationId="{1013A038-E9DB-A9E5-2430-EEFA16807DE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5" creationId="{25A4EED3-8F83-1160-17A1-BFD613D00865}"/>
          </ac:spMkLst>
        </pc:spChg>
        <pc:spChg chg="mod">
          <ac:chgData name="Trang Ha" userId="270efafb50020bd6" providerId="LiveId" clId="{B95C2C18-3E01-4E1A-804F-6079784A3449}" dt="2022-07-27T22:07:29.443" v="574" actId="20577"/>
          <ac:spMkLst>
            <pc:docMk/>
            <pc:sldMk cId="261207011" sldId="265"/>
            <ac:spMk id="48" creationId="{4A927252-14B5-56B4-1D39-437BFB35FCFA}"/>
          </ac:spMkLst>
        </pc:spChg>
        <pc:spChg chg="mod">
          <ac:chgData name="Trang Ha" userId="270efafb50020bd6" providerId="LiveId" clId="{B95C2C18-3E01-4E1A-804F-6079784A3449}" dt="2022-07-27T22:05:04.416" v="538"/>
          <ac:spMkLst>
            <pc:docMk/>
            <pc:sldMk cId="261207011" sldId="265"/>
            <ac:spMk id="49" creationId="{815AE848-2C82-A92B-CFDC-B3DA6CBFE24F}"/>
          </ac:spMkLst>
        </pc:spChg>
        <pc:spChg chg="mod">
          <ac:chgData name="Trang Ha" userId="270efafb50020bd6" providerId="LiveId" clId="{B95C2C18-3E01-4E1A-804F-6079784A3449}" dt="2022-07-27T22:05:16.068" v="541" actId="20577"/>
          <ac:spMkLst>
            <pc:docMk/>
            <pc:sldMk cId="261207011" sldId="265"/>
            <ac:spMk id="50" creationId="{D59165AB-538F-11A1-1215-FA85D0226C4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2" creationId="{1EE824D3-64DA-45F7-5C0F-3737F41B7E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3" creationId="{613FF013-DE31-3E62-6CCB-77ACC09C175B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4" creationId="{FB7FA64F-5997-0C95-26C6-88CD46A4E47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5" creationId="{1A03B3B3-28F3-B812-92CA-99CAED814156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63" creationId="{489C2B30-5E76-9DA4-194A-A4E03689C53E}"/>
          </ac:spMkLst>
        </pc:spChg>
        <pc:spChg chg="add del mod">
          <ac:chgData name="Trang Ha" userId="270efafb50020bd6" providerId="LiveId" clId="{B95C2C18-3E01-4E1A-804F-6079784A3449}" dt="2022-07-27T22:19:39.427" v="787" actId="478"/>
          <ac:spMkLst>
            <pc:docMk/>
            <pc:sldMk cId="261207011" sldId="265"/>
            <ac:spMk id="64" creationId="{29E79C81-3FD1-72CB-E0E3-2AD69D1C3D04}"/>
          </ac:spMkLst>
        </pc:spChg>
        <pc:spChg chg="add mod">
          <ac:chgData name="Trang Ha" userId="270efafb50020bd6" providerId="LiveId" clId="{B95C2C18-3E01-4E1A-804F-6079784A3449}" dt="2022-07-27T22:20:49.078" v="800" actId="1038"/>
          <ac:spMkLst>
            <pc:docMk/>
            <pc:sldMk cId="261207011" sldId="265"/>
            <ac:spMk id="65" creationId="{6E40CB0A-44E0-102E-94D8-20BB9885ED79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8" creationId="{8707B2FC-0BE2-C117-714B-FD6B3E004087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9" creationId="{DA8FEB53-5CF1-AA3F-3366-53EDBD42D9C3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0" creationId="{3BCD2EDC-92BD-698A-9CB8-EBDB660D48A8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1" creationId="{2809B91B-8B7A-FF4A-C1AB-FC71AB40EE9C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2" creationId="{914229D8-F3EA-D4BC-6A98-C7248780C636}"/>
          </ac:spMkLst>
        </pc:spChg>
        <pc:spChg chg="add mod">
          <ac:chgData name="Trang Ha" userId="270efafb50020bd6" providerId="LiveId" clId="{B95C2C18-3E01-4E1A-804F-6079784A3449}" dt="2022-07-27T22:21:37.542" v="805" actId="20577"/>
          <ac:spMkLst>
            <pc:docMk/>
            <pc:sldMk cId="261207011" sldId="265"/>
            <ac:spMk id="73" creationId="{442CA862-6CC4-A65F-AD7E-5E2BB6E86617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4" creationId="{ADA9A910-F351-1C94-2D41-3411E98A24A8}"/>
          </ac:spMkLst>
        </pc:spChg>
        <pc:spChg chg="add mod">
          <ac:chgData name="Trang Ha" userId="270efafb50020bd6" providerId="LiveId" clId="{B95C2C18-3E01-4E1A-804F-6079784A3449}" dt="2022-07-27T22:21:41.699" v="809" actId="20577"/>
          <ac:spMkLst>
            <pc:docMk/>
            <pc:sldMk cId="261207011" sldId="265"/>
            <ac:spMk id="75" creationId="{4F86ACAF-C717-BAE7-01C3-3EC6D05AD2FE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6" creationId="{A178530A-3831-1860-D095-10E340D4DC89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7" creationId="{2CDD755A-1C25-941A-3289-6AA6D519401F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8" creationId="{3A84A4A3-77E3-BDFC-7F9B-19A0DDCFAB7B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9" creationId="{E30EBF10-D813-2F93-A3DA-AA2A6E229E73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0" creationId="{EB398833-9FEB-C343-269B-31A0DEDDF29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1" creationId="{C4C8ECA7-C063-4B05-AEB7-3B026C21D96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2" creationId="{1B158688-8199-64ED-E383-7395A2B045E7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3" creationId="{3011EC43-4A44-B70B-86A6-5D0BB0062518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4" creationId="{9D6DE052-A285-C54D-3B01-B6609C8A578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5" creationId="{0E2B2E4A-DEBF-2D48-F006-52AEA47BB99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6" creationId="{F43A8E9A-5B5C-67F8-97AC-207CF46B8476}"/>
          </ac:spMkLst>
        </pc:spChg>
        <pc:spChg chg="mod">
          <ac:chgData name="Trang Ha" userId="270efafb50020bd6" providerId="LiveId" clId="{B95C2C18-3E01-4E1A-804F-6079784A3449}" dt="2022-07-27T22:22:16.627" v="815" actId="20577"/>
          <ac:spMkLst>
            <pc:docMk/>
            <pc:sldMk cId="261207011" sldId="265"/>
            <ac:spMk id="108" creationId="{046CAE86-00A5-0361-1E35-80291CEA3329}"/>
          </ac:spMkLst>
        </pc:spChg>
        <pc:grpChg chg="add del mod">
          <ac:chgData name="Trang Ha" userId="270efafb50020bd6" providerId="LiveId" clId="{B95C2C18-3E01-4E1A-804F-6079784A3449}" dt="2022-07-27T22:14:48.760" v="732" actId="478"/>
          <ac:grpSpMkLst>
            <pc:docMk/>
            <pc:sldMk cId="261207011" sldId="265"/>
            <ac:grpSpMk id="46" creationId="{6DE335A7-425E-38BF-9249-1F9FBDC82DE3}"/>
          </ac:grpSpMkLst>
        </pc:grpChg>
        <pc:grpChg chg="mod">
          <ac:chgData name="Trang Ha" userId="270efafb50020bd6" providerId="LiveId" clId="{B95C2C18-3E01-4E1A-804F-6079784A3449}" dt="2022-07-27T22:05:04.416" v="538"/>
          <ac:grpSpMkLst>
            <pc:docMk/>
            <pc:sldMk cId="261207011" sldId="265"/>
            <ac:grpSpMk id="47" creationId="{539CA801-0EA6-1E51-25D4-D66CAD58E23D}"/>
          </ac:grpSpMkLst>
        </pc:grpChg>
        <pc:picChg chg="add del mod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3" creationId="{AA1A6A79-5345-BD2C-42F2-51561F2F6415}"/>
          </ac:picMkLst>
        </pc:picChg>
        <pc:picChg chg="add del mod modCrop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5" creationId="{A7E19B19-8B13-63C8-CA3B-263F40BA8B9A}"/>
          </ac:picMkLst>
        </pc:picChg>
        <pc:picChg chg="add del mod modCrop">
          <ac:chgData name="Trang Ha" userId="270efafb50020bd6" providerId="LiveId" clId="{B95C2C18-3E01-4E1A-804F-6079784A3449}" dt="2022-07-27T22:16:05.108" v="751" actId="478"/>
          <ac:picMkLst>
            <pc:docMk/>
            <pc:sldMk cId="261207011" sldId="265"/>
            <ac:picMk id="19" creationId="{61596C16-24E1-ED2F-B15B-E519183BEF6A}"/>
          </ac:picMkLst>
        </pc:picChg>
        <pc:picChg chg="del">
          <ac:chgData name="Trang Ha" userId="270efafb50020bd6" providerId="LiveId" clId="{B95C2C18-3E01-4E1A-804F-6079784A3449}" dt="2022-07-27T21:55:43.052" v="416" actId="478"/>
          <ac:picMkLst>
            <pc:docMk/>
            <pc:sldMk cId="261207011" sldId="265"/>
            <ac:picMk id="20" creationId="{D8DFCFEE-BFB9-782E-99C6-F88E0E9E2A47}"/>
          </ac:picMkLst>
        </pc:picChg>
        <pc:picChg chg="add mod modCrop">
          <ac:chgData name="Trang Ha" userId="270efafb50020bd6" providerId="LiveId" clId="{B95C2C18-3E01-4E1A-804F-6079784A3449}" dt="2022-07-27T22:20:00.868" v="791" actId="1076"/>
          <ac:picMkLst>
            <pc:docMk/>
            <pc:sldMk cId="261207011" sldId="265"/>
            <ac:picMk id="23" creationId="{F2C35E3B-EC98-DDCE-E987-22BF814A97F4}"/>
          </ac:picMkLst>
        </pc:picChg>
        <pc:picChg chg="add mod modCrop">
          <ac:chgData name="Trang Ha" userId="270efafb50020bd6" providerId="LiveId" clId="{B95C2C18-3E01-4E1A-804F-6079784A3449}" dt="2022-07-27T22:17:18.022" v="761" actId="1076"/>
          <ac:picMkLst>
            <pc:docMk/>
            <pc:sldMk cId="261207011" sldId="265"/>
            <ac:picMk id="25" creationId="{0A1E5C9E-CB16-D81E-B608-F43E6ACFC26F}"/>
          </ac:picMkLst>
        </pc:picChg>
        <pc:picChg chg="add mod">
          <ac:chgData name="Trang Ha" userId="270efafb50020bd6" providerId="LiveId" clId="{B95C2C18-3E01-4E1A-804F-6079784A3449}" dt="2022-07-27T22:00:50.033" v="467" actId="571"/>
          <ac:picMkLst>
            <pc:docMk/>
            <pc:sldMk cId="261207011" sldId="265"/>
            <ac:picMk id="39" creationId="{3816FA3B-1DEE-C1FC-B143-334D2346C8B1}"/>
          </ac:picMkLst>
        </pc:picChg>
        <pc:picChg chg="add mod">
          <ac:chgData name="Trang Ha" userId="270efafb50020bd6" providerId="LiveId" clId="{B95C2C18-3E01-4E1A-804F-6079784A3449}" dt="2022-07-27T22:00:55.828" v="469"/>
          <ac:picMkLst>
            <pc:docMk/>
            <pc:sldMk cId="261207011" sldId="265"/>
            <ac:picMk id="41" creationId="{36716267-AA2D-9382-63F3-1C039E784634}"/>
          </ac:picMkLst>
        </pc:picChg>
        <pc:picChg chg="add mod">
          <ac:chgData name="Trang Ha" userId="270efafb50020bd6" providerId="LiveId" clId="{B95C2C18-3E01-4E1A-804F-6079784A3449}" dt="2022-07-27T22:21:06.807" v="802" actId="571"/>
          <ac:picMkLst>
            <pc:docMk/>
            <pc:sldMk cId="261207011" sldId="265"/>
            <ac:picMk id="67" creationId="{81870A7D-5E15-2686-32C9-BDA432FBF0FF}"/>
          </ac:picMkLst>
        </pc:picChg>
      </pc:sldChg>
      <pc:sldChg chg="del">
        <pc:chgData name="Trang Ha" userId="270efafb50020bd6" providerId="LiveId" clId="{B95C2C18-3E01-4E1A-804F-6079784A3449}" dt="2022-07-27T22:30:16.538" v="876" actId="2696"/>
        <pc:sldMkLst>
          <pc:docMk/>
          <pc:sldMk cId="340795945" sldId="266"/>
        </pc:sldMkLst>
      </pc:sldChg>
      <pc:sldChg chg="del">
        <pc:chgData name="Trang Ha" userId="270efafb50020bd6" providerId="LiveId" clId="{B95C2C18-3E01-4E1A-804F-6079784A3449}" dt="2022-07-27T22:35:38.745" v="1132" actId="2696"/>
        <pc:sldMkLst>
          <pc:docMk/>
          <pc:sldMk cId="2779256375" sldId="267"/>
        </pc:sldMkLst>
      </pc:sldChg>
      <pc:sldChg chg="del">
        <pc:chgData name="Trang Ha" userId="270efafb50020bd6" providerId="LiveId" clId="{B95C2C18-3E01-4E1A-804F-6079784A3449}" dt="2022-07-27T22:30:20.359" v="877" actId="2696"/>
        <pc:sldMkLst>
          <pc:docMk/>
          <pc:sldMk cId="3217625673" sldId="268"/>
        </pc:sldMkLst>
      </pc:sldChg>
      <pc:sldChg chg="addSp delSp modSp mod">
        <pc:chgData name="Trang Ha" userId="270efafb50020bd6" providerId="LiveId" clId="{B95C2C18-3E01-4E1A-804F-6079784A3449}" dt="2022-07-27T21:48:00.201" v="385" actId="20577"/>
        <pc:sldMkLst>
          <pc:docMk/>
          <pc:sldMk cId="1727781939" sldId="270"/>
        </pc:sldMkLst>
        <pc:spChg chg="mod">
          <ac:chgData name="Trang Ha" userId="270efafb50020bd6" providerId="LiveId" clId="{B95C2C18-3E01-4E1A-804F-6079784A3449}" dt="2022-07-27T21:48:00.201" v="385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6:30:34.288" v="316" actId="20577"/>
          <ac:spMkLst>
            <pc:docMk/>
            <pc:sldMk cId="1727781939" sldId="270"/>
            <ac:spMk id="11" creationId="{00000000-0000-0000-0000-000000000000}"/>
          </ac:spMkLst>
        </pc:spChg>
        <pc:spChg chg="mod">
          <ac:chgData name="Trang Ha" userId="270efafb50020bd6" providerId="LiveId" clId="{B95C2C18-3E01-4E1A-804F-6079784A3449}" dt="2022-07-27T16:21:12.211" v="162" actId="20577"/>
          <ac:spMkLst>
            <pc:docMk/>
            <pc:sldMk cId="1727781939" sldId="270"/>
            <ac:spMk id="14" creationId="{CE6B7E84-CEBE-175D-F644-7437A73CCF3F}"/>
          </ac:spMkLst>
        </pc:spChg>
        <pc:spChg chg="mod">
          <ac:chgData name="Trang Ha" userId="270efafb50020bd6" providerId="LiveId" clId="{B95C2C18-3E01-4E1A-804F-6079784A3449}" dt="2022-07-27T16:24:17.450" v="225" actId="20577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B95C2C18-3E01-4E1A-804F-6079784A3449}" dt="2022-07-27T21:45:25.582" v="371" actId="1076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B95C2C18-3E01-4E1A-804F-6079784A3449}" dt="2022-07-27T21:45:36.509" v="372" actId="1076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B95C2C18-3E01-4E1A-804F-6079784A3449}" dt="2022-07-27T21:45:51.558" v="374" actId="1076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B95C2C18-3E01-4E1A-804F-6079784A3449}" dt="2022-07-27T21:46:40.808" v="381" actId="1037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B95C2C18-3E01-4E1A-804F-6079784A3449}" dt="2022-07-27T21:47:09.831" v="383" actId="1037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B95C2C18-3E01-4E1A-804F-6079784A3449}" dt="2022-07-27T21:46:25.538" v="378" actId="1076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B95C2C18-3E01-4E1A-804F-6079784A3449}" dt="2022-07-27T16:23:20.410" v="202" actId="20577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B95C2C18-3E01-4E1A-804F-6079784A3449}" dt="2022-07-27T16:24:23.252" v="227" actId="20577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B95C2C18-3E01-4E1A-804F-6079784A3449}" dt="2022-07-27T16:25:03.637" v="247" actId="20577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B95C2C18-3E01-4E1A-804F-6079784A3449}" dt="2022-07-27T16:25:43.399" v="262" actId="20577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B95C2C18-3E01-4E1A-804F-6079784A3449}" dt="2022-07-27T16:26:40.870" v="282" actId="20577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B95C2C18-3E01-4E1A-804F-6079784A3449}" dt="2022-07-27T16:27:42.485" v="301" actId="20577"/>
          <ac:spMkLst>
            <pc:docMk/>
            <pc:sldMk cId="1727781939" sldId="270"/>
            <ac:spMk id="36" creationId="{ADC64E5B-A384-A730-BD89-FEA1E29F2F92}"/>
          </ac:spMkLst>
        </pc:spChg>
        <pc:picChg chg="add mod ord">
          <ac:chgData name="Trang Ha" userId="270efafb50020bd6" providerId="LiveId" clId="{B95C2C18-3E01-4E1A-804F-6079784A3449}" dt="2022-07-27T21:46:53.081" v="382" actId="1037"/>
          <ac:picMkLst>
            <pc:docMk/>
            <pc:sldMk cId="1727781939" sldId="270"/>
            <ac:picMk id="10" creationId="{E0FA8133-F975-DA37-C4FD-5D5AD11DCA5B}"/>
          </ac:picMkLst>
        </pc:picChg>
        <pc:picChg chg="del">
          <ac:chgData name="Trang Ha" userId="270efafb50020bd6" providerId="LiveId" clId="{B95C2C18-3E01-4E1A-804F-6079784A3449}" dt="2022-07-27T16:20:34.070" v="156" actId="478"/>
          <ac:picMkLst>
            <pc:docMk/>
            <pc:sldMk cId="1727781939" sldId="270"/>
            <ac:picMk id="21" creationId="{19D41661-588D-9DF8-1C82-34B4E68CAD1A}"/>
          </ac:picMkLst>
        </pc:picChg>
      </pc:sldChg>
      <pc:sldChg chg="addSp delSp modSp mod delAnim modAnim">
        <pc:chgData name="Trang Ha" userId="270efafb50020bd6" providerId="LiveId" clId="{B95C2C18-3E01-4E1A-804F-6079784A3449}" dt="2022-07-27T21:53:48.281" v="415"/>
        <pc:sldMkLst>
          <pc:docMk/>
          <pc:sldMk cId="2893097710" sldId="271"/>
        </pc:sldMkLst>
        <pc:spChg chg="add mod">
          <ac:chgData name="Trang Ha" userId="270efafb50020bd6" providerId="LiveId" clId="{B95C2C18-3E01-4E1A-804F-6079784A3449}" dt="2022-07-27T21:51:22.562" v="399" actId="1076"/>
          <ac:spMkLst>
            <pc:docMk/>
            <pc:sldMk cId="2893097710" sldId="271"/>
            <ac:spMk id="16" creationId="{F3CB54CE-2E39-1680-20D9-C655FC876D47}"/>
          </ac:spMkLst>
        </pc:spChg>
        <pc:spChg chg="add mod">
          <ac:chgData name="Trang Ha" userId="270efafb50020bd6" providerId="LiveId" clId="{B95C2C18-3E01-4E1A-804F-6079784A3449}" dt="2022-07-27T21:51:35.155" v="402" actId="1076"/>
          <ac:spMkLst>
            <pc:docMk/>
            <pc:sldMk cId="2893097710" sldId="271"/>
            <ac:spMk id="17" creationId="{74BF2737-6551-8BF9-72DD-605AE5C4CEDB}"/>
          </ac:spMkLst>
        </pc:spChg>
        <pc:spChg chg="del mod">
          <ac:chgData name="Trang Ha" userId="270efafb50020bd6" providerId="LiveId" clId="{B95C2C18-3E01-4E1A-804F-6079784A3449}" dt="2022-07-27T21:51:26.412" v="400" actId="21"/>
          <ac:spMkLst>
            <pc:docMk/>
            <pc:sldMk cId="2893097710" sldId="271"/>
            <ac:spMk id="19" creationId="{86B587D7-C6B8-8407-346C-4E60B99B42FF}"/>
          </ac:spMkLst>
        </pc:spChg>
        <pc:spChg chg="add mod">
          <ac:chgData name="Trang Ha" userId="270efafb50020bd6" providerId="LiveId" clId="{B95C2C18-3E01-4E1A-804F-6079784A3449}" dt="2022-07-27T21:51:55.230" v="405" actId="1076"/>
          <ac:spMkLst>
            <pc:docMk/>
            <pc:sldMk cId="2893097710" sldId="271"/>
            <ac:spMk id="20" creationId="{2A1F1F22-05D2-2F28-B59A-384CB0F66ACA}"/>
          </ac:spMkLst>
        </pc:spChg>
        <pc:spChg chg="add mod">
          <ac:chgData name="Trang Ha" userId="270efafb50020bd6" providerId="LiveId" clId="{B95C2C18-3E01-4E1A-804F-6079784A3449}" dt="2022-07-27T21:53:00.551" v="413" actId="1076"/>
          <ac:spMkLst>
            <pc:docMk/>
            <pc:sldMk cId="2893097710" sldId="271"/>
            <ac:spMk id="21" creationId="{A7FFC59C-0BC5-5BD4-DE9A-DC3042DB9AB0}"/>
          </ac:spMkLst>
        </pc:spChg>
        <pc:spChg chg="del mod">
          <ac:chgData name="Trang Ha" userId="270efafb50020bd6" providerId="LiveId" clId="{B95C2C18-3E01-4E1A-804F-6079784A3449}" dt="2022-07-27T21:51:12.446" v="397" actId="21"/>
          <ac:spMkLst>
            <pc:docMk/>
            <pc:sldMk cId="2893097710" sldId="271"/>
            <ac:spMk id="28" creationId="{1933C807-AD59-96B6-D6F0-696C91EE4CF5}"/>
          </ac:spMkLst>
        </pc:spChg>
        <pc:spChg chg="del mod">
          <ac:chgData name="Trang Ha" userId="270efafb50020bd6" providerId="LiveId" clId="{B95C2C18-3E01-4E1A-804F-6079784A3449}" dt="2022-07-27T21:51:40.090" v="403" actId="21"/>
          <ac:spMkLst>
            <pc:docMk/>
            <pc:sldMk cId="2893097710" sldId="271"/>
            <ac:spMk id="29" creationId="{895135F2-6A2A-B65A-1D4E-638EEDE63AB6}"/>
          </ac:spMkLst>
        </pc:spChg>
        <pc:spChg chg="del mod">
          <ac:chgData name="Trang Ha" userId="270efafb50020bd6" providerId="LiveId" clId="{B95C2C18-3E01-4E1A-804F-6079784A3449}" dt="2022-07-27T21:52:02.066" v="406" actId="21"/>
          <ac:spMkLst>
            <pc:docMk/>
            <pc:sldMk cId="2893097710" sldId="271"/>
            <ac:spMk id="32" creationId="{DB26D011-9AEE-E8F0-3FC3-C42D8D8291DE}"/>
          </ac:spMkLst>
        </pc:spChg>
        <pc:picChg chg="add mod">
          <ac:chgData name="Trang Ha" userId="270efafb50020bd6" providerId="LiveId" clId="{B95C2C18-3E01-4E1A-804F-6079784A3449}" dt="2022-07-27T21:51:06.188" v="395" actId="1076"/>
          <ac:picMkLst>
            <pc:docMk/>
            <pc:sldMk cId="2893097710" sldId="271"/>
            <ac:picMk id="10" creationId="{AA306EC4-9791-2F56-9811-67DEC2E1FBDE}"/>
          </ac:picMkLst>
        </pc:picChg>
        <pc:picChg chg="del mod">
          <ac:chgData name="Trang Ha" userId="270efafb50020bd6" providerId="LiveId" clId="{B95C2C18-3E01-4E1A-804F-6079784A3449}" dt="2022-07-27T21:48:26.024" v="392" actId="478"/>
          <ac:picMkLst>
            <pc:docMk/>
            <pc:sldMk cId="2893097710" sldId="271"/>
            <ac:picMk id="18" creationId="{8BF12B24-A01D-0DFC-ABB5-0E6676E62E98}"/>
          </ac:picMkLst>
        </pc:picChg>
      </pc:sldChg>
      <pc:sldChg chg="delSp modSp del mod">
        <pc:chgData name="Trang Ha" userId="270efafb50020bd6" providerId="LiveId" clId="{B95C2C18-3E01-4E1A-804F-6079784A3449}" dt="2022-07-27T22:22:25.139" v="816" actId="2696"/>
        <pc:sldMkLst>
          <pc:docMk/>
          <pc:sldMk cId="1421230677" sldId="272"/>
        </pc:sldMkLst>
        <pc:spChg chg="mod">
          <ac:chgData name="Trang Ha" userId="270efafb50020bd6" providerId="LiveId" clId="{B95C2C18-3E01-4E1A-804F-6079784A3449}" dt="2022-07-27T22:04:34.856" v="537" actId="1035"/>
          <ac:spMkLst>
            <pc:docMk/>
            <pc:sldMk cId="1421230677" sldId="272"/>
            <ac:spMk id="15" creationId="{9CDD8D35-450C-BB98-F788-B91E97BEBC7C}"/>
          </ac:spMkLst>
        </pc:spChg>
        <pc:spChg chg="mod">
          <ac:chgData name="Trang Ha" userId="270efafb50020bd6" providerId="LiveId" clId="{B95C2C18-3E01-4E1A-804F-6079784A3449}" dt="2022-07-27T22:04:26.367" v="534" actId="1076"/>
          <ac:spMkLst>
            <pc:docMk/>
            <pc:sldMk cId="1421230677" sldId="272"/>
            <ac:spMk id="31" creationId="{20150C77-581A-ABFF-C442-C558DC742E2F}"/>
          </ac:spMkLst>
        </pc:spChg>
        <pc:spChg chg="mod">
          <ac:chgData name="Trang Ha" userId="270efafb50020bd6" providerId="LiveId" clId="{B95C2C18-3E01-4E1A-804F-6079784A3449}" dt="2022-07-27T22:04:21.590" v="533" actId="1076"/>
          <ac:spMkLst>
            <pc:docMk/>
            <pc:sldMk cId="1421230677" sldId="272"/>
            <ac:spMk id="32" creationId="{08C49144-C02E-D740-353D-3CB655EA2800}"/>
          </ac:spMkLst>
        </pc:spChg>
        <pc:spChg chg="mod">
          <ac:chgData name="Trang Ha" userId="270efafb50020bd6" providerId="LiveId" clId="{B95C2C18-3E01-4E1A-804F-6079784A3449}" dt="2022-07-27T22:04:15.374" v="532" actId="1076"/>
          <ac:spMkLst>
            <pc:docMk/>
            <pc:sldMk cId="1421230677" sldId="272"/>
            <ac:spMk id="33" creationId="{FA2D9A1E-61FF-E57C-F702-33B68BBA9AD5}"/>
          </ac:spMkLst>
        </pc:spChg>
        <pc:spChg chg="mod">
          <ac:chgData name="Trang Ha" userId="270efafb50020bd6" providerId="LiveId" clId="{B95C2C18-3E01-4E1A-804F-6079784A3449}" dt="2022-07-27T22:11:45.642" v="613" actId="20577"/>
          <ac:spMkLst>
            <pc:docMk/>
            <pc:sldMk cId="1421230677" sldId="272"/>
            <ac:spMk id="108" creationId="{046CAE86-00A5-0361-1E35-80291CEA3329}"/>
          </ac:spMkLst>
        </pc:spChg>
        <pc:picChg chg="mod">
          <ac:chgData name="Trang Ha" userId="270efafb50020bd6" providerId="LiveId" clId="{B95C2C18-3E01-4E1A-804F-6079784A3449}" dt="2022-07-27T22:04:30.043" v="535" actId="1076"/>
          <ac:picMkLst>
            <pc:docMk/>
            <pc:sldMk cId="1421230677" sldId="272"/>
            <ac:picMk id="13" creationId="{074675B5-8370-8E36-4045-ACC1BFE49F4C}"/>
          </ac:picMkLst>
        </pc:picChg>
        <pc:picChg chg="del mod">
          <ac:chgData name="Trang Ha" userId="270efafb50020bd6" providerId="LiveId" clId="{B95C2C18-3E01-4E1A-804F-6079784A3449}" dt="2022-07-27T22:03:30.831" v="529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mod addAnim delAnim modAnim">
        <pc:chgData name="Trang Ha" userId="270efafb50020bd6" providerId="LiveId" clId="{B95C2C18-3E01-4E1A-804F-6079784A3449}" dt="2022-07-27T22:35:56.964" v="1138" actId="1076"/>
        <pc:sldMkLst>
          <pc:docMk/>
          <pc:sldMk cId="3893718582" sldId="273"/>
        </pc:sldMkLst>
        <pc:spChg chg="mod">
          <ac:chgData name="Trang Ha" userId="270efafb50020bd6" providerId="LiveId" clId="{B95C2C18-3E01-4E1A-804F-6079784A3449}" dt="2022-07-27T22:24:37.571" v="820" actId="20577"/>
          <ac:spMkLst>
            <pc:docMk/>
            <pc:sldMk cId="3893718582" sldId="273"/>
            <ac:spMk id="9" creationId="{00000000-0000-0000-0000-000000000000}"/>
          </ac:spMkLst>
        </pc:spChg>
        <pc:spChg chg="del topLvl">
          <ac:chgData name="Trang Ha" userId="270efafb50020bd6" providerId="LiveId" clId="{B95C2C18-3E01-4E1A-804F-6079784A3449}" dt="2022-07-27T22:24:34.215" v="818" actId="478"/>
          <ac:spMkLst>
            <pc:docMk/>
            <pc:sldMk cId="3893718582" sldId="273"/>
            <ac:spMk id="11" creationId="{00000000-0000-0000-0000-000000000000}"/>
          </ac:spMkLst>
        </pc:spChg>
        <pc:spChg chg="add mod">
          <ac:chgData name="Trang Ha" userId="270efafb50020bd6" providerId="LiveId" clId="{B95C2C18-3E01-4E1A-804F-6079784A3449}" dt="2022-07-27T22:35:56.964" v="1138" actId="1076"/>
          <ac:spMkLst>
            <pc:docMk/>
            <pc:sldMk cId="3893718582" sldId="273"/>
            <ac:spMk id="15" creationId="{8C0B9D84-544B-8E9A-898B-97985961B7D8}"/>
          </ac:spMkLst>
        </pc:spChg>
        <pc:spChg chg="add mod">
          <ac:chgData name="Trang Ha" userId="270efafb50020bd6" providerId="LiveId" clId="{B95C2C18-3E01-4E1A-804F-6079784A3449}" dt="2022-07-27T22:35:47.639" v="1135" actId="14100"/>
          <ac:spMkLst>
            <pc:docMk/>
            <pc:sldMk cId="3893718582" sldId="273"/>
            <ac:spMk id="19" creationId="{2FA569B8-EB6F-7F5A-65D3-32EB57BAB483}"/>
          </ac:spMkLst>
        </pc:spChg>
        <pc:spChg chg="mod">
          <ac:chgData name="Trang Ha" userId="270efafb50020bd6" providerId="LiveId" clId="{B95C2C18-3E01-4E1A-804F-6079784A3449}" dt="2022-07-27T22:25:54.789" v="827" actId="20577"/>
          <ac:spMkLst>
            <pc:docMk/>
            <pc:sldMk cId="3893718582" sldId="273"/>
            <ac:spMk id="108" creationId="{046CAE86-00A5-0361-1E35-80291CEA3329}"/>
          </ac:spMkLst>
        </pc:spChg>
        <pc:grpChg chg="mod topLvl">
          <ac:chgData name="Trang Ha" userId="270efafb50020bd6" providerId="LiveId" clId="{B95C2C18-3E01-4E1A-804F-6079784A3449}" dt="2022-07-27T22:27:10.970" v="840" actId="1038"/>
          <ac:grpSpMkLst>
            <pc:docMk/>
            <pc:sldMk cId="3893718582" sldId="273"/>
            <ac:grpSpMk id="10" creationId="{00000000-0000-0000-0000-000000000000}"/>
          </ac:grpSpMkLst>
        </pc:grpChg>
        <pc:grpChg chg="del">
          <ac:chgData name="Trang Ha" userId="270efafb50020bd6" providerId="LiveId" clId="{B95C2C18-3E01-4E1A-804F-6079784A3449}" dt="2022-07-27T22:24:34.215" v="818" actId="478"/>
          <ac:grpSpMkLst>
            <pc:docMk/>
            <pc:sldMk cId="3893718582" sldId="273"/>
            <ac:grpSpMk id="12" creationId="{00000000-0000-0000-0000-000000000000}"/>
          </ac:grpSpMkLst>
        </pc:grpChg>
        <pc:picChg chg="add mod modCrop">
          <ac:chgData name="Trang Ha" userId="270efafb50020bd6" providerId="LiveId" clId="{B95C2C18-3E01-4E1A-804F-6079784A3449}" dt="2022-07-27T22:29:14.296" v="865" actId="732"/>
          <ac:picMkLst>
            <pc:docMk/>
            <pc:sldMk cId="3893718582" sldId="273"/>
            <ac:picMk id="13" creationId="{E2A29CE8-741F-1217-F72A-167FD4394598}"/>
          </ac:picMkLst>
        </pc:picChg>
        <pc:picChg chg="del">
          <ac:chgData name="Trang Ha" userId="270efafb50020bd6" providerId="LiveId" clId="{B95C2C18-3E01-4E1A-804F-6079784A3449}" dt="2022-07-27T22:24:26.205" v="817" actId="478"/>
          <ac:picMkLst>
            <pc:docMk/>
            <pc:sldMk cId="3893718582" sldId="273"/>
            <ac:picMk id="14" creationId="{F24AF8D0-4795-7BAD-DE2D-145D7A4CFAB7}"/>
          </ac:picMkLst>
        </pc:picChg>
        <pc:picChg chg="add del mod">
          <ac:chgData name="Trang Ha" userId="270efafb50020bd6" providerId="LiveId" clId="{B95C2C18-3E01-4E1A-804F-6079784A3449}" dt="2022-07-27T22:31:05.856" v="879" actId="478"/>
          <ac:picMkLst>
            <pc:docMk/>
            <pc:sldMk cId="3893718582" sldId="273"/>
            <ac:picMk id="17" creationId="{4C67EFAA-815D-CEDE-89D6-EB60A4CAA1D4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8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3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d362d286f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d362d286f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d362d286f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d362d286f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04897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en-US" altLang="en-US">
              <a:sym typeface="+mn-ea"/>
            </a:endParaRPr>
          </a:p>
          <a:p>
            <a:pPr defTabSz="914400"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72831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A496-AB61-4613-A2D0-C84B00E4CD11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813832" y="304800"/>
            <a:ext cx="14648974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1A8FA-EC70-46A2-AF8A-86BE8C07625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3832" y="2133600"/>
            <a:ext cx="7188848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34711-DF5B-40AB-93E3-69B96B0DD02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8273958" y="2133600"/>
            <a:ext cx="7188848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946B56-73A5-4B63-84E4-3AD5B8AC63A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813832" y="5232400"/>
            <a:ext cx="7188848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173AA-6087-48B0-8FCC-39270DDE4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73958" y="5232400"/>
            <a:ext cx="7188848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AC1D7-4BF2-4866-90B6-D02EDA4C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3832" y="8331200"/>
            <a:ext cx="3797882" cy="609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E30E0-9ABA-43B5-ADDC-B8228B4D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1185" y="8331200"/>
            <a:ext cx="5154269" cy="609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E664EF-1B9C-4958-9B67-0706D16E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924" y="8331200"/>
            <a:ext cx="3797882" cy="609600"/>
          </a:xfrm>
        </p:spPr>
        <p:txBody>
          <a:bodyPr/>
          <a:lstStyle>
            <a:lvl1pPr>
              <a:defRPr/>
            </a:lvl1pPr>
          </a:lstStyle>
          <a:p>
            <a:fld id="{094E1B4B-FB0D-43A0-AE04-EF5AA570A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14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1"/>
          <p:cNvSpPr txBox="1">
            <a:spLocks noGrp="1"/>
          </p:cNvSpPr>
          <p:nvPr>
            <p:ph type="subTitle" idx="1"/>
          </p:nvPr>
        </p:nvSpPr>
        <p:spPr>
          <a:xfrm>
            <a:off x="1281625" y="5059645"/>
            <a:ext cx="4720118" cy="1950933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1"/>
          <p:cNvSpPr txBox="1">
            <a:spLocks noGrp="1"/>
          </p:cNvSpPr>
          <p:nvPr>
            <p:ph type="title"/>
          </p:nvPr>
        </p:nvSpPr>
        <p:spPr>
          <a:xfrm>
            <a:off x="1281625" y="2133778"/>
            <a:ext cx="4720118" cy="2925867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43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"/>
          <p:cNvSpPr txBox="1">
            <a:spLocks noGrp="1"/>
          </p:cNvSpPr>
          <p:nvPr>
            <p:ph type="title"/>
          </p:nvPr>
        </p:nvSpPr>
        <p:spPr>
          <a:xfrm>
            <a:off x="2851171" y="1366400"/>
            <a:ext cx="10574475" cy="3282667"/>
          </a:xfrm>
          <a:prstGeom prst="rect">
            <a:avLst/>
          </a:prstGeom>
        </p:spPr>
        <p:txBody>
          <a:bodyPr spcFirstLastPara="1" wrap="square" lIns="162663" tIns="162663" rIns="162663" bIns="16266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9pPr>
          </a:lstStyle>
          <a:p>
            <a:endParaRPr/>
          </a:p>
        </p:txBody>
      </p:sp>
      <p:sp>
        <p:nvSpPr>
          <p:cNvPr id="307" name="Google Shape;307;p9"/>
          <p:cNvSpPr txBox="1">
            <a:spLocks noGrp="1"/>
          </p:cNvSpPr>
          <p:nvPr>
            <p:ph type="subTitle" idx="1"/>
          </p:nvPr>
        </p:nvSpPr>
        <p:spPr>
          <a:xfrm>
            <a:off x="4150596" y="4649378"/>
            <a:ext cx="7975446" cy="1268267"/>
          </a:xfrm>
          <a:prstGeom prst="rect">
            <a:avLst/>
          </a:prstGeom>
        </p:spPr>
        <p:txBody>
          <a:bodyPr spcFirstLastPara="1" wrap="square" lIns="162663" tIns="162663" rIns="162663" bIns="16266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43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93507" y="134456"/>
            <a:ext cx="2276392" cy="50620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25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5958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7" r:id="rId15"/>
    <p:sldLayoutId id="2147483668" r:id="rId16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9.png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8.png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png"/><Relationship Id="rId7" Type="http://schemas.openxmlformats.org/officeDocument/2006/relationships/image" Target="../media/image37.wmf"/><Relationship Id="rId12" Type="http://schemas.openxmlformats.org/officeDocument/2006/relationships/image" Target="../media/image42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11" Type="http://schemas.openxmlformats.org/officeDocument/2006/relationships/image" Target="../media/image41.gif"/><Relationship Id="rId5" Type="http://schemas.openxmlformats.org/officeDocument/2006/relationships/image" Target="../media/image35.gif"/><Relationship Id="rId10" Type="http://schemas.openxmlformats.org/officeDocument/2006/relationships/image" Target="../media/image40.gif"/><Relationship Id="rId4" Type="http://schemas.openxmlformats.org/officeDocument/2006/relationships/image" Target="../media/image34.gif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2590800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BẢNG NHÂN 8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" y="4596"/>
            <a:ext cx="16273557" cy="91348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 rot="19573007">
            <a:off x="2125033" y="1567262"/>
            <a:ext cx="2956869" cy="83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32" tIns="44266" rIns="88532" bIns="4426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dirty="0">
                <a:solidFill>
                  <a:srgbClr val="FF0000"/>
                </a:solidFill>
                <a:cs typeface="Arial" panose="020B0604020202020204" pitchFamily="34" charset="0"/>
              </a:rPr>
              <a:t> HỌC THUỘC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dirty="0">
                <a:solidFill>
                  <a:srgbClr val="FF0000"/>
                </a:solidFill>
                <a:cs typeface="Arial" panose="020B0604020202020204" pitchFamily="34" charset="0"/>
              </a:rPr>
              <a:t> BẢNG NHÂN 8</a:t>
            </a:r>
          </a:p>
        </p:txBody>
      </p:sp>
      <p:sp>
        <p:nvSpPr>
          <p:cNvPr id="5" name="Text Box 69"/>
          <p:cNvSpPr txBox="1">
            <a:spLocks noChangeArrowheads="1"/>
          </p:cNvSpPr>
          <p:nvPr/>
        </p:nvSpPr>
        <p:spPr bwMode="auto">
          <a:xfrm>
            <a:off x="8705533" y="5965468"/>
            <a:ext cx="2310054" cy="35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32" tIns="44266" rIns="88532" bIns="4426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700" b="1"/>
          </a:p>
        </p:txBody>
      </p:sp>
      <p:sp>
        <p:nvSpPr>
          <p:cNvPr id="6" name="Text Box 77"/>
          <p:cNvSpPr txBox="1">
            <a:spLocks noChangeArrowheads="1"/>
          </p:cNvSpPr>
          <p:nvPr/>
        </p:nvSpPr>
        <p:spPr bwMode="auto">
          <a:xfrm>
            <a:off x="7719910" y="2713214"/>
            <a:ext cx="2882947" cy="35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32" tIns="44266" rIns="88532" bIns="4426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700">
                <a:latin typeface="Times New Roman" panose="02020603050405020304" pitchFamily="18" charset="0"/>
              </a:rPr>
              <a:t>            </a:t>
            </a:r>
            <a:endParaRPr lang="en-US" altLang="en-US" sz="23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80"/>
          <p:cNvSpPr txBox="1">
            <a:spLocks noChangeArrowheads="1"/>
          </p:cNvSpPr>
          <p:nvPr/>
        </p:nvSpPr>
        <p:spPr bwMode="auto">
          <a:xfrm>
            <a:off x="6939113" y="1737384"/>
            <a:ext cx="443530" cy="611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32" tIns="44266" rIns="88532" bIns="4426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7478125" y="1682235"/>
            <a:ext cx="443530" cy="611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32" tIns="44266" rIns="88532" bIns="4426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9" name="Text Box 82"/>
          <p:cNvSpPr txBox="1">
            <a:spLocks noChangeArrowheads="1"/>
          </p:cNvSpPr>
          <p:nvPr/>
        </p:nvSpPr>
        <p:spPr bwMode="auto">
          <a:xfrm>
            <a:off x="7910875" y="1737384"/>
            <a:ext cx="591374" cy="611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32" tIns="44266" rIns="88532" bIns="4426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3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5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6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7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9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8385206" y="1792533"/>
            <a:ext cx="443530" cy="611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32" tIns="44266" rIns="88532" bIns="4426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1" name="Text Box 84"/>
          <p:cNvSpPr txBox="1">
            <a:spLocks noChangeArrowheads="1"/>
          </p:cNvSpPr>
          <p:nvPr/>
        </p:nvSpPr>
        <p:spPr bwMode="auto">
          <a:xfrm>
            <a:off x="8976580" y="1792533"/>
            <a:ext cx="702256" cy="611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32" tIns="44266" rIns="88532" bIns="4426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9900CC"/>
                </a:solidFill>
              </a:rPr>
              <a:t>  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16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24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9900CC"/>
                </a:solidFill>
              </a:rPr>
              <a:t>32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9900CC"/>
                </a:solidFill>
              </a:rPr>
              <a:t>40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48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9900CC"/>
                </a:solidFill>
              </a:rPr>
              <a:t>56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64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72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9900CC"/>
                </a:solidFill>
              </a:rPr>
              <a:t>80</a:t>
            </a:r>
          </a:p>
        </p:txBody>
      </p:sp>
      <p:graphicFrame>
        <p:nvGraphicFramePr>
          <p:cNvPr id="12" name="Object 8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4330556"/>
              </p:ext>
            </p:extLst>
          </p:nvPr>
        </p:nvGraphicFramePr>
        <p:xfrm>
          <a:off x="8942699" y="3710490"/>
          <a:ext cx="720737" cy="352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Bitmap Image" r:id="rId5" imgW="743054" imgH="638264" progId="Paint.Picture">
                  <p:embed/>
                </p:oleObj>
              </mc:Choice>
              <mc:Fallback>
                <p:oleObj name="Bitmap Image" r:id="rId5" imgW="743054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2699" y="3710490"/>
                        <a:ext cx="720737" cy="352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306653"/>
              </p:ext>
            </p:extLst>
          </p:nvPr>
        </p:nvGraphicFramePr>
        <p:xfrm>
          <a:off x="9090542" y="1892108"/>
          <a:ext cx="720737" cy="4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Bitmap Image" r:id="rId7" imgW="743054" imgH="638264" progId="Paint.Picture">
                  <p:embed/>
                </p:oleObj>
              </mc:Choice>
              <mc:Fallback>
                <p:oleObj name="Bitmap Image" r:id="rId7" imgW="743054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0542" y="1892108"/>
                        <a:ext cx="720737" cy="4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083389"/>
              </p:ext>
            </p:extLst>
          </p:nvPr>
        </p:nvGraphicFramePr>
        <p:xfrm>
          <a:off x="8979660" y="7357980"/>
          <a:ext cx="720737" cy="461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Bitmap Image" r:id="rId8" imgW="743054" imgH="638264" progId="Paint.Picture">
                  <p:embed/>
                </p:oleObj>
              </mc:Choice>
              <mc:Fallback>
                <p:oleObj name="Bitmap Image" r:id="rId8" imgW="743054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9660" y="7357980"/>
                        <a:ext cx="720737" cy="461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892386"/>
              </p:ext>
            </p:extLst>
          </p:nvPr>
        </p:nvGraphicFramePr>
        <p:xfrm>
          <a:off x="9044341" y="5542660"/>
          <a:ext cx="720737" cy="4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Bitmap Image" r:id="rId9" imgW="743054" imgH="638264" progId="Paint.Picture">
                  <p:embed/>
                </p:oleObj>
              </mc:Choice>
              <mc:Fallback>
                <p:oleObj name="Bitmap Image" r:id="rId9" imgW="743054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4341" y="5542660"/>
                        <a:ext cx="720737" cy="4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988880"/>
              </p:ext>
            </p:extLst>
          </p:nvPr>
        </p:nvGraphicFramePr>
        <p:xfrm>
          <a:off x="9005841" y="4249724"/>
          <a:ext cx="720737" cy="4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Bitmap Image" r:id="rId10" imgW="743054" imgH="638264" progId="Paint.Picture">
                  <p:embed/>
                </p:oleObj>
              </mc:Choice>
              <mc:Fallback>
                <p:oleObj name="Bitmap Image" r:id="rId10" imgW="743054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5841" y="4249724"/>
                        <a:ext cx="720737" cy="4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8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32" name="Text Box 72">
            <a:extLst>
              <a:ext uri="{FF2B5EF4-FFF2-40B4-BE49-F238E27FC236}">
                <a16:creationId xmlns:a16="http://schemas.microsoft.com/office/drawing/2014/main" id="{D158CD8B-5BA2-4A84-8AE4-C948F0B8E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8588" y="5410202"/>
            <a:ext cx="712103" cy="56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2018" tIns="61009" rIns="122018" bIns="6100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17833" name="Text Box 73">
            <a:extLst>
              <a:ext uri="{FF2B5EF4-FFF2-40B4-BE49-F238E27FC236}">
                <a16:creationId xmlns:a16="http://schemas.microsoft.com/office/drawing/2014/main" id="{73A18AB4-ABBE-4B33-8B88-F264E6B8A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8588" y="6527802"/>
            <a:ext cx="712103" cy="56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2018" tIns="61009" rIns="122018" bIns="6100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17834" name="Text Box 74">
            <a:extLst>
              <a:ext uri="{FF2B5EF4-FFF2-40B4-BE49-F238E27FC236}">
                <a16:creationId xmlns:a16="http://schemas.microsoft.com/office/drawing/2014/main" id="{C07D5FF2-6701-45E8-8F0B-4B4DD3F43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8588" y="7061202"/>
            <a:ext cx="712103" cy="56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2018" tIns="61009" rIns="122018" bIns="6100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17840" name="Text Box 80">
            <a:extLst>
              <a:ext uri="{FF2B5EF4-FFF2-40B4-BE49-F238E27FC236}">
                <a16:creationId xmlns:a16="http://schemas.microsoft.com/office/drawing/2014/main" id="{D11A47C0-EAE0-4B95-BD1F-0F766F534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24" y="406758"/>
            <a:ext cx="610374" cy="833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2018" tIns="61009" rIns="122018" bIns="61009">
            <a:spAutoFit/>
          </a:bodyPr>
          <a:lstStyle/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7841" name="Text Box 81">
            <a:extLst>
              <a:ext uri="{FF2B5EF4-FFF2-40B4-BE49-F238E27FC236}">
                <a16:creationId xmlns:a16="http://schemas.microsoft.com/office/drawing/2014/main" id="{11C3B1B3-638C-47F8-870B-2B056CDCD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978" y="406758"/>
            <a:ext cx="610374" cy="833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2018" tIns="61009" rIns="122018" bIns="61009">
            <a:spAutoFit/>
          </a:bodyPr>
          <a:lstStyle/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7842" name="Text Box 82">
            <a:extLst>
              <a:ext uri="{FF2B5EF4-FFF2-40B4-BE49-F238E27FC236}">
                <a16:creationId xmlns:a16="http://schemas.microsoft.com/office/drawing/2014/main" id="{39F8C265-41CE-4085-84B3-2DBAC1CBA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970" y="406758"/>
            <a:ext cx="1285065" cy="833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018" tIns="61009" rIns="122018" bIns="61009">
            <a:spAutoFit/>
          </a:bodyPr>
          <a:lstStyle/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7843" name="Text Box 83">
            <a:extLst>
              <a:ext uri="{FF2B5EF4-FFF2-40B4-BE49-F238E27FC236}">
                <a16:creationId xmlns:a16="http://schemas.microsoft.com/office/drawing/2014/main" id="{37CF06EB-2690-4599-9AD7-BD9B617B3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035" y="538349"/>
            <a:ext cx="963799" cy="833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018" tIns="61009" rIns="122018" bIns="61009">
            <a:spAutoFit/>
          </a:bodyPr>
          <a:lstStyle/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17844" name="Text Box 84">
            <a:extLst>
              <a:ext uri="{FF2B5EF4-FFF2-40B4-BE49-F238E27FC236}">
                <a16:creationId xmlns:a16="http://schemas.microsoft.com/office/drawing/2014/main" id="{FEAADBA2-B362-41C7-96B0-E68A07B4C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166" y="406758"/>
            <a:ext cx="966425" cy="833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2018" tIns="61009" rIns="122018" bIns="61009">
            <a:spAutoFit/>
          </a:bodyPr>
          <a:lstStyle/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r>
              <a:rPr lang="en-US" altLang="en-US" sz="5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graphicFrame>
        <p:nvGraphicFramePr>
          <p:cNvPr id="117845" name="Object 85">
            <a:extLst>
              <a:ext uri="{FF2B5EF4-FFF2-40B4-BE49-F238E27FC236}">
                <a16:creationId xmlns:a16="http://schemas.microsoft.com/office/drawing/2014/main" id="{5275D74C-6BDB-440B-B6DB-993A4D633878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29731108"/>
              </p:ext>
            </p:extLst>
          </p:nvPr>
        </p:nvGraphicFramePr>
        <p:xfrm>
          <a:off x="8190113" y="2073677"/>
          <a:ext cx="1375822" cy="898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Bitmap Image" r:id="rId3" imgW="743054" imgH="638264" progId="Paint.Picture">
                  <p:embed/>
                </p:oleObj>
              </mc:Choice>
              <mc:Fallback>
                <p:oleObj name="Bitmap Image" r:id="rId3" imgW="743054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0113" y="2073677"/>
                        <a:ext cx="1375822" cy="898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6" name="Object 86">
            <a:extLst>
              <a:ext uri="{FF2B5EF4-FFF2-40B4-BE49-F238E27FC236}">
                <a16:creationId xmlns:a16="http://schemas.microsoft.com/office/drawing/2014/main" id="{1CA8B727-9A72-4C3B-B40F-5F0B1AAFF4A0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21720598"/>
              </p:ext>
            </p:extLst>
          </p:nvPr>
        </p:nvGraphicFramePr>
        <p:xfrm>
          <a:off x="8138319" y="304800"/>
          <a:ext cx="1209272" cy="1165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Bitmap Image" r:id="rId5" imgW="743054" imgH="638264" progId="Paint.Picture">
                  <p:embed/>
                </p:oleObj>
              </mc:Choice>
              <mc:Fallback>
                <p:oleObj name="Bitmap Image" r:id="rId5" imgW="743054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8319" y="304800"/>
                        <a:ext cx="1209272" cy="1165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7" name="Object 87">
            <a:extLst>
              <a:ext uri="{FF2B5EF4-FFF2-40B4-BE49-F238E27FC236}">
                <a16:creationId xmlns:a16="http://schemas.microsoft.com/office/drawing/2014/main" id="{26901EE7-B96C-42EC-A638-132B3E6A05D0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339676997"/>
              </p:ext>
            </p:extLst>
          </p:nvPr>
        </p:nvGraphicFramePr>
        <p:xfrm>
          <a:off x="8291844" y="7061202"/>
          <a:ext cx="99185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Bitmap Image" r:id="rId6" imgW="743054" imgH="638264" progId="Paint.Picture">
                  <p:embed/>
                </p:oleObj>
              </mc:Choice>
              <mc:Fallback>
                <p:oleObj name="Bitmap Image" r:id="rId6" imgW="743054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1844" y="7061202"/>
                        <a:ext cx="99185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8" name="Object 88">
            <a:extLst>
              <a:ext uri="{FF2B5EF4-FFF2-40B4-BE49-F238E27FC236}">
                <a16:creationId xmlns:a16="http://schemas.microsoft.com/office/drawing/2014/main" id="{C253A531-A8DD-48C6-95BF-F3E548AB3320}"/>
              </a:ext>
            </a:extLst>
          </p:cNvPr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43005313"/>
              </p:ext>
            </p:extLst>
          </p:nvPr>
        </p:nvGraphicFramePr>
        <p:xfrm>
          <a:off x="8368449" y="5269495"/>
          <a:ext cx="99185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Bitmap Image" r:id="rId7" imgW="743054" imgH="638264" progId="Paint.Picture">
                  <p:embed/>
                </p:oleObj>
              </mc:Choice>
              <mc:Fallback>
                <p:oleObj name="Bitmap Image" r:id="rId7" imgW="743054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8449" y="5269495"/>
                        <a:ext cx="99185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9" name="Object 89">
            <a:extLst>
              <a:ext uri="{FF2B5EF4-FFF2-40B4-BE49-F238E27FC236}">
                <a16:creationId xmlns:a16="http://schemas.microsoft.com/office/drawing/2014/main" id="{E09FB073-BEDD-47E2-A81E-36D5B1B3C4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568833"/>
              </p:ext>
            </p:extLst>
          </p:nvPr>
        </p:nvGraphicFramePr>
        <p:xfrm>
          <a:off x="8445054" y="3788133"/>
          <a:ext cx="99185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Bitmap Image" r:id="rId8" imgW="743054" imgH="638264" progId="Paint.Picture">
                  <p:embed/>
                </p:oleObj>
              </mc:Choice>
              <mc:Fallback>
                <p:oleObj name="Bitmap Image" r:id="rId8" imgW="743054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054" y="3788133"/>
                        <a:ext cx="99185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6">
            <a:extLst>
              <a:ext uri="{FF2B5EF4-FFF2-40B4-BE49-F238E27FC236}">
                <a16:creationId xmlns:a16="http://schemas.microsoft.com/office/drawing/2014/main" id="{13B817C9-AA81-441B-AA9E-CE7548FA2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967457"/>
              </p:ext>
            </p:extLst>
          </p:nvPr>
        </p:nvGraphicFramePr>
        <p:xfrm>
          <a:off x="3467972" y="1312263"/>
          <a:ext cx="1022833" cy="985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Bitmap Image" r:id="rId9" imgW="743054" imgH="638264" progId="Paint.Picture">
                  <p:embed/>
                </p:oleObj>
              </mc:Choice>
              <mc:Fallback>
                <p:oleObj name="Bitmap Image" r:id="rId9" imgW="743054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972" y="1312263"/>
                        <a:ext cx="1022833" cy="985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6">
            <a:extLst>
              <a:ext uri="{FF2B5EF4-FFF2-40B4-BE49-F238E27FC236}">
                <a16:creationId xmlns:a16="http://schemas.microsoft.com/office/drawing/2014/main" id="{11771C5B-EFF7-4F75-AB39-0332D09EB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349341"/>
              </p:ext>
            </p:extLst>
          </p:nvPr>
        </p:nvGraphicFramePr>
        <p:xfrm>
          <a:off x="5843428" y="2972112"/>
          <a:ext cx="1022833" cy="985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Bitmap Image" r:id="rId10" imgW="743054" imgH="638264" progId="Paint.Picture">
                  <p:embed/>
                </p:oleObj>
              </mc:Choice>
              <mc:Fallback>
                <p:oleObj name="Bitmap Image" r:id="rId10" imgW="743054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428" y="2972112"/>
                        <a:ext cx="1022833" cy="985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6">
            <a:extLst>
              <a:ext uri="{FF2B5EF4-FFF2-40B4-BE49-F238E27FC236}">
                <a16:creationId xmlns:a16="http://schemas.microsoft.com/office/drawing/2014/main" id="{FD829BEC-BB0B-47D2-A458-7C7DBB68A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770966"/>
              </p:ext>
            </p:extLst>
          </p:nvPr>
        </p:nvGraphicFramePr>
        <p:xfrm>
          <a:off x="3519594" y="4447832"/>
          <a:ext cx="1022833" cy="985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Bitmap Image" r:id="rId11" imgW="743054" imgH="638264" progId="Paint.Picture">
                  <p:embed/>
                </p:oleObj>
              </mc:Choice>
              <mc:Fallback>
                <p:oleObj name="Bitmap Image" r:id="rId11" imgW="743054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594" y="4447832"/>
                        <a:ext cx="1022833" cy="985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6">
            <a:extLst>
              <a:ext uri="{FF2B5EF4-FFF2-40B4-BE49-F238E27FC236}">
                <a16:creationId xmlns:a16="http://schemas.microsoft.com/office/drawing/2014/main" id="{A85FAA4C-E589-4AE2-A78A-4CDC131BC5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67773"/>
              </p:ext>
            </p:extLst>
          </p:nvPr>
        </p:nvGraphicFramePr>
        <p:xfrm>
          <a:off x="5800746" y="6094265"/>
          <a:ext cx="1022833" cy="985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Bitmap Image" r:id="rId12" imgW="743054" imgH="638264" progId="Paint.Picture">
                  <p:embed/>
                </p:oleObj>
              </mc:Choice>
              <mc:Fallback>
                <p:oleObj name="Bitmap Image" r:id="rId12" imgW="743054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46" y="6094265"/>
                        <a:ext cx="1022833" cy="985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6">
            <a:extLst>
              <a:ext uri="{FF2B5EF4-FFF2-40B4-BE49-F238E27FC236}">
                <a16:creationId xmlns:a16="http://schemas.microsoft.com/office/drawing/2014/main" id="{DB60DE5D-2B85-4589-BFBB-439317163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77757"/>
              </p:ext>
            </p:extLst>
          </p:nvPr>
        </p:nvGraphicFramePr>
        <p:xfrm>
          <a:off x="3545222" y="7796117"/>
          <a:ext cx="1022833" cy="985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Bitmap Image" r:id="rId13" imgW="743054" imgH="638264" progId="Paint.Picture">
                  <p:embed/>
                </p:oleObj>
              </mc:Choice>
              <mc:Fallback>
                <p:oleObj name="Bitmap Image" r:id="rId13" imgW="743054" imgH="6382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5222" y="7796117"/>
                        <a:ext cx="1022833" cy="985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244011"/>
      </p:ext>
    </p:extLst>
  </p:cSld>
  <p:clrMapOvr>
    <a:masterClrMapping/>
  </p:clrMapOvr>
  <p:transition spd="med" advTm="2532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7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7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7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7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7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7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7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7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7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7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7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7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01600"/>
            <a:ext cx="16276638" cy="9550400"/>
          </a:xfrm>
          <a:prstGeom prst="rect">
            <a:avLst/>
          </a:prstGeom>
          <a:noFill/>
        </p:spPr>
      </p:pic>
      <p:sp>
        <p:nvSpPr>
          <p:cNvPr id="2" name="Horizontal Scroll 1"/>
          <p:cNvSpPr/>
          <p:nvPr/>
        </p:nvSpPr>
        <p:spPr>
          <a:xfrm>
            <a:off x="5048303" y="2171701"/>
            <a:ext cx="6027443" cy="1657351"/>
          </a:xfrm>
          <a:prstGeom prst="horizontalScroll">
            <a:avLst/>
          </a:prstGeom>
          <a:solidFill>
            <a:srgbClr val="FFFF2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45252" tIns="72626" rIns="145252" bIns="72626" anchor="ctr"/>
          <a:lstStyle/>
          <a:p>
            <a:pPr algn="ctr" eaLnBrk="1" hangingPunct="1">
              <a:defRPr/>
            </a:pPr>
            <a:endParaRPr lang="en-US" sz="4300" b="1" dirty="0">
              <a:ln>
                <a:solidFill>
                  <a:srgbClr val="C0000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641" y="3486151"/>
            <a:ext cx="5340772" cy="4000500"/>
          </a:xfrm>
          <a:prstGeom prst="rect">
            <a:avLst/>
          </a:prstGeom>
        </p:spPr>
      </p:pic>
      <p:sp>
        <p:nvSpPr>
          <p:cNvPr id="4" name="Rectangle 121"/>
          <p:cNvSpPr>
            <a:spLocks noChangeArrowheads="1"/>
          </p:cNvSpPr>
          <p:nvPr/>
        </p:nvSpPr>
        <p:spPr bwMode="auto">
          <a:xfrm>
            <a:off x="6237293" y="2619508"/>
            <a:ext cx="4262697" cy="97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5252" tIns="72626" rIns="145252" bIns="726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2509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11789" y="2290346"/>
            <a:ext cx="3268930" cy="681454"/>
            <a:chOff x="1470819" y="1943100"/>
            <a:chExt cx="326893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6212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DBEC285-69A3-4616-CBAB-963F2779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056" y="3733800"/>
            <a:ext cx="12160119" cy="1524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FE65F2-480C-7FF3-B2D0-D8CBFB35B0B0}"/>
              </a:ext>
            </a:extLst>
          </p:cNvPr>
          <p:cNvSpPr txBox="1"/>
          <p:nvPr/>
        </p:nvSpPr>
        <p:spPr>
          <a:xfrm>
            <a:off x="3337719" y="3728591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2ED367-2D0E-F529-06B6-7E3216EBDBE3}"/>
              </a:ext>
            </a:extLst>
          </p:cNvPr>
          <p:cNvSpPr txBox="1"/>
          <p:nvPr/>
        </p:nvSpPr>
        <p:spPr>
          <a:xfrm>
            <a:off x="3333955" y="4343400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315E52-2FD2-2DD4-7657-59ED0C424384}"/>
              </a:ext>
            </a:extLst>
          </p:cNvPr>
          <p:cNvSpPr txBox="1"/>
          <p:nvPr/>
        </p:nvSpPr>
        <p:spPr>
          <a:xfrm>
            <a:off x="5395119" y="3728591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35273F-DC65-4612-B905-266ABCE30DC0}"/>
              </a:ext>
            </a:extLst>
          </p:cNvPr>
          <p:cNvSpPr txBox="1"/>
          <p:nvPr/>
        </p:nvSpPr>
        <p:spPr>
          <a:xfrm>
            <a:off x="5413988" y="4343400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94BC83-9C69-3658-7978-739638466202}"/>
              </a:ext>
            </a:extLst>
          </p:cNvPr>
          <p:cNvSpPr txBox="1"/>
          <p:nvPr/>
        </p:nvSpPr>
        <p:spPr>
          <a:xfrm>
            <a:off x="7719165" y="3733800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441179-D710-3849-7408-B5231BC64EEF}"/>
              </a:ext>
            </a:extLst>
          </p:cNvPr>
          <p:cNvSpPr txBox="1"/>
          <p:nvPr/>
        </p:nvSpPr>
        <p:spPr>
          <a:xfrm>
            <a:off x="7738034" y="4338191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72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DD4C47-F203-AEE3-4BFC-11D37A1F2CD8}"/>
              </a:ext>
            </a:extLst>
          </p:cNvPr>
          <p:cNvSpPr txBox="1"/>
          <p:nvPr/>
        </p:nvSpPr>
        <p:spPr>
          <a:xfrm>
            <a:off x="10043211" y="3728591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3CC0DA-E8D8-B697-2AF8-A6A2D482178E}"/>
              </a:ext>
            </a:extLst>
          </p:cNvPr>
          <p:cNvSpPr txBox="1"/>
          <p:nvPr/>
        </p:nvSpPr>
        <p:spPr>
          <a:xfrm>
            <a:off x="10062080" y="4343400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CB23AD-8415-C82A-2523-1673175CDE33}"/>
              </a:ext>
            </a:extLst>
          </p:cNvPr>
          <p:cNvSpPr txBox="1"/>
          <p:nvPr/>
        </p:nvSpPr>
        <p:spPr>
          <a:xfrm>
            <a:off x="12024519" y="3728591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CDFE85-BDC5-34B9-BC71-7833489E86EB}"/>
              </a:ext>
            </a:extLst>
          </p:cNvPr>
          <p:cNvSpPr txBox="1"/>
          <p:nvPr/>
        </p:nvSpPr>
        <p:spPr>
          <a:xfrm>
            <a:off x="12024519" y="4338191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C99907-DCA2-F40C-5C05-C6CCCAD310B6}"/>
              </a:ext>
            </a:extLst>
          </p:cNvPr>
          <p:cNvSpPr txBox="1"/>
          <p:nvPr/>
        </p:nvSpPr>
        <p:spPr>
          <a:xfrm>
            <a:off x="14309941" y="3657600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797217E-0946-8A7E-D066-2532A3C5F7CE}"/>
              </a:ext>
            </a:extLst>
          </p:cNvPr>
          <p:cNvSpPr txBox="1"/>
          <p:nvPr/>
        </p:nvSpPr>
        <p:spPr>
          <a:xfrm>
            <a:off x="14328810" y="4338191"/>
            <a:ext cx="838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3" grpId="0"/>
      <p:bldP spid="34" grpId="0"/>
      <p:bldP spid="35" grpId="0"/>
      <p:bldP spid="36" grpId="0"/>
      <p:bldP spid="37" grpId="0"/>
      <p:bldP spid="41" grpId="0"/>
      <p:bldP spid="42" grpId="0"/>
      <p:bldP spid="43" grpId="0"/>
      <p:bldP spid="44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276638" cy="9042400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835142" y="7213600"/>
            <a:ext cx="813832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252" tIns="72626" rIns="145252" bIns="72626" anchor="ctr"/>
          <a:lstStyle/>
          <a:p>
            <a:pPr algn="ctr"/>
            <a:r>
              <a:rPr lang="en-US" sz="3800" b="1"/>
              <a:t>80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142" y="7213600"/>
            <a:ext cx="94947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936201" y="7213600"/>
            <a:ext cx="1627664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252" tIns="72626" rIns="145252" bIns="72626" anchor="ctr"/>
          <a:lstStyle/>
          <a:p>
            <a:pPr algn="ctr"/>
            <a:r>
              <a:rPr lang="en-US" sz="3800" b="1"/>
              <a:t>8 x 10 =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273957" y="7315200"/>
            <a:ext cx="949471" cy="50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252" tIns="72626" rIns="145252" bIns="72626" anchor="ctr"/>
          <a:lstStyle/>
          <a:p>
            <a:pPr algn="ctr"/>
            <a:r>
              <a:rPr lang="en-US" sz="3800" b="1"/>
              <a:t>64</a:t>
            </a:r>
          </a:p>
        </p:txBody>
      </p:sp>
      <p:pic>
        <p:nvPicPr>
          <p:cNvPr id="13" name="Picture 6" descr="guru_net_vn_3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80" y="7112000"/>
            <a:ext cx="13563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375016" y="7315200"/>
            <a:ext cx="1627664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252" tIns="72626" rIns="145252" bIns="72626" anchor="ctr"/>
          <a:lstStyle/>
          <a:p>
            <a:pPr algn="ctr"/>
            <a:r>
              <a:rPr lang="en-US" sz="3800" b="1"/>
              <a:t>8 x 8 =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577134" y="7213600"/>
            <a:ext cx="949471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252" tIns="72626" rIns="145252" bIns="72626" anchor="ctr"/>
          <a:lstStyle/>
          <a:p>
            <a:pPr algn="ctr"/>
            <a:r>
              <a:rPr lang="en-US" sz="3800" b="1"/>
              <a:t>24</a:t>
            </a:r>
          </a:p>
        </p:txBody>
      </p:sp>
      <p:pic>
        <p:nvPicPr>
          <p:cNvPr id="19" name="Picture 9" descr="little_fish_swimming_hg_cl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95" y="7112000"/>
            <a:ext cx="13563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78193" y="7213600"/>
            <a:ext cx="1763302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252" tIns="72626" rIns="145252" bIns="72626" anchor="ctr"/>
          <a:lstStyle/>
          <a:p>
            <a:pPr algn="ctr"/>
            <a:r>
              <a:rPr lang="en-US" sz="3800" b="1"/>
              <a:t>8 x 3 =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3428226" y="3657600"/>
            <a:ext cx="1220748" cy="7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252" tIns="72626" rIns="145252" bIns="726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800" b="1">
                <a:solidFill>
                  <a:srgbClr val="FF0000"/>
                </a:solidFill>
              </a:rPr>
              <a:t>40</a:t>
            </a:r>
          </a:p>
        </p:txBody>
      </p:sp>
      <p:pic>
        <p:nvPicPr>
          <p:cNvPr id="22" name="Picture 64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227" y="3556000"/>
            <a:ext cx="93816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8545235" y="3759200"/>
            <a:ext cx="1085109" cy="7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252" tIns="72626" rIns="145252" bIns="726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800" b="1">
                <a:solidFill>
                  <a:srgbClr val="FF0000"/>
                </a:solidFill>
              </a:rPr>
              <a:t>32</a:t>
            </a:r>
            <a:r>
              <a:rPr lang="en-US" sz="3800" b="1"/>
              <a:t> </a:t>
            </a:r>
          </a:p>
        </p:txBody>
      </p:sp>
      <p:pic>
        <p:nvPicPr>
          <p:cNvPr id="24" name="Picture 14" descr="SO02054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596" y="3556000"/>
            <a:ext cx="1087936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305857" y="3860800"/>
            <a:ext cx="983380" cy="7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252" tIns="72626" rIns="145252" bIns="726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800" b="1">
                <a:solidFill>
                  <a:srgbClr val="FF3300"/>
                </a:solidFill>
              </a:rPr>
              <a:t>16</a:t>
            </a:r>
            <a:r>
              <a:rPr lang="en-US" sz="3800" b="1"/>
              <a:t> </a:t>
            </a:r>
          </a:p>
        </p:txBody>
      </p:sp>
      <p:pic>
        <p:nvPicPr>
          <p:cNvPr id="26" name="Picture 7" descr="su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57" y="3759200"/>
            <a:ext cx="108510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11529285" y="3759200"/>
            <a:ext cx="1627664" cy="50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252" tIns="72626" rIns="145252" bIns="72626" anchor="ctr"/>
          <a:lstStyle/>
          <a:p>
            <a:pPr algn="ctr"/>
            <a:r>
              <a:rPr lang="en-US" sz="3800" b="1"/>
              <a:t>8 x 5 =</a:t>
            </a:r>
          </a:p>
        </p:txBody>
      </p:sp>
      <p:pic>
        <p:nvPicPr>
          <p:cNvPr id="28" name="Picture 18" descr="untitl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1529285" y="3657600"/>
            <a:ext cx="2984050" cy="14224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6646294" y="3860800"/>
            <a:ext cx="1898941" cy="50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252" tIns="72626" rIns="145252" bIns="72626" anchor="ctr"/>
          <a:lstStyle/>
          <a:p>
            <a:pPr algn="ctr"/>
            <a:r>
              <a:rPr lang="en-US" sz="3800" b="1"/>
              <a:t>8 x 4 =</a:t>
            </a:r>
          </a:p>
        </p:txBody>
      </p:sp>
      <p:pic>
        <p:nvPicPr>
          <p:cNvPr id="30" name="Picture 20" descr="mn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03" y="-406400"/>
            <a:ext cx="5696823" cy="207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1" descr="mn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69" y="203200"/>
            <a:ext cx="935906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" descr="Bellcol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5760">
            <a:off x="14214918" y="-269537"/>
            <a:ext cx="1761067" cy="224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3" descr="Bellcol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95834">
            <a:off x="237556" y="-237556"/>
            <a:ext cx="1966384" cy="244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1492025" y="2540000"/>
            <a:ext cx="1356387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252" tIns="72626" rIns="145252" bIns="72626" anchor="ctr"/>
          <a:lstStyle/>
          <a:p>
            <a:pPr algn="ctr"/>
            <a:r>
              <a:rPr lang="en-US" sz="7000" b="1" dirty="0"/>
              <a:t>1</a:t>
            </a: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7324487" y="2540000"/>
            <a:ext cx="1492025" cy="812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252" tIns="72626" rIns="145252" bIns="72626" anchor="ctr"/>
          <a:lstStyle/>
          <a:p>
            <a:pPr algn="ctr"/>
            <a:r>
              <a:rPr lang="en-US" sz="7000" b="1" dirty="0"/>
              <a:t>2</a:t>
            </a: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12207479" y="2540000"/>
            <a:ext cx="1492025" cy="812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252" tIns="72626" rIns="145252" bIns="72626" anchor="ctr"/>
          <a:lstStyle/>
          <a:p>
            <a:pPr algn="ctr"/>
            <a:r>
              <a:rPr lang="en-US" sz="7000" b="1"/>
              <a:t>3</a:t>
            </a: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1356386" y="5892800"/>
            <a:ext cx="1356387" cy="812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252" tIns="72626" rIns="145252" bIns="72626" anchor="ctr"/>
          <a:lstStyle/>
          <a:p>
            <a:pPr algn="ctr"/>
            <a:r>
              <a:rPr lang="en-US" sz="7000" b="1"/>
              <a:t>4</a:t>
            </a:r>
          </a:p>
        </p:txBody>
      </p:sp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7188848" y="5994400"/>
            <a:ext cx="1356387" cy="812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252" tIns="72626" rIns="145252" bIns="72626" anchor="ctr"/>
          <a:lstStyle/>
          <a:p>
            <a:pPr algn="ctr"/>
            <a:r>
              <a:rPr lang="en-US" sz="7000" b="1"/>
              <a:t>5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12343117" y="5994400"/>
            <a:ext cx="1492025" cy="812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252" tIns="72626" rIns="145252" bIns="72626" anchor="ctr"/>
          <a:lstStyle/>
          <a:p>
            <a:pPr algn="ctr"/>
            <a:r>
              <a:rPr lang="en-US" sz="7000" b="1"/>
              <a:t>6</a:t>
            </a:r>
          </a:p>
        </p:txBody>
      </p:sp>
      <p:pic>
        <p:nvPicPr>
          <p:cNvPr id="40" name="Picture 30" descr="untitl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646294" y="3657600"/>
            <a:ext cx="2984050" cy="1371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1" descr="untitl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542555" y="7010400"/>
            <a:ext cx="3119689" cy="1422400"/>
          </a:xfrm>
          <a:prstGeom prst="rect">
            <a:avLst/>
          </a:prstGeom>
          <a:solidFill>
            <a:srgbClr val="FF3300"/>
          </a:solidFill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42" name="Picture 32" descr="untitl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375017" y="7112000"/>
            <a:ext cx="2984050" cy="14478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3" descr="untitl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1529285" y="7213600"/>
            <a:ext cx="3119689" cy="1473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542555" y="3860800"/>
            <a:ext cx="1763302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252" tIns="72626" rIns="145252" bIns="72626" anchor="ctr"/>
          <a:lstStyle/>
          <a:p>
            <a:pPr algn="ctr"/>
            <a:r>
              <a:rPr lang="en-US" sz="3800" b="1"/>
              <a:t>8 x 2 =</a:t>
            </a:r>
          </a:p>
        </p:txBody>
      </p:sp>
      <p:pic>
        <p:nvPicPr>
          <p:cNvPr id="45" name="Picture 35" descr="untitl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542555" y="3556000"/>
            <a:ext cx="2984050" cy="14224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5719" y="1375728"/>
            <a:ext cx="9953880" cy="1138872"/>
          </a:xfrm>
          <a:prstGeom prst="rect">
            <a:avLst/>
          </a:prstGeom>
          <a:noFill/>
        </p:spPr>
        <p:txBody>
          <a:bodyPr lIns="122018" tIns="61009" rIns="122018" bIns="61009">
            <a:spAutoFit/>
          </a:bodyPr>
          <a:lstStyle/>
          <a:p>
            <a:pPr algn="ctr" defTabSz="1220175">
              <a:defRPr/>
            </a:pPr>
            <a:r>
              <a:rPr lang="vi-VN" sz="66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Củng cố bài học</a:t>
            </a:r>
            <a:endParaRPr lang="en-US" sz="66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986060"/>
      </p:ext>
    </p:extLst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80" y="0"/>
            <a:ext cx="12207479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1496" y="8534400"/>
            <a:ext cx="11393647" cy="5694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2018" tIns="61009" rIns="122018" bIns="61009">
            <a:spAutoFit/>
          </a:bodyPr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1496" y="1320800"/>
            <a:ext cx="11393647" cy="3962400"/>
          </a:xfrm>
          <a:prstGeom prst="rect">
            <a:avLst/>
          </a:prstGeom>
        </p:spPr>
        <p:txBody>
          <a:bodyPr lIns="122018" tIns="61009" rIns="122018" bIns="61009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9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CHÀO TẠM BIỆT</a:t>
            </a:r>
            <a:endParaRPr lang="en-US" sz="5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310804"/>
      </p:ext>
    </p:extLst>
  </p:cSld>
  <p:clrMapOvr>
    <a:masterClrMapping/>
  </p:clrMapOvr>
  <p:transition spd="slow" advTm="695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2" y="366529"/>
            <a:ext cx="975892" cy="903757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63" y="1015609"/>
            <a:ext cx="8986512" cy="7112783"/>
          </a:xfrm>
          <a:prstGeom prst="rect">
            <a:avLst/>
          </a:prstGeom>
        </p:spPr>
      </p:pic>
      <p:pic>
        <p:nvPicPr>
          <p:cNvPr id="21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39" y="1015609"/>
            <a:ext cx="3859313" cy="3854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2414" y="4131365"/>
            <a:ext cx="6373256" cy="1475740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defTabSz="1220175">
              <a:defRPr/>
            </a:pPr>
            <a:r>
              <a:rPr lang="vi-VN" sz="8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6158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41"/>
          <p:cNvSpPr/>
          <p:nvPr/>
        </p:nvSpPr>
        <p:spPr>
          <a:xfrm>
            <a:off x="416378" y="3881463"/>
            <a:ext cx="15708850" cy="311534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663" tIns="162663" rIns="162663" bIns="162663" anchor="ctr" anchorCtr="0">
            <a:noAutofit/>
          </a:bodyPr>
          <a:lstStyle/>
          <a:p>
            <a:endParaRPr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" name="Google Shape;1126;p41"/>
          <p:cNvSpPr txBox="1">
            <a:spLocks noGrp="1"/>
          </p:cNvSpPr>
          <p:nvPr>
            <p:ph type="title"/>
          </p:nvPr>
        </p:nvSpPr>
        <p:spPr>
          <a:xfrm>
            <a:off x="3747276" y="1305164"/>
            <a:ext cx="9863283" cy="1943966"/>
          </a:xfrm>
          <a:prstGeom prst="rect">
            <a:avLst/>
          </a:prstGeom>
        </p:spPr>
        <p:txBody>
          <a:bodyPr spcFirstLastPara="1" wrap="square" lIns="162663" tIns="162663" rIns="162663" bIns="162663" anchor="ctr" anchorCtr="0">
            <a:noAutofit/>
          </a:bodyPr>
          <a:lstStyle/>
          <a:p>
            <a:r>
              <a:rPr lang="en" sz="7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br>
              <a:rPr lang="en" sz="7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10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TIN</a:t>
            </a:r>
            <a:endParaRPr sz="107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6FE9A0E8-64FC-8D4B-AF9B-976117073815}"/>
              </a:ext>
            </a:extLst>
          </p:cNvPr>
          <p:cNvSpPr txBox="1"/>
          <p:nvPr/>
        </p:nvSpPr>
        <p:spPr>
          <a:xfrm>
            <a:off x="1135580" y="4333909"/>
            <a:ext cx="15406028" cy="2134049"/>
          </a:xfrm>
          <a:prstGeom prst="rect">
            <a:avLst/>
          </a:prstGeom>
          <a:noFill/>
        </p:spPr>
        <p:txBody>
          <a:bodyPr wrap="square" lIns="162690" tIns="81345" rIns="162690" bIns="81345" rtlCol="0">
            <a:spAutoFit/>
          </a:bodyPr>
          <a:lstStyle/>
          <a:p>
            <a:r>
              <a:rPr lang="fr-FR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fr-FR" sz="6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fr-FR" sz="6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fr-FR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fr-FR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fr-FR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fr-FR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fr-FR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fr-FR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</a:t>
            </a:r>
            <a:endParaRPr lang="en-US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13">
            <a:extLst>
              <a:ext uri="{FF2B5EF4-FFF2-40B4-BE49-F238E27FC236}">
                <a16:creationId xmlns:a16="http://schemas.microsoft.com/office/drawing/2014/main" id="{4B2C11C5-A4A0-B6B6-FB12-C6EC81EE8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11739222" y="2639505"/>
            <a:ext cx="906953" cy="510544"/>
          </a:xfrm>
          <a:prstGeom prst="rect">
            <a:avLst/>
          </a:prstGeom>
        </p:spPr>
      </p:pic>
      <p:pic>
        <p:nvPicPr>
          <p:cNvPr id="41" name="Picture 13">
            <a:extLst>
              <a:ext uri="{FF2B5EF4-FFF2-40B4-BE49-F238E27FC236}">
                <a16:creationId xmlns:a16="http://schemas.microsoft.com/office/drawing/2014/main" id="{65B647FC-6C7E-2B30-BEDF-B4765421D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5493203" y="8219039"/>
            <a:ext cx="906953" cy="510544"/>
          </a:xfrm>
          <a:prstGeom prst="rect">
            <a:avLst/>
          </a:prstGeom>
        </p:spPr>
      </p:pic>
      <p:pic>
        <p:nvPicPr>
          <p:cNvPr id="42" name="Picture 13">
            <a:extLst>
              <a:ext uri="{FF2B5EF4-FFF2-40B4-BE49-F238E27FC236}">
                <a16:creationId xmlns:a16="http://schemas.microsoft.com/office/drawing/2014/main" id="{DF9C4465-50AB-DE85-ABD8-DF699DC47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05722">
            <a:off x="3779843" y="3127402"/>
            <a:ext cx="906953" cy="5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2" y="366529"/>
            <a:ext cx="975892" cy="903757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63" y="1015609"/>
            <a:ext cx="8986512" cy="7112783"/>
          </a:xfrm>
          <a:prstGeom prst="rect">
            <a:avLst/>
          </a:prstGeom>
        </p:spPr>
      </p:pic>
      <p:pic>
        <p:nvPicPr>
          <p:cNvPr id="21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39" y="1015609"/>
            <a:ext cx="3859313" cy="3854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2414" y="4131365"/>
            <a:ext cx="6373256" cy="1475740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defTabSz="1220175">
              <a:defRPr/>
            </a:pPr>
            <a:r>
              <a:rPr lang="vi-VN" sz="8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77977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4B7A5069-DAD6-34A7-11A2-780D3C2F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19" y="457200"/>
            <a:ext cx="9067800" cy="822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476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4B7A5069-DAD6-34A7-11A2-780D3C2F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291" y="2037513"/>
            <a:ext cx="5815507" cy="7484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Bong bóng Ý nghĩ: Hình đám mây 8">
            <a:extLst>
              <a:ext uri="{FF2B5EF4-FFF2-40B4-BE49-F238E27FC236}">
                <a16:creationId xmlns:a16="http://schemas.microsoft.com/office/drawing/2014/main" id="{88FE7A77-7408-174E-971F-A6D624773B64}"/>
              </a:ext>
            </a:extLst>
          </p:cNvPr>
          <p:cNvSpPr/>
          <p:nvPr/>
        </p:nvSpPr>
        <p:spPr>
          <a:xfrm>
            <a:off x="370206" y="-1"/>
            <a:ext cx="10853105" cy="4572002"/>
          </a:xfrm>
          <a:prstGeom prst="cloudCallout">
            <a:avLst>
              <a:gd name="adj1" fmla="val 56142"/>
              <a:gd name="adj2" fmla="val 35859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90" tIns="81345" rIns="162690" bIns="81345"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67EE64C-5E3B-FD06-40DE-867740AC6864}"/>
                  </a:ext>
                </a:extLst>
              </p:cNvPr>
              <p:cNvSpPr txBox="1"/>
              <p:nvPr/>
            </p:nvSpPr>
            <p:spPr>
              <a:xfrm>
                <a:off x="951620" y="4572000"/>
                <a:ext cx="9935355" cy="1803189"/>
              </a:xfrm>
              <a:prstGeom prst="rect">
                <a:avLst/>
              </a:prstGeom>
              <a:noFill/>
            </p:spPr>
            <p:txBody>
              <a:bodyPr wrap="none" lIns="162690" tIns="81345" rIns="162690" bIns="81345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71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en-US" sz="7100" b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71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71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71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71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en-US" sz="71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1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71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bánh</a:t>
                </a: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67EE64C-5E3B-FD06-40DE-867740AC6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07" y="2571750"/>
                <a:ext cx="5594801" cy="905056"/>
              </a:xfrm>
              <a:prstGeom prst="rect">
                <a:avLst/>
              </a:prstGeom>
              <a:blipFill>
                <a:blip r:embed="rId5"/>
                <a:stretch>
                  <a:fillRect l="-3926" r="-2835" b="-29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C5EF997-3E42-7E81-AFFD-4D3D7CDAC304}"/>
              </a:ext>
            </a:extLst>
          </p:cNvPr>
          <p:cNvSpPr txBox="1"/>
          <p:nvPr/>
        </p:nvSpPr>
        <p:spPr>
          <a:xfrm>
            <a:off x="951619" y="839251"/>
            <a:ext cx="9482089" cy="3118802"/>
          </a:xfrm>
          <a:prstGeom prst="rect">
            <a:avLst/>
          </a:prstGeom>
          <a:noFill/>
        </p:spPr>
        <p:txBody>
          <a:bodyPr wrap="square" lIns="162690" tIns="81345" rIns="162690" bIns="81345" rtlCol="0">
            <a:spAutoFit/>
          </a:bodyPr>
          <a:lstStyle/>
          <a:p>
            <a:pPr algn="ctr"/>
            <a:r>
              <a:rPr lang="nl-NL" sz="6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hộp có 8 cái bánh. Hỏi 3 hộp như thế có tất cả bao nhiêu cái bánh?</a:t>
            </a:r>
            <a:endParaRPr lang="en-US" sz="6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3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2316941"/>
            <a:ext cx="16276637" cy="528956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69" y="613192"/>
            <a:ext cx="1554462" cy="714145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134" y="41513"/>
            <a:ext cx="1664768" cy="1657115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55" y="1744390"/>
            <a:ext cx="10578928" cy="6094199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6408794"/>
            <a:ext cx="16276638" cy="2775473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4" y="2756605"/>
            <a:ext cx="965009" cy="1747663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53" y="145978"/>
            <a:ext cx="705133" cy="1484767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597" y="382574"/>
            <a:ext cx="858199" cy="1554228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579" y="3938240"/>
            <a:ext cx="1081696" cy="1958985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9" y="503713"/>
            <a:ext cx="1554462" cy="714145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61" y="649646"/>
            <a:ext cx="1552930" cy="703103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408" y="937763"/>
            <a:ext cx="1833353" cy="918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1719" y="22098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6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(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2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71277" y="1219200"/>
            <a:ext cx="6171559" cy="812800"/>
            <a:chOff x="240" y="288"/>
            <a:chExt cx="2160" cy="384"/>
          </a:xfrm>
        </p:grpSpPr>
        <p:sp>
          <p:nvSpPr>
            <p:cNvPr id="3175" name="Rectangle 10"/>
            <p:cNvSpPr>
              <a:spLocks noChangeArrowheads="1"/>
            </p:cNvSpPr>
            <p:nvPr/>
          </p:nvSpPr>
          <p:spPr bwMode="auto">
            <a:xfrm>
              <a:off x="240" y="288"/>
              <a:ext cx="2160" cy="384"/>
            </a:xfrm>
            <a:prstGeom prst="rect">
              <a:avLst/>
            </a:prstGeom>
            <a:solidFill>
              <a:srgbClr val="DFEDB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3176" name="Oval 11"/>
            <p:cNvSpPr>
              <a:spLocks noChangeArrowheads="1"/>
            </p:cNvSpPr>
            <p:nvPr/>
          </p:nvSpPr>
          <p:spPr bwMode="auto">
            <a:xfrm>
              <a:off x="3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3177" name="Oval 12"/>
            <p:cNvSpPr>
              <a:spLocks noChangeArrowheads="1"/>
            </p:cNvSpPr>
            <p:nvPr/>
          </p:nvSpPr>
          <p:spPr bwMode="auto">
            <a:xfrm>
              <a:off x="6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3178" name="Oval 13"/>
            <p:cNvSpPr>
              <a:spLocks noChangeArrowheads="1"/>
            </p:cNvSpPr>
            <p:nvPr/>
          </p:nvSpPr>
          <p:spPr bwMode="auto">
            <a:xfrm>
              <a:off x="86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3179" name="Oval 14"/>
            <p:cNvSpPr>
              <a:spLocks noChangeArrowheads="1"/>
            </p:cNvSpPr>
            <p:nvPr/>
          </p:nvSpPr>
          <p:spPr bwMode="auto">
            <a:xfrm>
              <a:off x="110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3180" name="Oval 15"/>
            <p:cNvSpPr>
              <a:spLocks noChangeArrowheads="1"/>
            </p:cNvSpPr>
            <p:nvPr/>
          </p:nvSpPr>
          <p:spPr bwMode="auto">
            <a:xfrm>
              <a:off x="134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3181" name="Oval 16"/>
            <p:cNvSpPr>
              <a:spLocks noChangeArrowheads="1"/>
            </p:cNvSpPr>
            <p:nvPr/>
          </p:nvSpPr>
          <p:spPr bwMode="auto">
            <a:xfrm>
              <a:off x="15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3182" name="Oval 17"/>
            <p:cNvSpPr>
              <a:spLocks noChangeArrowheads="1"/>
            </p:cNvSpPr>
            <p:nvPr/>
          </p:nvSpPr>
          <p:spPr bwMode="auto">
            <a:xfrm>
              <a:off x="18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>
                <a:solidFill>
                  <a:srgbClr val="FF0000"/>
                </a:solidFill>
              </a:endParaRPr>
            </a:p>
          </p:txBody>
        </p:sp>
        <p:sp>
          <p:nvSpPr>
            <p:cNvPr id="3183" name="Oval 18"/>
            <p:cNvSpPr>
              <a:spLocks noChangeArrowheads="1"/>
            </p:cNvSpPr>
            <p:nvPr/>
          </p:nvSpPr>
          <p:spPr bwMode="auto">
            <a:xfrm>
              <a:off x="2112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  <a:cs typeface="Arial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71279" y="2768600"/>
            <a:ext cx="6103738" cy="812800"/>
            <a:chOff x="240" y="288"/>
            <a:chExt cx="2160" cy="384"/>
          </a:xfrm>
        </p:grpSpPr>
        <p:sp>
          <p:nvSpPr>
            <p:cNvPr id="3166" name="Rectangle 20"/>
            <p:cNvSpPr>
              <a:spLocks noChangeArrowheads="1"/>
            </p:cNvSpPr>
            <p:nvPr/>
          </p:nvSpPr>
          <p:spPr bwMode="auto">
            <a:xfrm>
              <a:off x="240" y="288"/>
              <a:ext cx="2160" cy="384"/>
            </a:xfrm>
            <a:prstGeom prst="rect">
              <a:avLst/>
            </a:prstGeom>
            <a:solidFill>
              <a:srgbClr val="DFEDB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67" name="Oval 21"/>
            <p:cNvSpPr>
              <a:spLocks noChangeArrowheads="1"/>
            </p:cNvSpPr>
            <p:nvPr/>
          </p:nvSpPr>
          <p:spPr bwMode="auto">
            <a:xfrm>
              <a:off x="3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68" name="Oval 22"/>
            <p:cNvSpPr>
              <a:spLocks noChangeArrowheads="1"/>
            </p:cNvSpPr>
            <p:nvPr/>
          </p:nvSpPr>
          <p:spPr bwMode="auto">
            <a:xfrm>
              <a:off x="6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69" name="Oval 23"/>
            <p:cNvSpPr>
              <a:spLocks noChangeArrowheads="1"/>
            </p:cNvSpPr>
            <p:nvPr/>
          </p:nvSpPr>
          <p:spPr bwMode="auto">
            <a:xfrm>
              <a:off x="86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70" name="Oval 24"/>
            <p:cNvSpPr>
              <a:spLocks noChangeArrowheads="1"/>
            </p:cNvSpPr>
            <p:nvPr/>
          </p:nvSpPr>
          <p:spPr bwMode="auto">
            <a:xfrm>
              <a:off x="110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71" name="Oval 25"/>
            <p:cNvSpPr>
              <a:spLocks noChangeArrowheads="1"/>
            </p:cNvSpPr>
            <p:nvPr/>
          </p:nvSpPr>
          <p:spPr bwMode="auto">
            <a:xfrm>
              <a:off x="134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72" name="Oval 26"/>
            <p:cNvSpPr>
              <a:spLocks noChangeArrowheads="1"/>
            </p:cNvSpPr>
            <p:nvPr/>
          </p:nvSpPr>
          <p:spPr bwMode="auto">
            <a:xfrm>
              <a:off x="15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73" name="Oval 27"/>
            <p:cNvSpPr>
              <a:spLocks noChangeArrowheads="1"/>
            </p:cNvSpPr>
            <p:nvPr/>
          </p:nvSpPr>
          <p:spPr bwMode="auto">
            <a:xfrm>
              <a:off x="18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74" name="Oval 28"/>
            <p:cNvSpPr>
              <a:spLocks noChangeArrowheads="1"/>
            </p:cNvSpPr>
            <p:nvPr/>
          </p:nvSpPr>
          <p:spPr bwMode="auto">
            <a:xfrm>
              <a:off x="2112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>
                <a:cs typeface="Arial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71277" y="3683000"/>
            <a:ext cx="6103739" cy="812800"/>
            <a:chOff x="240" y="288"/>
            <a:chExt cx="2160" cy="384"/>
          </a:xfrm>
        </p:grpSpPr>
        <p:sp>
          <p:nvSpPr>
            <p:cNvPr id="3157" name="Rectangle 30"/>
            <p:cNvSpPr>
              <a:spLocks noChangeArrowheads="1"/>
            </p:cNvSpPr>
            <p:nvPr/>
          </p:nvSpPr>
          <p:spPr bwMode="auto">
            <a:xfrm>
              <a:off x="240" y="288"/>
              <a:ext cx="2160" cy="384"/>
            </a:xfrm>
            <a:prstGeom prst="rect">
              <a:avLst/>
            </a:prstGeom>
            <a:solidFill>
              <a:srgbClr val="DFEDB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58" name="Oval 31"/>
            <p:cNvSpPr>
              <a:spLocks noChangeArrowheads="1"/>
            </p:cNvSpPr>
            <p:nvPr/>
          </p:nvSpPr>
          <p:spPr bwMode="auto">
            <a:xfrm>
              <a:off x="3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59" name="Oval 32"/>
            <p:cNvSpPr>
              <a:spLocks noChangeArrowheads="1"/>
            </p:cNvSpPr>
            <p:nvPr/>
          </p:nvSpPr>
          <p:spPr bwMode="auto">
            <a:xfrm>
              <a:off x="6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60" name="Oval 33"/>
            <p:cNvSpPr>
              <a:spLocks noChangeArrowheads="1"/>
            </p:cNvSpPr>
            <p:nvPr/>
          </p:nvSpPr>
          <p:spPr bwMode="auto">
            <a:xfrm>
              <a:off x="86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61" name="Oval 34"/>
            <p:cNvSpPr>
              <a:spLocks noChangeArrowheads="1"/>
            </p:cNvSpPr>
            <p:nvPr/>
          </p:nvSpPr>
          <p:spPr bwMode="auto">
            <a:xfrm>
              <a:off x="110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62" name="Oval 35"/>
            <p:cNvSpPr>
              <a:spLocks noChangeArrowheads="1"/>
            </p:cNvSpPr>
            <p:nvPr/>
          </p:nvSpPr>
          <p:spPr bwMode="auto">
            <a:xfrm>
              <a:off x="134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63" name="Oval 36"/>
            <p:cNvSpPr>
              <a:spLocks noChangeArrowheads="1"/>
            </p:cNvSpPr>
            <p:nvPr/>
          </p:nvSpPr>
          <p:spPr bwMode="auto">
            <a:xfrm>
              <a:off x="15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64" name="Oval 37"/>
            <p:cNvSpPr>
              <a:spLocks noChangeArrowheads="1"/>
            </p:cNvSpPr>
            <p:nvPr/>
          </p:nvSpPr>
          <p:spPr bwMode="auto">
            <a:xfrm>
              <a:off x="18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65" name="Oval 38"/>
            <p:cNvSpPr>
              <a:spLocks noChangeArrowheads="1"/>
            </p:cNvSpPr>
            <p:nvPr/>
          </p:nvSpPr>
          <p:spPr bwMode="auto">
            <a:xfrm>
              <a:off x="2112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>
                <a:cs typeface="Arial" charset="0"/>
              </a:endParaRPr>
            </a:p>
          </p:txBody>
        </p:sp>
      </p:grpSp>
      <p:sp>
        <p:nvSpPr>
          <p:cNvPr id="3111" name="AutoShape 39"/>
          <p:cNvSpPr>
            <a:spLocks/>
          </p:cNvSpPr>
          <p:nvPr/>
        </p:nvSpPr>
        <p:spPr bwMode="auto">
          <a:xfrm>
            <a:off x="6612953" y="1151467"/>
            <a:ext cx="135639" cy="914400"/>
          </a:xfrm>
          <a:prstGeom prst="righ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45252" tIns="72626" rIns="145252" bIns="72626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3112" name="AutoShape 40"/>
          <p:cNvSpPr>
            <a:spLocks/>
          </p:cNvSpPr>
          <p:nvPr/>
        </p:nvSpPr>
        <p:spPr bwMode="auto">
          <a:xfrm>
            <a:off x="6631361" y="2768600"/>
            <a:ext cx="135639" cy="18288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45252" tIns="72626" rIns="145252" bIns="72626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71277" y="5181600"/>
            <a:ext cx="6103739" cy="812800"/>
            <a:chOff x="240" y="288"/>
            <a:chExt cx="2160" cy="384"/>
          </a:xfrm>
        </p:grpSpPr>
        <p:sp>
          <p:nvSpPr>
            <p:cNvPr id="16" name="Rectangle 42"/>
            <p:cNvSpPr>
              <a:spLocks noChangeArrowheads="1"/>
            </p:cNvSpPr>
            <p:nvPr/>
          </p:nvSpPr>
          <p:spPr bwMode="auto">
            <a:xfrm>
              <a:off x="240" y="288"/>
              <a:ext cx="2160" cy="384"/>
            </a:xfrm>
            <a:prstGeom prst="rect">
              <a:avLst/>
            </a:prstGeom>
            <a:solidFill>
              <a:srgbClr val="DFEDB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17" name="Oval 43"/>
            <p:cNvSpPr>
              <a:spLocks noChangeArrowheads="1"/>
            </p:cNvSpPr>
            <p:nvPr/>
          </p:nvSpPr>
          <p:spPr bwMode="auto">
            <a:xfrm>
              <a:off x="3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18" name="Oval 44"/>
            <p:cNvSpPr>
              <a:spLocks noChangeArrowheads="1"/>
            </p:cNvSpPr>
            <p:nvPr/>
          </p:nvSpPr>
          <p:spPr bwMode="auto">
            <a:xfrm>
              <a:off x="6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19" name="Oval 45"/>
            <p:cNvSpPr>
              <a:spLocks noChangeArrowheads="1"/>
            </p:cNvSpPr>
            <p:nvPr/>
          </p:nvSpPr>
          <p:spPr bwMode="auto">
            <a:xfrm>
              <a:off x="86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20" name="Oval 46"/>
            <p:cNvSpPr>
              <a:spLocks noChangeArrowheads="1"/>
            </p:cNvSpPr>
            <p:nvPr/>
          </p:nvSpPr>
          <p:spPr bwMode="auto">
            <a:xfrm>
              <a:off x="110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21" name="Oval 47"/>
            <p:cNvSpPr>
              <a:spLocks noChangeArrowheads="1"/>
            </p:cNvSpPr>
            <p:nvPr/>
          </p:nvSpPr>
          <p:spPr bwMode="auto">
            <a:xfrm>
              <a:off x="134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22" name="Oval 48"/>
            <p:cNvSpPr>
              <a:spLocks noChangeArrowheads="1"/>
            </p:cNvSpPr>
            <p:nvPr/>
          </p:nvSpPr>
          <p:spPr bwMode="auto">
            <a:xfrm>
              <a:off x="15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23" name="Oval 49"/>
            <p:cNvSpPr>
              <a:spLocks noChangeArrowheads="1"/>
            </p:cNvSpPr>
            <p:nvPr/>
          </p:nvSpPr>
          <p:spPr bwMode="auto">
            <a:xfrm>
              <a:off x="18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56" name="Oval 50"/>
            <p:cNvSpPr>
              <a:spLocks noChangeArrowheads="1"/>
            </p:cNvSpPr>
            <p:nvPr/>
          </p:nvSpPr>
          <p:spPr bwMode="auto">
            <a:xfrm>
              <a:off x="2112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>
                <a:cs typeface="Arial" charset="0"/>
              </a:endParaRP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71277" y="7035800"/>
            <a:ext cx="6103739" cy="812800"/>
            <a:chOff x="240" y="288"/>
            <a:chExt cx="2160" cy="384"/>
          </a:xfrm>
        </p:grpSpPr>
        <p:sp>
          <p:nvSpPr>
            <p:cNvPr id="3139" name="Rectangle 52"/>
            <p:cNvSpPr>
              <a:spLocks noChangeArrowheads="1"/>
            </p:cNvSpPr>
            <p:nvPr/>
          </p:nvSpPr>
          <p:spPr bwMode="auto">
            <a:xfrm>
              <a:off x="240" y="288"/>
              <a:ext cx="2160" cy="384"/>
            </a:xfrm>
            <a:prstGeom prst="rect">
              <a:avLst/>
            </a:prstGeom>
            <a:solidFill>
              <a:srgbClr val="DFEDB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40" name="Oval 53"/>
            <p:cNvSpPr>
              <a:spLocks noChangeArrowheads="1"/>
            </p:cNvSpPr>
            <p:nvPr/>
          </p:nvSpPr>
          <p:spPr bwMode="auto">
            <a:xfrm>
              <a:off x="3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41" name="Oval 54"/>
            <p:cNvSpPr>
              <a:spLocks noChangeArrowheads="1"/>
            </p:cNvSpPr>
            <p:nvPr/>
          </p:nvSpPr>
          <p:spPr bwMode="auto">
            <a:xfrm>
              <a:off x="6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42" name="Oval 55"/>
            <p:cNvSpPr>
              <a:spLocks noChangeArrowheads="1"/>
            </p:cNvSpPr>
            <p:nvPr/>
          </p:nvSpPr>
          <p:spPr bwMode="auto">
            <a:xfrm>
              <a:off x="86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auto">
            <a:xfrm>
              <a:off x="110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auto">
            <a:xfrm>
              <a:off x="134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45" name="Oval 58"/>
            <p:cNvSpPr>
              <a:spLocks noChangeArrowheads="1"/>
            </p:cNvSpPr>
            <p:nvPr/>
          </p:nvSpPr>
          <p:spPr bwMode="auto">
            <a:xfrm>
              <a:off x="15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46" name="Oval 59"/>
            <p:cNvSpPr>
              <a:spLocks noChangeArrowheads="1"/>
            </p:cNvSpPr>
            <p:nvPr/>
          </p:nvSpPr>
          <p:spPr bwMode="auto">
            <a:xfrm>
              <a:off x="18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26" name="Oval 60"/>
            <p:cNvSpPr>
              <a:spLocks noChangeArrowheads="1"/>
            </p:cNvSpPr>
            <p:nvPr/>
          </p:nvSpPr>
          <p:spPr bwMode="auto">
            <a:xfrm>
              <a:off x="2112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>
                <a:cs typeface="Arial" charset="0"/>
              </a:endParaRPr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271277" y="6096000"/>
            <a:ext cx="6103739" cy="812800"/>
            <a:chOff x="240" y="288"/>
            <a:chExt cx="2160" cy="384"/>
          </a:xfrm>
        </p:grpSpPr>
        <p:sp>
          <p:nvSpPr>
            <p:cNvPr id="3130" name="Rectangle 62"/>
            <p:cNvSpPr>
              <a:spLocks noChangeArrowheads="1"/>
            </p:cNvSpPr>
            <p:nvPr/>
          </p:nvSpPr>
          <p:spPr bwMode="auto">
            <a:xfrm>
              <a:off x="240" y="288"/>
              <a:ext cx="2160" cy="384"/>
            </a:xfrm>
            <a:prstGeom prst="rect">
              <a:avLst/>
            </a:prstGeom>
            <a:solidFill>
              <a:srgbClr val="DFEDB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31" name="Oval 63"/>
            <p:cNvSpPr>
              <a:spLocks noChangeArrowheads="1"/>
            </p:cNvSpPr>
            <p:nvPr/>
          </p:nvSpPr>
          <p:spPr bwMode="auto">
            <a:xfrm>
              <a:off x="3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32" name="Oval 64"/>
            <p:cNvSpPr>
              <a:spLocks noChangeArrowheads="1"/>
            </p:cNvSpPr>
            <p:nvPr/>
          </p:nvSpPr>
          <p:spPr bwMode="auto">
            <a:xfrm>
              <a:off x="6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33" name="Oval 65"/>
            <p:cNvSpPr>
              <a:spLocks noChangeArrowheads="1"/>
            </p:cNvSpPr>
            <p:nvPr/>
          </p:nvSpPr>
          <p:spPr bwMode="auto">
            <a:xfrm>
              <a:off x="86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34" name="Oval 66"/>
            <p:cNvSpPr>
              <a:spLocks noChangeArrowheads="1"/>
            </p:cNvSpPr>
            <p:nvPr/>
          </p:nvSpPr>
          <p:spPr bwMode="auto">
            <a:xfrm>
              <a:off x="110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35" name="Oval 67"/>
            <p:cNvSpPr>
              <a:spLocks noChangeArrowheads="1"/>
            </p:cNvSpPr>
            <p:nvPr/>
          </p:nvSpPr>
          <p:spPr bwMode="auto">
            <a:xfrm>
              <a:off x="134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36" name="Oval 68"/>
            <p:cNvSpPr>
              <a:spLocks noChangeArrowheads="1"/>
            </p:cNvSpPr>
            <p:nvPr/>
          </p:nvSpPr>
          <p:spPr bwMode="auto">
            <a:xfrm>
              <a:off x="158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37" name="Oval 69"/>
            <p:cNvSpPr>
              <a:spLocks noChangeArrowheads="1"/>
            </p:cNvSpPr>
            <p:nvPr/>
          </p:nvSpPr>
          <p:spPr bwMode="auto">
            <a:xfrm>
              <a:off x="1824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3138" name="Oval 70"/>
            <p:cNvSpPr>
              <a:spLocks noChangeArrowheads="1"/>
            </p:cNvSpPr>
            <p:nvPr/>
          </p:nvSpPr>
          <p:spPr bwMode="auto">
            <a:xfrm>
              <a:off x="2112" y="384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>
                <a:cs typeface="Arial" charset="0"/>
              </a:endParaRPr>
            </a:p>
          </p:txBody>
        </p:sp>
      </p:grpSp>
      <p:sp>
        <p:nvSpPr>
          <p:cNvPr id="3143" name="AutoShape 71"/>
          <p:cNvSpPr>
            <a:spLocks/>
          </p:cNvSpPr>
          <p:nvPr/>
        </p:nvSpPr>
        <p:spPr bwMode="auto">
          <a:xfrm>
            <a:off x="6543491" y="5216663"/>
            <a:ext cx="135639" cy="2743200"/>
          </a:xfrm>
          <a:prstGeom prst="rightBrace">
            <a:avLst>
              <a:gd name="adj1" fmla="val 2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45252" tIns="72626" rIns="145252" bIns="72626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4400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6510655" y="1143000"/>
            <a:ext cx="4882991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3800" b="1" dirty="0">
                <a:solidFill>
                  <a:srgbClr val="0000FF"/>
                </a:solidFill>
              </a:rPr>
              <a:t>8 </a:t>
            </a:r>
            <a:r>
              <a:rPr lang="en-US" altLang="en-US" sz="38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3800" b="1" dirty="0">
                <a:solidFill>
                  <a:srgbClr val="0000FF"/>
                </a:solidFill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</a:rPr>
              <a:t>lấy</a:t>
            </a:r>
            <a:r>
              <a:rPr lang="en-US" altLang="en-US" sz="3800" b="1" dirty="0">
                <a:solidFill>
                  <a:srgbClr val="0000FF"/>
                </a:solidFill>
              </a:rPr>
              <a:t> 1 </a:t>
            </a:r>
            <a:r>
              <a:rPr lang="en-US" altLang="en-US" sz="3800" b="1" dirty="0" err="1">
                <a:solidFill>
                  <a:srgbClr val="0000FF"/>
                </a:solidFill>
              </a:rPr>
              <a:t>lần</a:t>
            </a:r>
            <a:endParaRPr lang="en-US" altLang="en-US" sz="3800" b="1" dirty="0">
              <a:solidFill>
                <a:srgbClr val="0000FF"/>
              </a:solidFill>
            </a:endParaRPr>
          </a:p>
        </p:txBody>
      </p:sp>
      <p:sp>
        <p:nvSpPr>
          <p:cNvPr id="3147" name="Text Box 75"/>
          <p:cNvSpPr txBox="1">
            <a:spLocks noChangeArrowheads="1"/>
          </p:cNvSpPr>
          <p:nvPr/>
        </p:nvSpPr>
        <p:spPr bwMode="auto">
          <a:xfrm>
            <a:off x="7867042" y="1752600"/>
            <a:ext cx="3119689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/>
              <a:t>   </a:t>
            </a:r>
            <a:r>
              <a:rPr lang="en-US" altLang="en-US" sz="3800" b="1" dirty="0">
                <a:solidFill>
                  <a:srgbClr val="0000FF"/>
                </a:solidFill>
              </a:rPr>
              <a:t>8 x 1 </a:t>
            </a:r>
          </a:p>
        </p:txBody>
      </p:sp>
      <p:sp>
        <p:nvSpPr>
          <p:cNvPr id="3148" name="Text Box 76"/>
          <p:cNvSpPr txBox="1">
            <a:spLocks noChangeArrowheads="1"/>
          </p:cNvSpPr>
          <p:nvPr/>
        </p:nvSpPr>
        <p:spPr bwMode="auto">
          <a:xfrm>
            <a:off x="6919119" y="3962400"/>
            <a:ext cx="5018630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i="1" dirty="0" err="1">
                <a:solidFill>
                  <a:srgbClr val="0000FF"/>
                </a:solidFill>
              </a:rPr>
              <a:t>Vậy</a:t>
            </a:r>
            <a:r>
              <a:rPr lang="en-US" altLang="en-US" sz="3800" b="1" i="1" dirty="0">
                <a:solidFill>
                  <a:srgbClr val="0000FF"/>
                </a:solidFill>
              </a:rPr>
              <a:t> :</a:t>
            </a:r>
            <a:r>
              <a:rPr lang="en-US" altLang="en-US" sz="3800" b="1" dirty="0"/>
              <a:t>    </a:t>
            </a:r>
            <a:r>
              <a:rPr lang="en-US" altLang="en-US" sz="3800" b="1" dirty="0">
                <a:solidFill>
                  <a:srgbClr val="0000FF"/>
                </a:solidFill>
              </a:rPr>
              <a:t>8 x 2 </a:t>
            </a:r>
            <a:r>
              <a:rPr lang="en-US" altLang="en-US" sz="3800" dirty="0">
                <a:solidFill>
                  <a:srgbClr val="0000FF"/>
                </a:solidFill>
              </a:rPr>
              <a:t>=</a:t>
            </a:r>
            <a:r>
              <a:rPr lang="en-US" altLang="en-US" sz="3800" b="1" dirty="0">
                <a:solidFill>
                  <a:srgbClr val="0000FF"/>
                </a:solidFill>
              </a:rPr>
              <a:t> 16</a:t>
            </a:r>
          </a:p>
        </p:txBody>
      </p:sp>
      <p:sp>
        <p:nvSpPr>
          <p:cNvPr id="3149" name="Text Box 77"/>
          <p:cNvSpPr txBox="1">
            <a:spLocks noChangeArrowheads="1"/>
          </p:cNvSpPr>
          <p:nvPr/>
        </p:nvSpPr>
        <p:spPr bwMode="auto">
          <a:xfrm>
            <a:off x="6089759" y="6415221"/>
            <a:ext cx="5934760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/>
              <a:t>     </a:t>
            </a:r>
            <a:r>
              <a:rPr lang="en-US" altLang="en-US" sz="3800" b="1" i="1" dirty="0" err="1">
                <a:solidFill>
                  <a:srgbClr val="0000FF"/>
                </a:solidFill>
              </a:rPr>
              <a:t>Vậy</a:t>
            </a:r>
            <a:r>
              <a:rPr lang="en-US" altLang="en-US" sz="3800" b="1" i="1" dirty="0">
                <a:solidFill>
                  <a:srgbClr val="0000FF"/>
                </a:solidFill>
              </a:rPr>
              <a:t> :</a:t>
            </a:r>
            <a:r>
              <a:rPr lang="en-US" altLang="en-US" sz="3800" b="1" dirty="0"/>
              <a:t>   </a:t>
            </a:r>
            <a:r>
              <a:rPr lang="en-US" altLang="en-US" sz="3800" b="1" dirty="0">
                <a:solidFill>
                  <a:srgbClr val="0000FF"/>
                </a:solidFill>
              </a:rPr>
              <a:t>8 x 3 = 24</a:t>
            </a:r>
          </a:p>
        </p:txBody>
      </p:sp>
      <p:sp>
        <p:nvSpPr>
          <p:cNvPr id="3150" name="Text Box 78"/>
          <p:cNvSpPr txBox="1">
            <a:spLocks noChangeArrowheads="1"/>
          </p:cNvSpPr>
          <p:nvPr/>
        </p:nvSpPr>
        <p:spPr bwMode="auto">
          <a:xfrm>
            <a:off x="8545235" y="3383354"/>
            <a:ext cx="2396283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=</a:t>
            </a:r>
            <a:r>
              <a:rPr lang="en-US" altLang="en-US" dirty="0"/>
              <a:t> </a:t>
            </a:r>
            <a:r>
              <a:rPr lang="en-US" altLang="en-US" sz="3800" b="1" dirty="0">
                <a:solidFill>
                  <a:srgbClr val="0000FF"/>
                </a:solidFill>
              </a:rPr>
              <a:t>8 + 8 =</a:t>
            </a:r>
          </a:p>
        </p:txBody>
      </p:sp>
      <p:sp>
        <p:nvSpPr>
          <p:cNvPr id="3151" name="Text Box 79"/>
          <p:cNvSpPr txBox="1">
            <a:spLocks noChangeArrowheads="1"/>
          </p:cNvSpPr>
          <p:nvPr/>
        </p:nvSpPr>
        <p:spPr bwMode="auto">
          <a:xfrm>
            <a:off x="8409596" y="5943600"/>
            <a:ext cx="4747353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= </a:t>
            </a:r>
            <a:r>
              <a:rPr lang="en-US" altLang="en-US" sz="3800" b="1" dirty="0">
                <a:solidFill>
                  <a:srgbClr val="0000FF"/>
                </a:solidFill>
              </a:rPr>
              <a:t>8 + 8 + 8 =</a:t>
            </a:r>
          </a:p>
        </p:txBody>
      </p:sp>
      <p:sp>
        <p:nvSpPr>
          <p:cNvPr id="3152" name="Text Box 80"/>
          <p:cNvSpPr txBox="1">
            <a:spLocks noChangeArrowheads="1"/>
          </p:cNvSpPr>
          <p:nvPr/>
        </p:nvSpPr>
        <p:spPr bwMode="auto">
          <a:xfrm>
            <a:off x="7290577" y="3352800"/>
            <a:ext cx="1898941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dirty="0">
                <a:solidFill>
                  <a:srgbClr val="0000FF"/>
                </a:solidFill>
              </a:rPr>
              <a:t>8 x 2</a:t>
            </a:r>
            <a:endParaRPr lang="en-US" altLang="en-US" sz="4400" b="1" dirty="0">
              <a:solidFill>
                <a:srgbClr val="0000FF"/>
              </a:solidFill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7214282" y="5943600"/>
            <a:ext cx="2305857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dirty="0">
                <a:solidFill>
                  <a:srgbClr val="0000FF"/>
                </a:solidFill>
              </a:rPr>
              <a:t>8 x 3</a:t>
            </a:r>
          </a:p>
        </p:txBody>
      </p:sp>
      <p:sp>
        <p:nvSpPr>
          <p:cNvPr id="3154" name="Text Box 82"/>
          <p:cNvSpPr txBox="1">
            <a:spLocks noChangeArrowheads="1"/>
          </p:cNvSpPr>
          <p:nvPr/>
        </p:nvSpPr>
        <p:spPr bwMode="auto">
          <a:xfrm>
            <a:off x="10444176" y="3383354"/>
            <a:ext cx="1085109" cy="70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</a:rPr>
              <a:t>16</a:t>
            </a:r>
          </a:p>
        </p:txBody>
      </p:sp>
      <p:sp>
        <p:nvSpPr>
          <p:cNvPr id="3155" name="Text Box 83"/>
          <p:cNvSpPr txBox="1">
            <a:spLocks noChangeArrowheads="1"/>
          </p:cNvSpPr>
          <p:nvPr/>
        </p:nvSpPr>
        <p:spPr bwMode="auto">
          <a:xfrm>
            <a:off x="11110119" y="5897954"/>
            <a:ext cx="1356387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b="1" dirty="0">
                <a:solidFill>
                  <a:srgbClr val="0000FF"/>
                </a:solidFill>
              </a:rPr>
              <a:t>24</a:t>
            </a:r>
          </a:p>
        </p:txBody>
      </p:sp>
      <p:sp>
        <p:nvSpPr>
          <p:cNvPr id="8" name="Rectangle 72"/>
          <p:cNvSpPr>
            <a:spLocks noChangeArrowheads="1"/>
          </p:cNvSpPr>
          <p:nvPr/>
        </p:nvSpPr>
        <p:spPr bwMode="auto">
          <a:xfrm>
            <a:off x="6510655" y="2743200"/>
            <a:ext cx="6917571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3800" b="1" dirty="0">
                <a:solidFill>
                  <a:srgbClr val="0000FF"/>
                </a:solidFill>
              </a:rPr>
              <a:t>8 </a:t>
            </a:r>
            <a:r>
              <a:rPr lang="en-US" altLang="en-US" sz="38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3800" b="1" dirty="0">
                <a:solidFill>
                  <a:srgbClr val="0000FF"/>
                </a:solidFill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</a:rPr>
              <a:t>lấy</a:t>
            </a:r>
            <a:r>
              <a:rPr lang="en-US" altLang="en-US" sz="3800" b="1" dirty="0">
                <a:solidFill>
                  <a:srgbClr val="0000FF"/>
                </a:solidFill>
              </a:rPr>
              <a:t> 2 </a:t>
            </a:r>
            <a:r>
              <a:rPr lang="en-US" altLang="en-US" sz="3800" b="1" dirty="0" err="1">
                <a:solidFill>
                  <a:srgbClr val="0000FF"/>
                </a:solidFill>
              </a:rPr>
              <a:t>lần</a:t>
            </a:r>
            <a:endParaRPr lang="en-US" altLang="en-US" sz="3800" b="1" dirty="0">
              <a:solidFill>
                <a:srgbClr val="0000FF"/>
              </a:solidFill>
            </a:endParaRPr>
          </a:p>
        </p:txBody>
      </p:sp>
      <p:sp>
        <p:nvSpPr>
          <p:cNvPr id="9" name="Rectangle 72"/>
          <p:cNvSpPr>
            <a:spLocks noChangeArrowheads="1"/>
          </p:cNvSpPr>
          <p:nvPr/>
        </p:nvSpPr>
        <p:spPr bwMode="auto">
          <a:xfrm>
            <a:off x="6646294" y="5257800"/>
            <a:ext cx="6917571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3800" b="1" dirty="0">
                <a:solidFill>
                  <a:srgbClr val="0000FF"/>
                </a:solidFill>
              </a:rPr>
              <a:t>8 </a:t>
            </a:r>
            <a:r>
              <a:rPr lang="en-US" altLang="en-US" sz="38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3800" b="1" dirty="0">
                <a:solidFill>
                  <a:srgbClr val="0000FF"/>
                </a:solidFill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</a:rPr>
              <a:t>lấy</a:t>
            </a:r>
            <a:r>
              <a:rPr lang="en-US" altLang="en-US" sz="3800" b="1" dirty="0">
                <a:solidFill>
                  <a:srgbClr val="0000FF"/>
                </a:solidFill>
              </a:rPr>
              <a:t> 3 </a:t>
            </a:r>
            <a:r>
              <a:rPr lang="en-US" altLang="en-US" sz="3800" b="1" dirty="0" err="1">
                <a:solidFill>
                  <a:srgbClr val="0000FF"/>
                </a:solidFill>
              </a:rPr>
              <a:t>lần</a:t>
            </a:r>
            <a:endParaRPr lang="en-US" altLang="en-US" sz="3800" b="1" dirty="0">
              <a:solidFill>
                <a:srgbClr val="0000FF"/>
              </a:solidFill>
            </a:endParaRPr>
          </a:p>
        </p:txBody>
      </p:sp>
      <p:sp>
        <p:nvSpPr>
          <p:cNvPr id="66637" name="Line 77"/>
          <p:cNvSpPr>
            <a:spLocks noChangeShapeType="1"/>
          </p:cNvSpPr>
          <p:nvPr/>
        </p:nvSpPr>
        <p:spPr bwMode="auto">
          <a:xfrm>
            <a:off x="12603034" y="1554889"/>
            <a:ext cx="0" cy="545253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45252" tIns="72626" rIns="145252" bIns="72626"/>
          <a:lstStyle/>
          <a:p>
            <a:endParaRPr lang="en-US"/>
          </a:p>
        </p:txBody>
      </p:sp>
      <p:sp>
        <p:nvSpPr>
          <p:cNvPr id="66638" name="Text Box 78"/>
          <p:cNvSpPr txBox="1">
            <a:spLocks noChangeArrowheads="1"/>
          </p:cNvSpPr>
          <p:nvPr/>
        </p:nvSpPr>
        <p:spPr bwMode="auto">
          <a:xfrm>
            <a:off x="135639" y="304800"/>
            <a:ext cx="6510655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dirty="0"/>
              <a:t>I. </a:t>
            </a:r>
            <a:r>
              <a:rPr lang="en-US" altLang="en-US" sz="3800" b="1" dirty="0" err="1"/>
              <a:t>Thành</a:t>
            </a:r>
            <a:r>
              <a:rPr lang="en-US" altLang="en-US" sz="3800" b="1" dirty="0"/>
              <a:t> </a:t>
            </a:r>
            <a:r>
              <a:rPr lang="en-US" altLang="en-US" sz="3800" b="1" dirty="0" err="1"/>
              <a:t>lập</a:t>
            </a:r>
            <a:r>
              <a:rPr lang="en-US" altLang="en-US" sz="3800" b="1" dirty="0"/>
              <a:t> </a:t>
            </a:r>
            <a:r>
              <a:rPr lang="en-US" altLang="en-US" sz="3800" b="1" dirty="0" err="1"/>
              <a:t>bảng</a:t>
            </a:r>
            <a:r>
              <a:rPr lang="en-US" altLang="en-US" sz="3800" b="1" dirty="0"/>
              <a:t> </a:t>
            </a:r>
            <a:r>
              <a:rPr lang="en-US" altLang="en-US" sz="3800" b="1" dirty="0" err="1"/>
              <a:t>nhân</a:t>
            </a:r>
            <a:r>
              <a:rPr lang="en-US" altLang="en-US" sz="3800" b="1" dirty="0"/>
              <a:t> 8</a:t>
            </a:r>
          </a:p>
        </p:txBody>
      </p:sp>
      <p:sp>
        <p:nvSpPr>
          <p:cNvPr id="66639" name="Text Box 79"/>
          <p:cNvSpPr txBox="1">
            <a:spLocks noChangeArrowheads="1"/>
          </p:cNvSpPr>
          <p:nvPr/>
        </p:nvSpPr>
        <p:spPr bwMode="auto">
          <a:xfrm>
            <a:off x="12750033" y="1752600"/>
            <a:ext cx="2305857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dirty="0">
                <a:solidFill>
                  <a:srgbClr val="0000FF"/>
                </a:solidFill>
              </a:rPr>
              <a:t>8 x 1 =  8</a:t>
            </a:r>
          </a:p>
        </p:txBody>
      </p:sp>
      <p:sp>
        <p:nvSpPr>
          <p:cNvPr id="66640" name="Text Box 80"/>
          <p:cNvSpPr txBox="1">
            <a:spLocks noChangeArrowheads="1"/>
          </p:cNvSpPr>
          <p:nvPr/>
        </p:nvSpPr>
        <p:spPr bwMode="auto">
          <a:xfrm>
            <a:off x="12750033" y="2819400"/>
            <a:ext cx="2577134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dirty="0">
                <a:solidFill>
                  <a:srgbClr val="0000FF"/>
                </a:solidFill>
              </a:rPr>
              <a:t>8 x 3 =  24</a:t>
            </a:r>
          </a:p>
        </p:txBody>
      </p:sp>
      <p:sp>
        <p:nvSpPr>
          <p:cNvPr id="66641" name="AutoShape 81"/>
          <p:cNvSpPr>
            <a:spLocks noChangeArrowheads="1"/>
          </p:cNvSpPr>
          <p:nvPr/>
        </p:nvSpPr>
        <p:spPr bwMode="auto">
          <a:xfrm>
            <a:off x="15123709" y="2082800"/>
            <a:ext cx="305187" cy="584200"/>
          </a:xfrm>
          <a:prstGeom prst="curvedLeftArrow">
            <a:avLst>
              <a:gd name="adj1" fmla="val 51111"/>
              <a:gd name="adj2" fmla="val 10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6642" name="AutoShape 82"/>
          <p:cNvSpPr>
            <a:spLocks noChangeArrowheads="1"/>
          </p:cNvSpPr>
          <p:nvPr/>
        </p:nvSpPr>
        <p:spPr bwMode="auto">
          <a:xfrm>
            <a:off x="15157619" y="2768600"/>
            <a:ext cx="305187" cy="584200"/>
          </a:xfrm>
          <a:prstGeom prst="curvedLeftArrow">
            <a:avLst>
              <a:gd name="adj1" fmla="val 51111"/>
              <a:gd name="adj2" fmla="val 10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6643" name="Text Box 83"/>
          <p:cNvSpPr txBox="1">
            <a:spLocks noChangeArrowheads="1"/>
          </p:cNvSpPr>
          <p:nvPr/>
        </p:nvSpPr>
        <p:spPr bwMode="auto">
          <a:xfrm>
            <a:off x="15327168" y="2057400"/>
            <a:ext cx="1492025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>
                <a:solidFill>
                  <a:srgbClr val="FF0000"/>
                </a:solidFill>
              </a:rPr>
              <a:t>+ 8</a:t>
            </a:r>
          </a:p>
        </p:txBody>
      </p:sp>
      <p:sp>
        <p:nvSpPr>
          <p:cNvPr id="66644" name="Text Box 84"/>
          <p:cNvSpPr txBox="1">
            <a:spLocks noChangeArrowheads="1"/>
          </p:cNvSpPr>
          <p:nvPr/>
        </p:nvSpPr>
        <p:spPr bwMode="auto">
          <a:xfrm>
            <a:off x="15327167" y="2819400"/>
            <a:ext cx="1627664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>
                <a:solidFill>
                  <a:srgbClr val="FF0000"/>
                </a:solidFill>
              </a:rPr>
              <a:t>+ 8</a:t>
            </a:r>
          </a:p>
        </p:txBody>
      </p:sp>
      <p:sp>
        <p:nvSpPr>
          <p:cNvPr id="66645" name="Text Box 85"/>
          <p:cNvSpPr txBox="1">
            <a:spLocks noChangeArrowheads="1"/>
          </p:cNvSpPr>
          <p:nvPr/>
        </p:nvSpPr>
        <p:spPr bwMode="auto">
          <a:xfrm>
            <a:off x="12775430" y="3352800"/>
            <a:ext cx="2068489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dirty="0">
                <a:solidFill>
                  <a:srgbClr val="0000FF"/>
                </a:solidFill>
              </a:rPr>
              <a:t>8 x 4 =</a:t>
            </a:r>
          </a:p>
        </p:txBody>
      </p:sp>
      <p:sp>
        <p:nvSpPr>
          <p:cNvPr id="66646" name="Text Box 86"/>
          <p:cNvSpPr txBox="1">
            <a:spLocks noChangeArrowheads="1"/>
          </p:cNvSpPr>
          <p:nvPr/>
        </p:nvSpPr>
        <p:spPr bwMode="auto">
          <a:xfrm>
            <a:off x="14158119" y="3352800"/>
            <a:ext cx="932515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dirty="0">
                <a:solidFill>
                  <a:srgbClr val="FF0000"/>
                </a:solidFill>
              </a:rPr>
              <a:t> </a:t>
            </a:r>
            <a:r>
              <a:rPr lang="en-US" altLang="en-US" sz="3800" b="1" dirty="0">
                <a:solidFill>
                  <a:srgbClr val="0000FF"/>
                </a:solidFill>
              </a:rPr>
              <a:t>32</a:t>
            </a:r>
          </a:p>
        </p:txBody>
      </p:sp>
      <p:sp>
        <p:nvSpPr>
          <p:cNvPr id="66647" name="Text Box 87"/>
          <p:cNvSpPr txBox="1">
            <a:spLocks noChangeArrowheads="1"/>
          </p:cNvSpPr>
          <p:nvPr/>
        </p:nvSpPr>
        <p:spPr bwMode="auto">
          <a:xfrm>
            <a:off x="12750033" y="2286000"/>
            <a:ext cx="2577134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dirty="0">
                <a:solidFill>
                  <a:srgbClr val="0000FF"/>
                </a:solidFill>
              </a:rPr>
              <a:t>8 x 2 =  16</a:t>
            </a:r>
          </a:p>
        </p:txBody>
      </p:sp>
      <p:sp>
        <p:nvSpPr>
          <p:cNvPr id="66648" name="Text Box 88"/>
          <p:cNvSpPr txBox="1">
            <a:spLocks noChangeArrowheads="1"/>
          </p:cNvSpPr>
          <p:nvPr/>
        </p:nvSpPr>
        <p:spPr bwMode="auto">
          <a:xfrm>
            <a:off x="14158119" y="3962400"/>
            <a:ext cx="949471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dirty="0"/>
              <a:t> </a:t>
            </a:r>
            <a:r>
              <a:rPr lang="en-US" altLang="en-US" sz="3800" b="1" dirty="0">
                <a:solidFill>
                  <a:srgbClr val="0000FF"/>
                </a:solidFill>
              </a:rPr>
              <a:t>40</a:t>
            </a:r>
          </a:p>
        </p:txBody>
      </p:sp>
      <p:sp>
        <p:nvSpPr>
          <p:cNvPr id="66649" name="Text Box 89"/>
          <p:cNvSpPr txBox="1">
            <a:spLocks noChangeArrowheads="1"/>
          </p:cNvSpPr>
          <p:nvPr/>
        </p:nvSpPr>
        <p:spPr bwMode="auto">
          <a:xfrm>
            <a:off x="14234319" y="4572000"/>
            <a:ext cx="974069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dirty="0"/>
              <a:t> </a:t>
            </a:r>
            <a:r>
              <a:rPr lang="en-US" altLang="en-US" sz="3800" b="1" dirty="0">
                <a:solidFill>
                  <a:srgbClr val="0000FF"/>
                </a:solidFill>
              </a:rPr>
              <a:t>48</a:t>
            </a:r>
          </a:p>
        </p:txBody>
      </p:sp>
      <p:sp>
        <p:nvSpPr>
          <p:cNvPr id="66650" name="Text Box 90"/>
          <p:cNvSpPr txBox="1">
            <a:spLocks noChangeArrowheads="1"/>
          </p:cNvSpPr>
          <p:nvPr/>
        </p:nvSpPr>
        <p:spPr bwMode="auto">
          <a:xfrm>
            <a:off x="14234319" y="5059754"/>
            <a:ext cx="949471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dirty="0"/>
              <a:t> </a:t>
            </a:r>
            <a:r>
              <a:rPr lang="en-US" altLang="en-US" sz="3800" b="1" dirty="0">
                <a:solidFill>
                  <a:srgbClr val="0000FF"/>
                </a:solidFill>
              </a:rPr>
              <a:t>56</a:t>
            </a:r>
          </a:p>
        </p:txBody>
      </p:sp>
      <p:sp>
        <p:nvSpPr>
          <p:cNvPr id="66651" name="Text Box 91"/>
          <p:cNvSpPr txBox="1">
            <a:spLocks noChangeArrowheads="1"/>
          </p:cNvSpPr>
          <p:nvPr/>
        </p:nvSpPr>
        <p:spPr bwMode="auto">
          <a:xfrm>
            <a:off x="14234319" y="5638800"/>
            <a:ext cx="949471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/>
              <a:t> </a:t>
            </a:r>
            <a:r>
              <a:rPr lang="en-US" altLang="en-US" sz="3800" b="1">
                <a:solidFill>
                  <a:srgbClr val="0000FF"/>
                </a:solidFill>
              </a:rPr>
              <a:t>64</a:t>
            </a:r>
          </a:p>
        </p:txBody>
      </p:sp>
      <p:sp>
        <p:nvSpPr>
          <p:cNvPr id="66652" name="Text Box 92"/>
          <p:cNvSpPr txBox="1">
            <a:spLocks noChangeArrowheads="1"/>
          </p:cNvSpPr>
          <p:nvPr/>
        </p:nvSpPr>
        <p:spPr bwMode="auto">
          <a:xfrm>
            <a:off x="14158119" y="6202754"/>
            <a:ext cx="949471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dirty="0"/>
              <a:t> </a:t>
            </a:r>
            <a:r>
              <a:rPr lang="en-US" altLang="en-US" sz="3800" b="1" dirty="0">
                <a:solidFill>
                  <a:srgbClr val="0000FF"/>
                </a:solidFill>
              </a:rPr>
              <a:t>72</a:t>
            </a:r>
          </a:p>
        </p:txBody>
      </p:sp>
      <p:sp>
        <p:nvSpPr>
          <p:cNvPr id="66653" name="Text Box 93"/>
          <p:cNvSpPr txBox="1">
            <a:spLocks noChangeArrowheads="1"/>
          </p:cNvSpPr>
          <p:nvPr/>
        </p:nvSpPr>
        <p:spPr bwMode="auto">
          <a:xfrm>
            <a:off x="14513335" y="6736154"/>
            <a:ext cx="949471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dirty="0"/>
              <a:t> </a:t>
            </a:r>
            <a:r>
              <a:rPr lang="en-US" altLang="en-US" sz="3800" b="1" dirty="0">
                <a:solidFill>
                  <a:srgbClr val="0000FF"/>
                </a:solidFill>
              </a:rPr>
              <a:t>80</a:t>
            </a:r>
          </a:p>
        </p:txBody>
      </p:sp>
      <p:sp>
        <p:nvSpPr>
          <p:cNvPr id="10" name="Rectangle 72"/>
          <p:cNvSpPr>
            <a:spLocks noChangeArrowheads="1"/>
          </p:cNvSpPr>
          <p:nvPr/>
        </p:nvSpPr>
        <p:spPr bwMode="auto">
          <a:xfrm>
            <a:off x="10291582" y="1249754"/>
            <a:ext cx="2543225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800" dirty="0">
                <a:solidFill>
                  <a:srgbClr val="0000FF"/>
                </a:solidFill>
              </a:rPr>
              <a:t>, </a:t>
            </a:r>
            <a:r>
              <a:rPr lang="en-US" altLang="en-US" sz="3800" b="1" dirty="0">
                <a:solidFill>
                  <a:srgbClr val="0000FF"/>
                </a:solidFill>
              </a:rPr>
              <a:t>ta </a:t>
            </a:r>
            <a:r>
              <a:rPr lang="en-US" altLang="en-US" sz="3800" b="1" dirty="0" err="1">
                <a:solidFill>
                  <a:srgbClr val="0000FF"/>
                </a:solidFill>
              </a:rPr>
              <a:t>viết</a:t>
            </a:r>
            <a:r>
              <a:rPr lang="en-US" altLang="en-US" sz="38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1" name="Rectangle 72"/>
          <p:cNvSpPr>
            <a:spLocks noChangeArrowheads="1"/>
          </p:cNvSpPr>
          <p:nvPr/>
        </p:nvSpPr>
        <p:spPr bwMode="auto">
          <a:xfrm>
            <a:off x="10331144" y="2743200"/>
            <a:ext cx="2577134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800" dirty="0">
                <a:solidFill>
                  <a:srgbClr val="0000FF"/>
                </a:solidFill>
              </a:rPr>
              <a:t>,</a:t>
            </a:r>
            <a:r>
              <a:rPr lang="vi-VN" altLang="en-US" sz="3800" dirty="0">
                <a:solidFill>
                  <a:srgbClr val="0000FF"/>
                </a:solidFill>
              </a:rPr>
              <a:t> </a:t>
            </a:r>
            <a:r>
              <a:rPr lang="en-US" altLang="en-US" sz="3800" b="1" dirty="0">
                <a:solidFill>
                  <a:srgbClr val="0000FF"/>
                </a:solidFill>
              </a:rPr>
              <a:t>ta </a:t>
            </a:r>
            <a:r>
              <a:rPr lang="en-US" altLang="en-US" sz="3800" b="1" dirty="0" err="1">
                <a:solidFill>
                  <a:srgbClr val="0000FF"/>
                </a:solidFill>
              </a:rPr>
              <a:t>viết</a:t>
            </a:r>
            <a:r>
              <a:rPr lang="en-US" altLang="en-US" sz="38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2" name="Rectangle 72"/>
          <p:cNvSpPr>
            <a:spLocks noChangeArrowheads="1"/>
          </p:cNvSpPr>
          <p:nvPr/>
        </p:nvSpPr>
        <p:spPr bwMode="auto">
          <a:xfrm>
            <a:off x="10472434" y="5334000"/>
            <a:ext cx="2441496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800" b="1" dirty="0">
                <a:solidFill>
                  <a:srgbClr val="0000FF"/>
                </a:solidFill>
              </a:rPr>
              <a:t>,</a:t>
            </a:r>
            <a:r>
              <a:rPr lang="vi-VN" altLang="en-US" sz="3800" b="1" dirty="0">
                <a:solidFill>
                  <a:srgbClr val="0000FF"/>
                </a:solidFill>
              </a:rPr>
              <a:t> </a:t>
            </a:r>
            <a:r>
              <a:rPr lang="en-US" altLang="en-US" sz="3800" b="1" dirty="0">
                <a:solidFill>
                  <a:srgbClr val="0000FF"/>
                </a:solidFill>
              </a:rPr>
              <a:t>ta </a:t>
            </a:r>
            <a:r>
              <a:rPr lang="en-US" altLang="en-US" sz="3800" b="1" dirty="0" err="1">
                <a:solidFill>
                  <a:srgbClr val="0000FF"/>
                </a:solidFill>
              </a:rPr>
              <a:t>viết</a:t>
            </a:r>
            <a:r>
              <a:rPr lang="en-US" altLang="en-US" sz="38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66657" name="Text Box 97"/>
          <p:cNvSpPr txBox="1">
            <a:spLocks noChangeArrowheads="1"/>
          </p:cNvSpPr>
          <p:nvPr/>
        </p:nvSpPr>
        <p:spPr bwMode="auto">
          <a:xfrm>
            <a:off x="12775430" y="3962400"/>
            <a:ext cx="2068489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dirty="0">
                <a:solidFill>
                  <a:srgbClr val="0000FF"/>
                </a:solidFill>
              </a:rPr>
              <a:t>8 x 5 =</a:t>
            </a:r>
          </a:p>
        </p:txBody>
      </p:sp>
      <p:sp>
        <p:nvSpPr>
          <p:cNvPr id="66658" name="Text Box 98"/>
          <p:cNvSpPr txBox="1">
            <a:spLocks noChangeArrowheads="1"/>
          </p:cNvSpPr>
          <p:nvPr/>
        </p:nvSpPr>
        <p:spPr bwMode="auto">
          <a:xfrm>
            <a:off x="12786519" y="4572000"/>
            <a:ext cx="2034580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dirty="0">
                <a:solidFill>
                  <a:srgbClr val="0000FF"/>
                </a:solidFill>
              </a:rPr>
              <a:t>8 x 6 =</a:t>
            </a:r>
          </a:p>
        </p:txBody>
      </p:sp>
      <p:sp>
        <p:nvSpPr>
          <p:cNvPr id="66659" name="Text Box 99"/>
          <p:cNvSpPr txBox="1">
            <a:spLocks noChangeArrowheads="1"/>
          </p:cNvSpPr>
          <p:nvPr/>
        </p:nvSpPr>
        <p:spPr bwMode="auto">
          <a:xfrm>
            <a:off x="12786519" y="5105400"/>
            <a:ext cx="2068489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dirty="0">
                <a:solidFill>
                  <a:srgbClr val="0000FF"/>
                </a:solidFill>
              </a:rPr>
              <a:t>8 x 7 =</a:t>
            </a:r>
          </a:p>
        </p:txBody>
      </p:sp>
      <p:sp>
        <p:nvSpPr>
          <p:cNvPr id="66660" name="Text Box 100"/>
          <p:cNvSpPr txBox="1">
            <a:spLocks noChangeArrowheads="1"/>
          </p:cNvSpPr>
          <p:nvPr/>
        </p:nvSpPr>
        <p:spPr bwMode="auto">
          <a:xfrm>
            <a:off x="12775430" y="5638800"/>
            <a:ext cx="2068489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dirty="0">
                <a:solidFill>
                  <a:srgbClr val="0000FF"/>
                </a:solidFill>
              </a:rPr>
              <a:t>8 x 8 =</a:t>
            </a:r>
          </a:p>
        </p:txBody>
      </p:sp>
      <p:sp>
        <p:nvSpPr>
          <p:cNvPr id="66661" name="Text Box 101"/>
          <p:cNvSpPr txBox="1">
            <a:spLocks noChangeArrowheads="1"/>
          </p:cNvSpPr>
          <p:nvPr/>
        </p:nvSpPr>
        <p:spPr bwMode="auto">
          <a:xfrm>
            <a:off x="12786519" y="6705600"/>
            <a:ext cx="2441496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dirty="0">
                <a:solidFill>
                  <a:srgbClr val="0000FF"/>
                </a:solidFill>
              </a:rPr>
              <a:t>8 x 10 =</a:t>
            </a:r>
          </a:p>
        </p:txBody>
      </p:sp>
      <p:sp>
        <p:nvSpPr>
          <p:cNvPr id="66662" name="Text Box 102"/>
          <p:cNvSpPr txBox="1">
            <a:spLocks noChangeArrowheads="1"/>
          </p:cNvSpPr>
          <p:nvPr/>
        </p:nvSpPr>
        <p:spPr bwMode="auto">
          <a:xfrm>
            <a:off x="12775430" y="6172200"/>
            <a:ext cx="2068489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dirty="0">
                <a:solidFill>
                  <a:srgbClr val="0000FF"/>
                </a:solidFill>
              </a:rPr>
              <a:t>8 x 9 =</a:t>
            </a:r>
          </a:p>
        </p:txBody>
      </p:sp>
      <p:sp>
        <p:nvSpPr>
          <p:cNvPr id="66663" name="AutoShape 103"/>
          <p:cNvSpPr>
            <a:spLocks noChangeArrowheads="1"/>
          </p:cNvSpPr>
          <p:nvPr/>
        </p:nvSpPr>
        <p:spPr bwMode="auto">
          <a:xfrm>
            <a:off x="6842919" y="7082367"/>
            <a:ext cx="8679326" cy="2336800"/>
          </a:xfrm>
          <a:prstGeom prst="horizontalScroll">
            <a:avLst>
              <a:gd name="adj" fmla="val 12500"/>
            </a:avLst>
          </a:prstGeom>
          <a:solidFill>
            <a:srgbClr val="D636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3800" b="1" i="1">
              <a:solidFill>
                <a:srgbClr val="CC3300"/>
              </a:solidFill>
              <a:sym typeface="Wingdings" pitchFamily="2" charset="2"/>
            </a:endParaRPr>
          </a:p>
        </p:txBody>
      </p:sp>
      <p:sp>
        <p:nvSpPr>
          <p:cNvPr id="4127" name="Text Box 17"/>
          <p:cNvSpPr txBox="1">
            <a:spLocks noChangeArrowheads="1"/>
          </p:cNvSpPr>
          <p:nvPr/>
        </p:nvSpPr>
        <p:spPr bwMode="auto">
          <a:xfrm>
            <a:off x="10784820" y="7889238"/>
            <a:ext cx="2305857" cy="57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D6F616"/>
                </a:solidFill>
                <a:cs typeface="Arial" charset="0"/>
              </a:rPr>
              <a:t>8 </a:t>
            </a:r>
            <a:r>
              <a:rPr lang="en-US" altLang="en-US" sz="2800" b="1" dirty="0" err="1">
                <a:solidFill>
                  <a:srgbClr val="D6F616"/>
                </a:solidFill>
                <a:cs typeface="Arial" charset="0"/>
              </a:rPr>
              <a:t>đơn</a:t>
            </a:r>
            <a:r>
              <a:rPr lang="en-US" altLang="en-US" sz="2800" b="1" dirty="0">
                <a:solidFill>
                  <a:srgbClr val="D6F616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D6F616"/>
                </a:solidFill>
                <a:cs typeface="Arial" charset="0"/>
              </a:rPr>
              <a:t>vị</a:t>
            </a:r>
            <a:endParaRPr lang="en-US" altLang="en-US" sz="2800" b="1" dirty="0">
              <a:solidFill>
                <a:srgbClr val="D6F616"/>
              </a:solidFill>
              <a:cs typeface="Arial" charset="0"/>
            </a:endParaRPr>
          </a:p>
        </p:txBody>
      </p:sp>
      <p:sp>
        <p:nvSpPr>
          <p:cNvPr id="4129" name="Text Box 18"/>
          <p:cNvSpPr txBox="1">
            <a:spLocks noChangeArrowheads="1"/>
          </p:cNvSpPr>
          <p:nvPr/>
        </p:nvSpPr>
        <p:spPr bwMode="auto">
          <a:xfrm>
            <a:off x="11872119" y="8490242"/>
            <a:ext cx="4035250" cy="57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DFD0F"/>
                </a:solidFill>
                <a:cs typeface="Arial" charset="0"/>
              </a:rPr>
              <a:t>Tích</a:t>
            </a:r>
            <a:r>
              <a:rPr lang="en-US" altLang="en-US" sz="2800" b="1" dirty="0">
                <a:solidFill>
                  <a:srgbClr val="FDFD0F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DFD0F"/>
                </a:solidFill>
                <a:cs typeface="Arial" charset="0"/>
              </a:rPr>
              <a:t>liền</a:t>
            </a:r>
            <a:r>
              <a:rPr lang="en-US" altLang="en-US" sz="2800" b="1" dirty="0">
                <a:solidFill>
                  <a:srgbClr val="FDFD0F"/>
                </a:solidFill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DFD0F"/>
                </a:solidFill>
                <a:cs typeface="Arial" charset="0"/>
              </a:rPr>
              <a:t>trước</a:t>
            </a:r>
            <a:r>
              <a:rPr lang="en-US" altLang="en-US" sz="2800" b="1" dirty="0">
                <a:solidFill>
                  <a:srgbClr val="FDFD0F"/>
                </a:solidFill>
                <a:cs typeface="Arial" charset="0"/>
              </a:rPr>
              <a:t> + 8</a:t>
            </a:r>
          </a:p>
        </p:txBody>
      </p:sp>
      <p:sp>
        <p:nvSpPr>
          <p:cNvPr id="66668" name="Text Box 108"/>
          <p:cNvSpPr txBox="1">
            <a:spLocks noChangeArrowheads="1"/>
          </p:cNvSpPr>
          <p:nvPr/>
        </p:nvSpPr>
        <p:spPr bwMode="auto">
          <a:xfrm>
            <a:off x="7097302" y="7391400"/>
            <a:ext cx="6375017" cy="10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</a:rPr>
              <a:t>- </a:t>
            </a:r>
            <a:r>
              <a:rPr lang="en-US" altLang="en-US" sz="2800" b="1" dirty="0">
                <a:solidFill>
                  <a:schemeClr val="bg1"/>
                </a:solidFill>
              </a:rPr>
              <a:t>Hai </a:t>
            </a:r>
            <a:r>
              <a:rPr lang="en-US" altLang="en-US" sz="2800" b="1" dirty="0" err="1">
                <a:solidFill>
                  <a:schemeClr val="bg1"/>
                </a:solidFill>
              </a:rPr>
              <a:t>tích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liên</a:t>
            </a:r>
            <a:r>
              <a:rPr lang="en-US" altLang="en-US" sz="2800" dirty="0"/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tiếp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nhau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bảng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nhân</a:t>
            </a:r>
            <a:r>
              <a:rPr lang="en-US" altLang="en-US" sz="2800" b="1" dirty="0">
                <a:solidFill>
                  <a:schemeClr val="bg1"/>
                </a:solidFill>
              </a:rPr>
              <a:t> 8 </a:t>
            </a:r>
            <a:r>
              <a:rPr lang="en-US" altLang="en-US" sz="2800" b="1" dirty="0" err="1">
                <a:solidFill>
                  <a:schemeClr val="bg1"/>
                </a:solidFill>
              </a:rPr>
              <a:t>hơn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kém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nhau</a:t>
            </a:r>
            <a:r>
              <a:rPr lang="en-US" altLang="en-US" sz="28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6669" name="Text Box 109"/>
          <p:cNvSpPr txBox="1">
            <a:spLocks noChangeArrowheads="1"/>
          </p:cNvSpPr>
          <p:nvPr/>
        </p:nvSpPr>
        <p:spPr bwMode="auto">
          <a:xfrm>
            <a:off x="7147719" y="8461400"/>
            <a:ext cx="5289907" cy="57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Muốn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tìm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tích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liền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sau</a:t>
            </a:r>
            <a:r>
              <a:rPr lang="en-US" altLang="en-US" sz="2800" b="1" dirty="0">
                <a:solidFill>
                  <a:schemeClr val="bg1"/>
                </a:solidFill>
              </a:rPr>
              <a:t> ta </a:t>
            </a:r>
            <a:r>
              <a:rPr lang="en-US" altLang="en-US" sz="2800" b="1" dirty="0" err="1">
                <a:solidFill>
                  <a:schemeClr val="bg1"/>
                </a:solidFill>
              </a:rPr>
              <a:t>lấy</a:t>
            </a:r>
            <a:r>
              <a:rPr lang="en-US" altLang="en-US" sz="2800" b="1" dirty="0">
                <a:solidFill>
                  <a:schemeClr val="bg1"/>
                </a:solidFill>
              </a:rPr>
              <a:t> :</a:t>
            </a:r>
          </a:p>
        </p:txBody>
      </p:sp>
      <p:sp>
        <p:nvSpPr>
          <p:cNvPr id="13" name="Text Box 75"/>
          <p:cNvSpPr txBox="1">
            <a:spLocks noChangeArrowheads="1"/>
          </p:cNvSpPr>
          <p:nvPr/>
        </p:nvSpPr>
        <p:spPr bwMode="auto">
          <a:xfrm>
            <a:off x="9087789" y="1752600"/>
            <a:ext cx="2034580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/>
              <a:t>   </a:t>
            </a:r>
            <a:r>
              <a:rPr lang="en-US" altLang="en-US" b="1" dirty="0">
                <a:solidFill>
                  <a:srgbClr val="0000FF"/>
                </a:solidFill>
              </a:rPr>
              <a:t>= </a:t>
            </a:r>
            <a:r>
              <a:rPr lang="en-US" altLang="en-US" sz="3800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4" name="Text Box 76"/>
          <p:cNvSpPr txBox="1">
            <a:spLocks noChangeArrowheads="1"/>
          </p:cNvSpPr>
          <p:nvPr/>
        </p:nvSpPr>
        <p:spPr bwMode="auto">
          <a:xfrm>
            <a:off x="6919119" y="3962400"/>
            <a:ext cx="5018630" cy="7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b="1" i="1" dirty="0" err="1">
                <a:solidFill>
                  <a:srgbClr val="0000FF"/>
                </a:solidFill>
              </a:rPr>
              <a:t>Vậy</a:t>
            </a:r>
            <a:r>
              <a:rPr lang="en-US" altLang="en-US" sz="3800" b="1" i="1" dirty="0">
                <a:solidFill>
                  <a:srgbClr val="0000FF"/>
                </a:solidFill>
              </a:rPr>
              <a:t> :</a:t>
            </a:r>
            <a:r>
              <a:rPr lang="en-US" altLang="en-US" sz="3800" b="1" dirty="0"/>
              <a:t>    </a:t>
            </a:r>
            <a:r>
              <a:rPr lang="en-US" altLang="en-US" sz="3800" b="1" dirty="0">
                <a:solidFill>
                  <a:srgbClr val="0000FF"/>
                </a:solidFill>
              </a:rPr>
              <a:t>8 x 2 </a:t>
            </a:r>
            <a:r>
              <a:rPr lang="en-US" altLang="en-US" sz="3800" dirty="0">
                <a:solidFill>
                  <a:srgbClr val="0000FF"/>
                </a:solidFill>
              </a:rPr>
              <a:t>=</a:t>
            </a:r>
            <a:r>
              <a:rPr lang="en-US" altLang="en-US" sz="3800" b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15" name="Text Box 77"/>
          <p:cNvSpPr txBox="1">
            <a:spLocks noChangeArrowheads="1"/>
          </p:cNvSpPr>
          <p:nvPr/>
        </p:nvSpPr>
        <p:spPr bwMode="auto">
          <a:xfrm>
            <a:off x="6080919" y="6402991"/>
            <a:ext cx="6237243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252" tIns="72626" rIns="145252" bIns="72626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/>
              <a:t>     </a:t>
            </a:r>
            <a:r>
              <a:rPr lang="en-US" altLang="en-US" sz="3800" b="1" i="1" dirty="0" err="1">
                <a:solidFill>
                  <a:srgbClr val="0000FF"/>
                </a:solidFill>
              </a:rPr>
              <a:t>Vậy</a:t>
            </a:r>
            <a:r>
              <a:rPr lang="en-US" altLang="en-US" sz="3800" b="1" i="1" dirty="0">
                <a:solidFill>
                  <a:srgbClr val="0000FF"/>
                </a:solidFill>
              </a:rPr>
              <a:t> :</a:t>
            </a:r>
            <a:r>
              <a:rPr lang="en-US" altLang="en-US" sz="3800" b="1" dirty="0"/>
              <a:t>   </a:t>
            </a:r>
            <a:r>
              <a:rPr lang="en-US" altLang="en-US" sz="3800" b="1" dirty="0">
                <a:solidFill>
                  <a:srgbClr val="0000FF"/>
                </a:solidFill>
              </a:rPr>
              <a:t>8 x 3 = ?</a:t>
            </a:r>
          </a:p>
        </p:txBody>
      </p:sp>
    </p:spTree>
    <p:extLst>
      <p:ext uri="{BB962C8B-B14F-4D97-AF65-F5344CB8AC3E}">
        <p14:creationId xmlns:p14="http://schemas.microsoft.com/office/powerpoint/2010/main" val="123513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6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6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6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6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6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6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6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6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6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6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6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6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6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6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6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6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6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6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6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6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6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4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6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1" grpId="0" animBg="1"/>
      <p:bldP spid="3112" grpId="0" animBg="1"/>
      <p:bldP spid="3143" grpId="0" animBg="1"/>
      <p:bldP spid="3144" grpId="0"/>
      <p:bldP spid="3147" grpId="0"/>
      <p:bldP spid="3148" grpId="0"/>
      <p:bldP spid="3149" grpId="0"/>
      <p:bldP spid="3150" grpId="0"/>
      <p:bldP spid="3151" grpId="0"/>
      <p:bldP spid="3152" grpId="0"/>
      <p:bldP spid="3153" grpId="0"/>
      <p:bldP spid="3154" grpId="0"/>
      <p:bldP spid="3155" grpId="0"/>
      <p:bldP spid="8" grpId="0"/>
      <p:bldP spid="9" grpId="0"/>
      <p:bldP spid="66637" grpId="0" animBg="1"/>
      <p:bldP spid="66638" grpId="0"/>
      <p:bldP spid="66639" grpId="0"/>
      <p:bldP spid="66640" grpId="0"/>
      <p:bldP spid="66641" grpId="0" animBg="1"/>
      <p:bldP spid="66641" grpId="1" animBg="1"/>
      <p:bldP spid="66642" grpId="0" animBg="1"/>
      <p:bldP spid="66643" grpId="0"/>
      <p:bldP spid="66644" grpId="0"/>
      <p:bldP spid="66645" grpId="0"/>
      <p:bldP spid="66646" grpId="0"/>
      <p:bldP spid="66647" grpId="0"/>
      <p:bldP spid="66648" grpId="0"/>
      <p:bldP spid="66649" grpId="0"/>
      <p:bldP spid="66650" grpId="0"/>
      <p:bldP spid="66651" grpId="0"/>
      <p:bldP spid="66652" grpId="0"/>
      <p:bldP spid="66653" grpId="0"/>
      <p:bldP spid="10" grpId="0"/>
      <p:bldP spid="11" grpId="0"/>
      <p:bldP spid="12" grpId="0"/>
      <p:bldP spid="66657" grpId="0"/>
      <p:bldP spid="66658" grpId="0"/>
      <p:bldP spid="66659" grpId="0"/>
      <p:bldP spid="66660" grpId="0"/>
      <p:bldP spid="66661" grpId="0"/>
      <p:bldP spid="66662" grpId="0"/>
      <p:bldP spid="66663" grpId="0" animBg="1"/>
      <p:bldP spid="4127" grpId="0"/>
      <p:bldP spid="4129" grpId="0"/>
      <p:bldP spid="66668" grpId="0"/>
      <p:bldP spid="66669" grpId="0"/>
      <p:bldP spid="13" grpId="0"/>
      <p:bldP spid="14" grpId="0" build="allAtOnce"/>
      <p:bldP spid="1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253" y="18132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306EC4-9791-2F56-9811-67DEC2E1F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69" y="1789822"/>
            <a:ext cx="15036622" cy="54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467</Words>
  <Application>Microsoft Office PowerPoint</Application>
  <PresentationFormat>Custom</PresentationFormat>
  <Paragraphs>195</Paragraphs>
  <Slides>16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Quicksand Medium</vt:lpstr>
      <vt:lpstr>Times New Roman</vt:lpstr>
      <vt:lpstr>Office Theme</vt:lpstr>
      <vt:lpstr>Bitmap Image</vt:lpstr>
      <vt:lpstr>PowerPoint Presentation</vt:lpstr>
      <vt:lpstr>PowerPoint Presentation</vt:lpstr>
      <vt:lpstr>TRÒ CHƠI TRUYỀN 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183</cp:revision>
  <dcterms:created xsi:type="dcterms:W3CDTF">2022-07-10T01:37:20Z</dcterms:created>
  <dcterms:modified xsi:type="dcterms:W3CDTF">2025-03-26T04:54:01Z</dcterms:modified>
</cp:coreProperties>
</file>