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269" r:id="rId2"/>
    <p:sldId id="325" r:id="rId3"/>
    <p:sldId id="259" r:id="rId4"/>
    <p:sldId id="284" r:id="rId5"/>
    <p:sldId id="288" r:id="rId6"/>
    <p:sldId id="258" r:id="rId7"/>
    <p:sldId id="294" r:id="rId8"/>
    <p:sldId id="291" r:id="rId9"/>
    <p:sldId id="292" r:id="rId10"/>
    <p:sldId id="295" r:id="rId11"/>
    <p:sldId id="297" r:id="rId12"/>
    <p:sldId id="330" r:id="rId13"/>
    <p:sldId id="298" r:id="rId14"/>
    <p:sldId id="299" r:id="rId15"/>
    <p:sldId id="300" r:id="rId16"/>
    <p:sldId id="285" r:id="rId17"/>
    <p:sldId id="303" r:id="rId18"/>
    <p:sldId id="328" r:id="rId19"/>
    <p:sldId id="327" r:id="rId20"/>
    <p:sldId id="329" r:id="rId21"/>
  </p:sldIdLst>
  <p:sldSz cx="12192000" cy="6858000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B2CB"/>
    <a:srgbClr val="E183AB"/>
    <a:srgbClr val="DF31BE"/>
    <a:srgbClr val="E9A5C2"/>
    <a:srgbClr val="008A3E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FADC30-3B9B-B61F-A5F8-4F128D62A905}" v="3" dt="2020-09-12T07:59:04.3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>
      <p:cViewPr varScale="1">
        <p:scale>
          <a:sx n="77" d="100"/>
          <a:sy n="77" d="100"/>
        </p:scale>
        <p:origin x="922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ng Thi Nhung" userId="S::nhunght.nov.19@msedu.edu.vn::2c659f5f-1458-4364-b2b3-21e33bb1b9bf" providerId="AD" clId="Web-{F0FADC30-3B9B-B61F-A5F8-4F128D62A905}"/>
    <pc:docChg chg="mod modSld modMainMaster setSldSz">
      <pc:chgData name="Hoang Thi Nhung" userId="S::nhunght.nov.19@msedu.edu.vn::2c659f5f-1458-4364-b2b3-21e33bb1b9bf" providerId="AD" clId="Web-{F0FADC30-3B9B-B61F-A5F8-4F128D62A905}" dt="2020-09-12T07:59:04.303" v="2" actId="14100"/>
      <pc:docMkLst>
        <pc:docMk/>
      </pc:docMkLst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366539268" sldId="257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2366539268" sldId="257"/>
            <ac:spMk id="32" creationId="{00000000-0000-0000-0000-000000000000}"/>
          </ac:spMkLst>
        </pc:sp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948140061" sldId="258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2948140061" sldId="258"/>
            <ac:spMk id="13" creationId="{00000000-0000-0000-0000-000000000000}"/>
          </ac:spMkLst>
        </pc:sp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948140061" sldId="258"/>
            <ac:picMk id="3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871014310" sldId="259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2871014310" sldId="259"/>
            <ac:spMk id="2" creationId="{00000000-0000-0000-0000-000000000000}"/>
          </ac:spMkLst>
        </pc:sp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871014310" sldId="259"/>
            <ac:picMk id="5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9:04.303" v="2" actId="14100"/>
        <pc:sldMkLst>
          <pc:docMk/>
          <pc:sldMk cId="4038747461" sldId="269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4038747461" sldId="269"/>
            <ac:spMk id="3" creationId="{00000000-0000-0000-0000-000000000000}"/>
          </ac:spMkLst>
        </pc:spChg>
        <pc:picChg chg="mod">
          <ac:chgData name="Hoang Thi Nhung" userId="S::nhunght.nov.19@msedu.edu.vn::2c659f5f-1458-4364-b2b3-21e33bb1b9bf" providerId="AD" clId="Web-{F0FADC30-3B9B-B61F-A5F8-4F128D62A905}" dt="2020-09-12T07:59:04.303" v="2" actId="14100"/>
          <ac:picMkLst>
            <pc:docMk/>
            <pc:sldMk cId="4038747461" sldId="269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296301927" sldId="272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2296301927" sldId="272"/>
            <ac:spMk id="2" creationId="{00000000-0000-0000-0000-000000000000}"/>
          </ac:spMkLst>
        </pc:spChg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2296301927" sldId="272"/>
            <ac:spMk id="18" creationId="{00000000-0000-0000-0000-000000000000}"/>
          </ac:spMkLst>
        </pc:sp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296301927" sldId="272"/>
            <ac:picMk id="5" creationId="{00000000-0000-0000-0000-000000000000}"/>
          </ac:picMkLst>
        </pc:pic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296301927" sldId="272"/>
            <ac:picMk id="6" creationId="{00000000-0000-0000-0000-000000000000}"/>
          </ac:picMkLst>
        </pc:pic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296301927" sldId="272"/>
            <ac:picMk id="16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927387076" sldId="276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2927387076" sldId="276"/>
            <ac:spMk id="6" creationId="{00000000-0000-0000-0000-000000000000}"/>
          </ac:spMkLst>
        </pc:sp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3363137857" sldId="279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3363137857" sldId="279"/>
            <ac:spMk id="30" creationId="{00000000-0000-0000-0000-000000000000}"/>
          </ac:spMkLst>
        </pc:sp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3363137857" sldId="279"/>
            <ac:picMk id="4" creationId="{00000000-0000-0000-0000-000000000000}"/>
          </ac:picMkLst>
        </pc:pic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3363137857" sldId="279"/>
            <ac:picMk id="5" creationId="{00000000-0000-0000-0000-000000000000}"/>
          </ac:picMkLst>
        </pc:pic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3363137857" sldId="279"/>
            <ac:picMk id="6" creationId="{00000000-0000-0000-0000-000000000000}"/>
          </ac:picMkLst>
        </pc:pic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3363137857" sldId="279"/>
            <ac:picMk id="7" creationId="{00000000-0000-0000-0000-000000000000}"/>
          </ac:picMkLst>
        </pc:pic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3363137857" sldId="279"/>
            <ac:picMk id="9" creationId="{00000000-0000-0000-0000-000000000000}"/>
          </ac:picMkLst>
        </pc:pic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3363137857" sldId="279"/>
            <ac:picMk id="10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860162532" sldId="282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860162532" sldId="282"/>
            <ac:spMk id="5" creationId="{00000000-0000-0000-0000-000000000000}"/>
          </ac:spMkLst>
        </pc:sp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860162532" sldId="282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58140390" sldId="284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58140390" sldId="284"/>
            <ac:picMk id="2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1100039508" sldId="285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1100039508" sldId="285"/>
            <ac:spMk id="2" creationId="{00000000-0000-0000-0000-000000000000}"/>
          </ac:spMkLst>
        </pc:sp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1100039508" sldId="285"/>
            <ac:picMk id="3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1256071338" sldId="288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1256071338" sldId="288"/>
            <ac:spMk id="4" creationId="{00000000-0000-0000-0000-000000000000}"/>
          </ac:spMkLst>
        </pc:sp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3695506503" sldId="289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3695506503" sldId="289"/>
            <ac:spMk id="4" creationId="{00000000-0000-0000-0000-000000000000}"/>
          </ac:spMkLst>
        </pc:sp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731190729" sldId="291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2731190729" sldId="291"/>
            <ac:spMk id="6" creationId="{00000000-0000-0000-0000-000000000000}"/>
          </ac:spMkLst>
        </pc:sp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731190729" sldId="291"/>
            <ac:picMk id="7" creationId="{00000000-0000-0000-0000-000000000000}"/>
          </ac:picMkLst>
        </pc:pic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731190729" sldId="291"/>
            <ac:picMk id="11" creationId="{00000000-0000-0000-0000-000000000000}"/>
          </ac:picMkLst>
        </pc:pic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731190729" sldId="291"/>
            <ac:picMk id="12" creationId="{00000000-0000-0000-0000-000000000000}"/>
          </ac:picMkLst>
        </pc:pic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731190729" sldId="291"/>
            <ac:picMk id="13" creationId="{00000000-0000-0000-0000-000000000000}"/>
          </ac:picMkLst>
        </pc:pic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731190729" sldId="291"/>
            <ac:picMk id="1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1547943164" sldId="292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1547943164" sldId="292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3112173323" sldId="294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3112173323" sldId="294"/>
            <ac:spMk id="4" creationId="{00000000-0000-0000-0000-000000000000}"/>
          </ac:spMkLst>
        </pc:sp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538035403" sldId="295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538035403" sldId="295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327212011" sldId="296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327212011" sldId="296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098661510" sldId="297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098661510" sldId="297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338230211" sldId="298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338230211" sldId="298"/>
            <ac:picMk id="6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4267388419" sldId="299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4267388419" sldId="299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1037042591" sldId="300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1037042591" sldId="300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1989038059" sldId="301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1989038059" sldId="301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460627369" sldId="302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2460627369" sldId="302"/>
            <ac:spMk id="2" creationId="{00000000-0000-0000-0000-000000000000}"/>
          </ac:spMkLst>
        </pc:sp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311382577" sldId="303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2311382577" sldId="303"/>
            <ac:spMk id="2" creationId="{00000000-0000-0000-0000-000000000000}"/>
          </ac:spMkLst>
        </pc:sp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311382577" sldId="303"/>
            <ac:picMk id="4" creationId="{00000000-0000-0000-0000-000000000000}"/>
          </ac:picMkLst>
        </pc:pic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311382577" sldId="303"/>
            <ac:picMk id="5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1843869182" sldId="304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1843869182" sldId="304"/>
            <ac:spMk id="4" creationId="{00000000-0000-0000-0000-000000000000}"/>
          </ac:spMkLst>
        </pc:sp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1843869182" sldId="304"/>
            <ac:picMk id="3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1561265410" sldId="305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1561265410" sldId="305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891661831" sldId="306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2891661831" sldId="306"/>
            <ac:spMk id="2" creationId="{00000000-0000-0000-0000-000000000000}"/>
          </ac:spMkLst>
        </pc:sp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952787446" sldId="307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2952787446" sldId="307"/>
            <ac:spMk id="2" creationId="{00000000-0000-0000-0000-000000000000}"/>
          </ac:spMkLst>
        </pc:sp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3314977432" sldId="308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3314977432" sldId="308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226088981" sldId="309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2226088981" sldId="309"/>
            <ac:spMk id="2" creationId="{00000000-0000-0000-0000-000000000000}"/>
          </ac:spMkLst>
        </pc:sp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203185100" sldId="310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203185100" sldId="310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3545447523" sldId="311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3545447523" sldId="311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1207275665" sldId="312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1207275665" sldId="312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3770179895" sldId="313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3770179895" sldId="313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404064901" sldId="314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2404064901" sldId="314"/>
            <ac:spMk id="2" creationId="{00000000-0000-0000-0000-000000000000}"/>
          </ac:spMkLst>
        </pc:sp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404064901" sldId="314"/>
            <ac:picMk id="4" creationId="{00000000-0000-0000-0000-000000000000}"/>
          </ac:picMkLst>
        </pc:pic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404064901" sldId="314"/>
            <ac:picMk id="5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269821551" sldId="315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269821551" sldId="315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3007503668" sldId="316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3007503668" sldId="316"/>
            <ac:spMk id="2" creationId="{00000000-0000-0000-0000-000000000000}"/>
          </ac:spMkLst>
        </pc:sp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3872125883" sldId="317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3872125883" sldId="317"/>
            <ac:picMk id="5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3643853888" sldId="318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3643853888" sldId="318"/>
            <ac:spMk id="2" creationId="{00000000-0000-0000-0000-000000000000}"/>
          </ac:spMkLst>
        </pc:sp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84056075" sldId="319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284056075" sldId="319"/>
            <ac:spMk id="3" creationId="{00000000-0000-0000-0000-000000000000}"/>
          </ac:spMkLst>
        </pc:spChg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284056075" sldId="319"/>
            <ac:spMk id="4" creationId="{00000000-0000-0000-0000-000000000000}"/>
          </ac:spMkLst>
        </pc:sp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84056075" sldId="319"/>
            <ac:picMk id="2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130139050" sldId="321"/>
        </pc:sld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130139050" sldId="321"/>
            <ac:spMk id="2" creationId="{00000000-0000-0000-0000-000000000000}"/>
          </ac:spMkLst>
        </pc:spChg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k cId="130139050" sldId="321"/>
            <ac:spMk id="18" creationId="{00000000-0000-0000-0000-000000000000}"/>
          </ac:spMkLst>
        </pc:sp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130139050" sldId="321"/>
            <ac:picMk id="5" creationId="{00000000-0000-0000-0000-000000000000}"/>
          </ac:picMkLst>
        </pc:pic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130139050" sldId="321"/>
            <ac:picMk id="6" creationId="{00000000-0000-0000-0000-000000000000}"/>
          </ac:picMkLst>
        </pc:picChg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130139050" sldId="321"/>
            <ac:picMk id="16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3452287818" sldId="322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3452287818" sldId="322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625431582" sldId="323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625431582" sldId="323"/>
            <ac:picMk id="4" creationId="{00000000-0000-0000-0000-000000000000}"/>
          </ac:picMkLst>
        </pc:picChg>
      </pc:sldChg>
      <pc:sldChg chg="modSp">
        <pc:chgData name="Hoang Thi Nhung" userId="S::nhunght.nov.19@msedu.edu.vn::2c659f5f-1458-4364-b2b3-21e33bb1b9bf" providerId="AD" clId="Web-{F0FADC30-3B9B-B61F-A5F8-4F128D62A905}" dt="2020-09-12T07:58:56.256" v="0"/>
        <pc:sldMkLst>
          <pc:docMk/>
          <pc:sldMk cId="2001278855" sldId="324"/>
        </pc:sldMkLst>
        <pc:picChg chg="mod">
          <ac:chgData name="Hoang Thi Nhung" userId="S::nhunght.nov.19@msedu.edu.vn::2c659f5f-1458-4364-b2b3-21e33bb1b9bf" providerId="AD" clId="Web-{F0FADC30-3B9B-B61F-A5F8-4F128D62A905}" dt="2020-09-12T07:58:56.256" v="0"/>
          <ac:picMkLst>
            <pc:docMk/>
            <pc:sldMk cId="2001278855" sldId="324"/>
            <ac:picMk id="4" creationId="{00000000-0000-0000-0000-000000000000}"/>
          </ac:picMkLst>
        </pc:picChg>
      </pc:sldChg>
      <pc:sldMasterChg chg="modSp modSldLayout">
        <pc:chgData name="Hoang Thi Nhung" userId="S::nhunght.nov.19@msedu.edu.vn::2c659f5f-1458-4364-b2b3-21e33bb1b9bf" providerId="AD" clId="Web-{F0FADC30-3B9B-B61F-A5F8-4F128D62A905}" dt="2020-09-12T07:58:56.256" v="0"/>
        <pc:sldMasterMkLst>
          <pc:docMk/>
          <pc:sldMasterMk cId="2473695727" sldId="2147483661"/>
        </pc:sldMasterMkLst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asterMk cId="2473695727" sldId="2147483661"/>
            <ac:spMk id="2" creationId="{00000000-0000-0000-0000-000000000000}"/>
          </ac:spMkLst>
        </pc:spChg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asterMk cId="2473695727" sldId="2147483661"/>
            <ac:spMk id="3" creationId="{00000000-0000-0000-0000-000000000000}"/>
          </ac:spMkLst>
        </pc:spChg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asterMk cId="2473695727" sldId="2147483661"/>
            <ac:spMk id="4" creationId="{00000000-0000-0000-0000-000000000000}"/>
          </ac:spMkLst>
        </pc:spChg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asterMk cId="2473695727" sldId="2147483661"/>
            <ac:spMk id="5" creationId="{00000000-0000-0000-0000-000000000000}"/>
          </ac:spMkLst>
        </pc:spChg>
        <pc:spChg chg="mod">
          <ac:chgData name="Hoang Thi Nhung" userId="S::nhunght.nov.19@msedu.edu.vn::2c659f5f-1458-4364-b2b3-21e33bb1b9bf" providerId="AD" clId="Web-{F0FADC30-3B9B-B61F-A5F8-4F128D62A905}" dt="2020-09-12T07:58:56.256" v="0"/>
          <ac:spMkLst>
            <pc:docMk/>
            <pc:sldMasterMk cId="2473695727" sldId="2147483661"/>
            <ac:spMk id="6" creationId="{00000000-0000-0000-0000-000000000000}"/>
          </ac:spMkLst>
        </pc:spChg>
        <pc:sldLayoutChg chg="modSp">
          <pc:chgData name="Hoang Thi Nhung" userId="S::nhunght.nov.19@msedu.edu.vn::2c659f5f-1458-4364-b2b3-21e33bb1b9bf" providerId="AD" clId="Web-{F0FADC30-3B9B-B61F-A5F8-4F128D62A905}" dt="2020-09-12T07:58:56.256" v="0"/>
          <pc:sldLayoutMkLst>
            <pc:docMk/>
            <pc:sldMasterMk cId="2473695727" sldId="2147483661"/>
            <pc:sldLayoutMk cId="211053412" sldId="2147483662"/>
          </pc:sldLayoutMkLst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211053412" sldId="2147483662"/>
              <ac:spMk id="2" creationId="{00000000-0000-0000-0000-000000000000}"/>
            </ac:spMkLst>
          </pc:spChg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211053412" sldId="2147483662"/>
              <ac:spMk id="3" creationId="{00000000-0000-0000-0000-000000000000}"/>
            </ac:spMkLst>
          </pc:spChg>
        </pc:sldLayoutChg>
        <pc:sldLayoutChg chg="modSp">
          <pc:chgData name="Hoang Thi Nhung" userId="S::nhunght.nov.19@msedu.edu.vn::2c659f5f-1458-4364-b2b3-21e33bb1b9bf" providerId="AD" clId="Web-{F0FADC30-3B9B-B61F-A5F8-4F128D62A905}" dt="2020-09-12T07:58:56.256" v="0"/>
          <pc:sldLayoutMkLst>
            <pc:docMk/>
            <pc:sldMasterMk cId="2473695727" sldId="2147483661"/>
            <pc:sldLayoutMk cId="3238432515" sldId="2147483664"/>
          </pc:sldLayoutMkLst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3238432515" sldId="2147483664"/>
              <ac:spMk id="2" creationId="{00000000-0000-0000-0000-000000000000}"/>
            </ac:spMkLst>
          </pc:spChg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3238432515" sldId="2147483664"/>
              <ac:spMk id="3" creationId="{00000000-0000-0000-0000-000000000000}"/>
            </ac:spMkLst>
          </pc:spChg>
        </pc:sldLayoutChg>
        <pc:sldLayoutChg chg="modSp">
          <pc:chgData name="Hoang Thi Nhung" userId="S::nhunght.nov.19@msedu.edu.vn::2c659f5f-1458-4364-b2b3-21e33bb1b9bf" providerId="AD" clId="Web-{F0FADC30-3B9B-B61F-A5F8-4F128D62A905}" dt="2020-09-12T07:58:56.256" v="0"/>
          <pc:sldLayoutMkLst>
            <pc:docMk/>
            <pc:sldMasterMk cId="2473695727" sldId="2147483661"/>
            <pc:sldLayoutMk cId="1803830051" sldId="2147483665"/>
          </pc:sldLayoutMkLst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1803830051" sldId="2147483665"/>
              <ac:spMk id="3" creationId="{00000000-0000-0000-0000-000000000000}"/>
            </ac:spMkLst>
          </pc:spChg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1803830051" sldId="2147483665"/>
              <ac:spMk id="4" creationId="{00000000-0000-0000-0000-000000000000}"/>
            </ac:spMkLst>
          </pc:spChg>
        </pc:sldLayoutChg>
        <pc:sldLayoutChg chg="modSp">
          <pc:chgData name="Hoang Thi Nhung" userId="S::nhunght.nov.19@msedu.edu.vn::2c659f5f-1458-4364-b2b3-21e33bb1b9bf" providerId="AD" clId="Web-{F0FADC30-3B9B-B61F-A5F8-4F128D62A905}" dt="2020-09-12T07:58:56.256" v="0"/>
          <pc:sldLayoutMkLst>
            <pc:docMk/>
            <pc:sldMasterMk cId="2473695727" sldId="2147483661"/>
            <pc:sldLayoutMk cId="3466150539" sldId="2147483666"/>
          </pc:sldLayoutMkLst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3466150539" sldId="2147483666"/>
              <ac:spMk id="3" creationId="{00000000-0000-0000-0000-000000000000}"/>
            </ac:spMkLst>
          </pc:spChg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3466150539" sldId="2147483666"/>
              <ac:spMk id="4" creationId="{00000000-0000-0000-0000-000000000000}"/>
            </ac:spMkLst>
          </pc:spChg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3466150539" sldId="2147483666"/>
              <ac:spMk id="5" creationId="{00000000-0000-0000-0000-000000000000}"/>
            </ac:spMkLst>
          </pc:spChg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3466150539" sldId="2147483666"/>
              <ac:spMk id="6" creationId="{00000000-0000-0000-0000-000000000000}"/>
            </ac:spMkLst>
          </pc:spChg>
        </pc:sldLayoutChg>
        <pc:sldLayoutChg chg="modSp">
          <pc:chgData name="Hoang Thi Nhung" userId="S::nhunght.nov.19@msedu.edu.vn::2c659f5f-1458-4364-b2b3-21e33bb1b9bf" providerId="AD" clId="Web-{F0FADC30-3B9B-B61F-A5F8-4F128D62A905}" dt="2020-09-12T07:58:56.256" v="0"/>
          <pc:sldLayoutMkLst>
            <pc:docMk/>
            <pc:sldMasterMk cId="2473695727" sldId="2147483661"/>
            <pc:sldLayoutMk cId="3823185354" sldId="2147483669"/>
          </pc:sldLayoutMkLst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3823185354" sldId="2147483669"/>
              <ac:spMk id="2" creationId="{00000000-0000-0000-0000-000000000000}"/>
            </ac:spMkLst>
          </pc:spChg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3823185354" sldId="2147483669"/>
              <ac:spMk id="3" creationId="{00000000-0000-0000-0000-000000000000}"/>
            </ac:spMkLst>
          </pc:spChg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3823185354" sldId="2147483669"/>
              <ac:spMk id="4" creationId="{00000000-0000-0000-0000-000000000000}"/>
            </ac:spMkLst>
          </pc:spChg>
        </pc:sldLayoutChg>
        <pc:sldLayoutChg chg="modSp">
          <pc:chgData name="Hoang Thi Nhung" userId="S::nhunght.nov.19@msedu.edu.vn::2c659f5f-1458-4364-b2b3-21e33bb1b9bf" providerId="AD" clId="Web-{F0FADC30-3B9B-B61F-A5F8-4F128D62A905}" dt="2020-09-12T07:58:56.256" v="0"/>
          <pc:sldLayoutMkLst>
            <pc:docMk/>
            <pc:sldMasterMk cId="2473695727" sldId="2147483661"/>
            <pc:sldLayoutMk cId="362930369" sldId="2147483670"/>
          </pc:sldLayoutMkLst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362930369" sldId="2147483670"/>
              <ac:spMk id="2" creationId="{00000000-0000-0000-0000-000000000000}"/>
            </ac:spMkLst>
          </pc:spChg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362930369" sldId="2147483670"/>
              <ac:spMk id="3" creationId="{00000000-0000-0000-0000-000000000000}"/>
            </ac:spMkLst>
          </pc:spChg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362930369" sldId="2147483670"/>
              <ac:spMk id="4" creationId="{00000000-0000-0000-0000-000000000000}"/>
            </ac:spMkLst>
          </pc:spChg>
        </pc:sldLayoutChg>
        <pc:sldLayoutChg chg="modSp">
          <pc:chgData name="Hoang Thi Nhung" userId="S::nhunght.nov.19@msedu.edu.vn::2c659f5f-1458-4364-b2b3-21e33bb1b9bf" providerId="AD" clId="Web-{F0FADC30-3B9B-B61F-A5F8-4F128D62A905}" dt="2020-09-12T07:58:56.256" v="0"/>
          <pc:sldLayoutMkLst>
            <pc:docMk/>
            <pc:sldMasterMk cId="2473695727" sldId="2147483661"/>
            <pc:sldLayoutMk cId="2268826218" sldId="2147483672"/>
          </pc:sldLayoutMkLst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2268826218" sldId="2147483672"/>
              <ac:spMk id="2" creationId="{00000000-0000-0000-0000-000000000000}"/>
            </ac:spMkLst>
          </pc:spChg>
          <pc:spChg chg="mod">
            <ac:chgData name="Hoang Thi Nhung" userId="S::nhunght.nov.19@msedu.edu.vn::2c659f5f-1458-4364-b2b3-21e33bb1b9bf" providerId="AD" clId="Web-{F0FADC30-3B9B-B61F-A5F8-4F128D62A905}" dt="2020-09-12T07:58:56.256" v="0"/>
            <ac:spMkLst>
              <pc:docMk/>
              <pc:sldMasterMk cId="2473695727" sldId="2147483661"/>
              <pc:sldLayoutMk cId="2268826218" sldId="2147483672"/>
              <ac:spMk id="3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189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mp"/><Relationship Id="rId5" Type="http://schemas.openxmlformats.org/officeDocument/2006/relationships/image" Target="../media/image23.png"/><Relationship Id="rId4" Type="http://schemas.openxmlformats.org/officeDocument/2006/relationships/image" Target="../media/image22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mp"/><Relationship Id="rId3" Type="http://schemas.openxmlformats.org/officeDocument/2006/relationships/image" Target="../media/image11.png"/><Relationship Id="rId7" Type="http://schemas.openxmlformats.org/officeDocument/2006/relationships/image" Target="../media/image15.tm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m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533400"/>
            <a:ext cx="11658600" cy="212365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mừng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quý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thầy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cô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  <a:p>
            <a:pPr algn="ctr"/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về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dự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giờ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thăm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lớp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endParaRPr lang="en-US" sz="6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604CFF-4695-4177-9572-A929981307B1}"/>
              </a:ext>
            </a:extLst>
          </p:cNvPr>
          <p:cNvSpPr/>
          <p:nvPr/>
        </p:nvSpPr>
        <p:spPr>
          <a:xfrm>
            <a:off x="762000" y="2630087"/>
            <a:ext cx="10972800" cy="15312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sz="72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505C2-1085-42F1-8083-4DDB544E491F}"/>
              </a:ext>
            </a:extLst>
          </p:cNvPr>
          <p:cNvSpPr txBox="1"/>
          <p:nvPr/>
        </p:nvSpPr>
        <p:spPr>
          <a:xfrm>
            <a:off x="952500" y="4245905"/>
            <a:ext cx="1047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493"/>
          <a:stretch/>
        </p:blipFill>
        <p:spPr>
          <a:xfrm>
            <a:off x="352865" y="97797"/>
            <a:ext cx="5638800" cy="4532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40E5E8-8C5D-4B8B-826E-8AC9CEDF770E}"/>
              </a:ext>
            </a:extLst>
          </p:cNvPr>
          <p:cNvSpPr txBox="1"/>
          <p:nvPr/>
        </p:nvSpPr>
        <p:spPr>
          <a:xfrm>
            <a:off x="848165" y="4540361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CDBBE5-286B-4A0D-A1CE-85256EC17BE6}"/>
              </a:ext>
            </a:extLst>
          </p:cNvPr>
          <p:cNvSpPr txBox="1"/>
          <p:nvPr/>
        </p:nvSpPr>
        <p:spPr>
          <a:xfrm>
            <a:off x="848165" y="5217625"/>
            <a:ext cx="1074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4735B-EF0D-448B-B497-5CE75C5C8DE7}"/>
              </a:ext>
            </a:extLst>
          </p:cNvPr>
          <p:cNvSpPr txBox="1"/>
          <p:nvPr/>
        </p:nvSpPr>
        <p:spPr>
          <a:xfrm>
            <a:off x="5237466" y="4624644"/>
            <a:ext cx="6933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E93C8F-2A2F-4F49-84C7-9E1002ED7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482" y="358199"/>
            <a:ext cx="4329918" cy="41821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3945A7-DB4D-4B1E-91F3-3E80D2908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965" y="4180722"/>
            <a:ext cx="367845" cy="36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3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5EEACB-583D-4A91-8E85-23C4FECC63F5}"/>
              </a:ext>
            </a:extLst>
          </p:cNvPr>
          <p:cNvSpPr txBox="1"/>
          <p:nvPr/>
        </p:nvSpPr>
        <p:spPr>
          <a:xfrm>
            <a:off x="838200" y="5751024"/>
            <a:ext cx="6933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7E59EB-D720-4E42-9681-F9AC25DBC27E}"/>
              </a:ext>
            </a:extLst>
          </p:cNvPr>
          <p:cNvSpPr txBox="1"/>
          <p:nvPr/>
        </p:nvSpPr>
        <p:spPr>
          <a:xfrm>
            <a:off x="6858000" y="1419998"/>
            <a:ext cx="4495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27C5DE-7342-4FD1-BB2D-173EAA839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30407"/>
            <a:ext cx="4724400" cy="5220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F06810-33DF-42F6-856C-2534094F4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412871"/>
            <a:ext cx="352855" cy="33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6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0DDDB-8714-4B8F-BB1D-C3CF501C8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008" y="2175729"/>
            <a:ext cx="5747476" cy="3712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E65050-A829-4CF1-AA41-ADB84645503F}"/>
              </a:ext>
            </a:extLst>
          </p:cNvPr>
          <p:cNvSpPr txBox="1"/>
          <p:nvPr/>
        </p:nvSpPr>
        <p:spPr>
          <a:xfrm>
            <a:off x="428516" y="457200"/>
            <a:ext cx="1143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0C6868-BA47-47CB-81B2-AE05A03D2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68" y="2175729"/>
            <a:ext cx="2661102" cy="3531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B42C0-22DE-4A41-91CE-04802100C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68" y="5288162"/>
            <a:ext cx="419116" cy="419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625EBC-FCF0-48C4-AC86-B1A7A1FF9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98" y="2201694"/>
            <a:ext cx="2661102" cy="35481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CBBF31-9524-45AB-9FD0-FC77DC66DE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98" y="5311661"/>
            <a:ext cx="375574" cy="43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6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00ED90-5303-4FA7-87E9-8561A6F07AA1}"/>
              </a:ext>
            </a:extLst>
          </p:cNvPr>
          <p:cNvSpPr txBox="1"/>
          <p:nvPr/>
        </p:nvSpPr>
        <p:spPr>
          <a:xfrm>
            <a:off x="2362200" y="6079521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9AB568-9684-4911-AABC-413185C0705F}"/>
              </a:ext>
            </a:extLst>
          </p:cNvPr>
          <p:cNvSpPr txBox="1"/>
          <p:nvPr/>
        </p:nvSpPr>
        <p:spPr>
          <a:xfrm>
            <a:off x="7696200" y="1524000"/>
            <a:ext cx="37909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0D8CF0-500B-4CDB-8D0D-969AE73EF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1" y="273472"/>
            <a:ext cx="5505449" cy="5816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6737B4-8FB8-46AE-A35A-6A6E5770A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25" y="5628457"/>
            <a:ext cx="375574" cy="43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3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A53B00-472D-4741-AD8E-4B8F6E1E1B2F}"/>
              </a:ext>
            </a:extLst>
          </p:cNvPr>
          <p:cNvSpPr txBox="1"/>
          <p:nvPr/>
        </p:nvSpPr>
        <p:spPr>
          <a:xfrm>
            <a:off x="1459523" y="577361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9F497B-DDB3-4B3E-9870-71B8735D4CBB}"/>
              </a:ext>
            </a:extLst>
          </p:cNvPr>
          <p:cNvSpPr txBox="1"/>
          <p:nvPr/>
        </p:nvSpPr>
        <p:spPr>
          <a:xfrm>
            <a:off x="6705600" y="990600"/>
            <a:ext cx="45597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10DEC4-3321-4E88-9526-8BE7ED2A3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46" y="402585"/>
            <a:ext cx="4559777" cy="5338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215881-51E2-4298-9FAB-7FB1A60D0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91" y="5305357"/>
            <a:ext cx="419116" cy="41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8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404"/>
          <a:stretch/>
        </p:blipFill>
        <p:spPr>
          <a:xfrm>
            <a:off x="228600" y="228600"/>
            <a:ext cx="6203180" cy="3912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02E88A-A788-4D0A-9CEE-747F479B3046}"/>
              </a:ext>
            </a:extLst>
          </p:cNvPr>
          <p:cNvSpPr txBox="1"/>
          <p:nvPr/>
        </p:nvSpPr>
        <p:spPr>
          <a:xfrm>
            <a:off x="609600" y="4057563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0E2A6C-ABA4-4780-91CD-3D20467D89AF}"/>
              </a:ext>
            </a:extLst>
          </p:cNvPr>
          <p:cNvSpPr txBox="1"/>
          <p:nvPr/>
        </p:nvSpPr>
        <p:spPr>
          <a:xfrm>
            <a:off x="304800" y="4648200"/>
            <a:ext cx="1158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da.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A836D56-FF79-46A0-9EA5-493CA861C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5951306" y="228600"/>
            <a:ext cx="6203180" cy="3912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1045DA-9161-432E-BBB0-7BFE07179715}"/>
              </a:ext>
            </a:extLst>
          </p:cNvPr>
          <p:cNvSpPr txBox="1"/>
          <p:nvPr/>
        </p:nvSpPr>
        <p:spPr>
          <a:xfrm>
            <a:off x="6653854" y="4021703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4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250156"/>
            <a:ext cx="8915400" cy="3078162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DF31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8" descr="资源 534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068763"/>
            <a:ext cx="8686800" cy="268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39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8686800" cy="3078162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40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solidFill>
                <a:srgbClr val="DF31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77" y="4724401"/>
            <a:ext cx="7413664" cy="2120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099" y="10887"/>
            <a:ext cx="1038370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82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4B2438-69DA-4669-A834-F963BD0CF151}"/>
              </a:ext>
            </a:extLst>
          </p:cNvPr>
          <p:cNvSpPr txBox="1"/>
          <p:nvPr/>
        </p:nvSpPr>
        <p:spPr>
          <a:xfrm>
            <a:off x="1790700" y="685800"/>
            <a:ext cx="86106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"SẠCH SẼ, GỌN GÀNG”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44BA13-BDA2-45BB-A6BB-1E6CD288D4A6}"/>
              </a:ext>
            </a:extLst>
          </p:cNvPr>
          <p:cNvSpPr txBox="1"/>
          <p:nvPr/>
        </p:nvSpPr>
        <p:spPr>
          <a:xfrm>
            <a:off x="723900" y="1367990"/>
            <a:ext cx="10744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</a:t>
            </a:r>
          </a:p>
          <a:p>
            <a:pPr marL="342900" indent="-3429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8453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447164"/>
            <a:ext cx="9144000" cy="2684145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đ</a:t>
            </a:r>
            <a:r>
              <a:rPr lang="vi-VN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DF31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8" descr="资源 534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068763"/>
            <a:ext cx="8686800" cy="2684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FC728-D9B2-4E94-87C9-EA9AFCAB4F57}"/>
              </a:ext>
            </a:extLst>
          </p:cNvPr>
          <p:cNvSpPr txBox="1"/>
          <p:nvPr/>
        </p:nvSpPr>
        <p:spPr>
          <a:xfrm>
            <a:off x="3848100" y="500257"/>
            <a:ext cx="44958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93443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ật đáng yêu (Bài hát mẫu)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C707AACF-A28C-4940-B0CD-8EE14709F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228600"/>
            <a:ext cx="11176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9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906" y="27622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388" y="2658113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4888" y="569599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05212" y="1718608"/>
            <a:ext cx="47339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4270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3505200"/>
            <a:ext cx="9372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DF31BE"/>
                </a:solidFill>
                <a:latin typeface="HP001 4 hàng" panose="020B0603050302020204" pitchFamily="34" charset="0"/>
              </a:rPr>
              <a:t>Bài</a:t>
            </a:r>
            <a:r>
              <a:rPr lang="en-US" sz="5000" b="1" dirty="0">
                <a:solidFill>
                  <a:srgbClr val="DF31BE"/>
                </a:solidFill>
                <a:latin typeface="HP001 4 hàng" panose="020B0603050302020204" pitchFamily="34" charset="0"/>
              </a:rPr>
              <a:t> 4: </a:t>
            </a:r>
            <a:r>
              <a:rPr lang="en-US" sz="5000" b="1" dirty="0" err="1">
                <a:solidFill>
                  <a:srgbClr val="DF31BE"/>
                </a:solidFill>
                <a:latin typeface="HP001 4 hàng" panose="020B0603050302020204" pitchFamily="34" charset="0"/>
              </a:rPr>
              <a:t>Sạch</a:t>
            </a:r>
            <a:r>
              <a:rPr lang="en-US" sz="5000" b="1" dirty="0">
                <a:solidFill>
                  <a:srgbClr val="DF31BE"/>
                </a:solidFill>
                <a:latin typeface="HP001 4 hàng" panose="020B0603050302020204" pitchFamily="34" charset="0"/>
              </a:rPr>
              <a:t> </a:t>
            </a:r>
            <a:r>
              <a:rPr lang="en-US" sz="5000" b="1" dirty="0" err="1">
                <a:solidFill>
                  <a:srgbClr val="DF31BE"/>
                </a:solidFill>
                <a:latin typeface="HP001 4 hàng" panose="020B0603050302020204" pitchFamily="34" charset="0"/>
              </a:rPr>
              <a:t>sẽ</a:t>
            </a:r>
            <a:r>
              <a:rPr lang="en-US" sz="5000" b="1" dirty="0">
                <a:solidFill>
                  <a:srgbClr val="DF31BE"/>
                </a:solidFill>
                <a:latin typeface="HP001 4 hàng" panose="020B0603050302020204" pitchFamily="34" charset="0"/>
              </a:rPr>
              <a:t>, </a:t>
            </a:r>
            <a:r>
              <a:rPr lang="en-US" sz="5000" b="1" dirty="0" err="1">
                <a:solidFill>
                  <a:srgbClr val="DF31BE"/>
                </a:solidFill>
                <a:latin typeface="HP001 4 hàng" panose="020B0603050302020204" pitchFamily="34" charset="0"/>
              </a:rPr>
              <a:t>gọn</a:t>
            </a:r>
            <a:r>
              <a:rPr lang="en-US" sz="5000" b="1" dirty="0">
                <a:solidFill>
                  <a:srgbClr val="DF31BE"/>
                </a:solidFill>
                <a:latin typeface="HP001 4 hàng" panose="020B0603050302020204" pitchFamily="34" charset="0"/>
              </a:rPr>
              <a:t> </a:t>
            </a:r>
            <a:r>
              <a:rPr lang="en-US" sz="5000" b="1" dirty="0" err="1">
                <a:solidFill>
                  <a:srgbClr val="DF31BE"/>
                </a:solidFill>
                <a:latin typeface="HP001 4 hàng" panose="020B0603050302020204" pitchFamily="34" charset="0"/>
              </a:rPr>
              <a:t>gàng</a:t>
            </a:r>
            <a:r>
              <a:rPr lang="en-US" sz="5000" b="1" dirty="0">
                <a:solidFill>
                  <a:srgbClr val="DF31BE"/>
                </a:solidFill>
                <a:latin typeface="HP001 4 hàng" panose="020B0603050302020204" pitchFamily="34" charset="0"/>
              </a:rPr>
              <a:t> (</a:t>
            </a:r>
            <a:r>
              <a:rPr lang="en-US" sz="5000" b="1" dirty="0" err="1">
                <a:solidFill>
                  <a:srgbClr val="DF31BE"/>
                </a:solidFill>
                <a:latin typeface="HP001 4 hàng" panose="020B0603050302020204" pitchFamily="34" charset="0"/>
              </a:rPr>
              <a:t>tiết</a:t>
            </a:r>
            <a:r>
              <a:rPr lang="en-US" sz="5000" b="1" dirty="0">
                <a:solidFill>
                  <a:srgbClr val="DF31BE"/>
                </a:solidFill>
                <a:latin typeface="HP001 4 hàng" panose="020B0603050302020204" pitchFamily="34" charset="0"/>
              </a:rPr>
              <a:t> 1)</a:t>
            </a:r>
            <a:endParaRPr lang="vi-VN" sz="5000" b="1" dirty="0">
              <a:solidFill>
                <a:srgbClr val="DF31BE"/>
              </a:solidFill>
              <a:latin typeface="HP001 4 hàng" panose="020B06030503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0"/>
            <a:ext cx="9144000" cy="272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017" y="1320800"/>
            <a:ext cx="9636586" cy="51816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74EABDF-32DE-482F-827E-EEC1D74C001B}"/>
              </a:ext>
            </a:extLst>
          </p:cNvPr>
          <p:cNvSpPr/>
          <p:nvPr/>
        </p:nvSpPr>
        <p:spPr>
          <a:xfrm>
            <a:off x="7315200" y="1676400"/>
            <a:ext cx="3446693" cy="480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B37C5-90FB-42A7-900D-3FD58835F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749"/>
            <a:ext cx="8230313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09800" y="1600200"/>
            <a:ext cx="8686800" cy="307816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vi-VN" sz="3600" b="1" dirty="0">
              <a:solidFill>
                <a:srgbClr val="DF31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071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366" y="609600"/>
            <a:ext cx="9021434" cy="362953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37683" y="3581400"/>
            <a:ext cx="8686800" cy="3078162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1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90800" y="1524000"/>
            <a:ext cx="8686800" cy="307816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vi-VN" sz="3600" b="1" dirty="0">
              <a:solidFill>
                <a:srgbClr val="DF31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73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0999" y="398947"/>
            <a:ext cx="1143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157D23-3FB8-4861-8D62-6EC0DCD00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97" y="1848872"/>
            <a:ext cx="3004532" cy="4010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56DE74-78F5-4019-9F98-1389CFEC9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414" y="1844183"/>
            <a:ext cx="2832302" cy="40060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5DBD5-B691-4687-890E-2B8B810B4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748" y="1853063"/>
            <a:ext cx="2636494" cy="4006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9D2689-C226-4352-BBD4-1AF7C09D6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429" y="1567794"/>
            <a:ext cx="3112571" cy="4325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2ED1C-E106-4D11-BBF5-3132ED814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1" y="5349500"/>
            <a:ext cx="547355" cy="5096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00786E-8D30-4D95-A8BE-7C363C153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491261"/>
            <a:ext cx="367845" cy="367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8E3341-8589-423F-A0EA-117CC6D56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716" y="5520953"/>
            <a:ext cx="352855" cy="33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9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2380EB-864E-46EC-9345-5D9CFCEBF36D}"/>
              </a:ext>
            </a:extLst>
          </p:cNvPr>
          <p:cNvSpPr txBox="1"/>
          <p:nvPr/>
        </p:nvSpPr>
        <p:spPr>
          <a:xfrm>
            <a:off x="990600" y="585872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D31287-6E01-4D06-ADF6-5358A62A543F}"/>
              </a:ext>
            </a:extLst>
          </p:cNvPr>
          <p:cNvSpPr txBox="1"/>
          <p:nvPr/>
        </p:nvSpPr>
        <p:spPr>
          <a:xfrm>
            <a:off x="6248400" y="1752600"/>
            <a:ext cx="487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ADFA07-8A7E-4097-AF0A-43704E8B4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46183"/>
            <a:ext cx="4038600" cy="5390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8B2B0A-D536-46D1-AF39-A20C4D3D8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352631"/>
            <a:ext cx="547355" cy="50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4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1284</TotalTime>
  <Words>591</Words>
  <Application>Microsoft Office PowerPoint</Application>
  <PresentationFormat>Widescreen</PresentationFormat>
  <Paragraphs>40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Hoạt động 2: Những biểu hiện của sạch sẽ, gọn gàng</vt:lpstr>
      <vt:lpstr>Kết luận: Những biểu hiện của người sạch sẽ, gọn gàng: chân, tay, mặt,… luôn sạch; tóc được chải gọn, quần áo chỉnh tề, sạch sẽ.</vt:lpstr>
      <vt:lpstr>Hoạt động 3: Những việc cần làm để sạch sẽ, gọn gàng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đã làm gì để luôn sạch sẽ, gọn gàng?</vt:lpstr>
      <vt:lpstr>Nêu những lợi ích của sạch sẽ, gọn gàng?</vt:lpstr>
      <vt:lpstr>PowerPoint Presentation</vt:lpstr>
      <vt:lpstr>- Bài học hôm nay các con được học về điều gì? - Về nhà: Thực hiện các việc làm để sạch sẽ, gọn gàng, nhờ bố mẹ chụp hình lại gửi cô và các bạn cùng xem nhé.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90</cp:revision>
  <dcterms:created xsi:type="dcterms:W3CDTF">2020-05-18T12:48:51Z</dcterms:created>
  <dcterms:modified xsi:type="dcterms:W3CDTF">2025-03-27T06:38:37Z</dcterms:modified>
</cp:coreProperties>
</file>