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453" r:id="rId2"/>
    <p:sldId id="455" r:id="rId3"/>
    <p:sldId id="429" r:id="rId4"/>
    <p:sldId id="439" r:id="rId5"/>
    <p:sldId id="440" r:id="rId6"/>
    <p:sldId id="442" r:id="rId7"/>
    <p:sldId id="443" r:id="rId8"/>
    <p:sldId id="444" r:id="rId9"/>
    <p:sldId id="445" r:id="rId10"/>
    <p:sldId id="446" r:id="rId11"/>
    <p:sldId id="449" r:id="rId12"/>
    <p:sldId id="450" r:id="rId13"/>
    <p:sldId id="451" r:id="rId14"/>
    <p:sldId id="452" r:id="rId15"/>
  </p:sldIdLst>
  <p:sldSz cx="12192000" cy="6858000"/>
  <p:notesSz cx="6858000" cy="9144000"/>
  <p:embeddedFontLst>
    <p:embeddedFont>
      <p:font typeface="宋体" panose="02010600030101010101" pitchFamily="2" charset="-122"/>
      <p:regular r:id="rId17"/>
    </p:embeddedFont>
    <p:embeddedFont>
      <p:font typeface="宋体" panose="02010600030101010101" pitchFamily="2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84" d="100"/>
          <a:sy n="84" d="100"/>
        </p:scale>
        <p:origin x="3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3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7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8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4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3048000" y="29673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buClr>
                <a:schemeClr val="dk1"/>
              </a:buClr>
              <a:buSzPts val="990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29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63: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39 – 15 –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881011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30284" y="963253"/>
            <a:ext cx="5931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VẬN DỤNG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48127" cy="1524000"/>
            <a:chOff x="1729187" y="117634"/>
            <a:chExt cx="393609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03082" y="228459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83767" cy="1524000"/>
            <a:chOff x="1777458" y="1442381"/>
            <a:chExt cx="3887825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03083" y="158448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7" y="5075555"/>
            <a:ext cx="5150614" cy="1524000"/>
            <a:chOff x="1802318" y="2800350"/>
            <a:chExt cx="3862961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79" y="2980304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22691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39 - 15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6459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208787" cy="1524000"/>
            <a:chOff x="1777458" y="1442381"/>
            <a:chExt cx="3906590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21848" y="1573693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742053" cy="1524000"/>
            <a:chOff x="1802318" y="2800350"/>
            <a:chExt cx="3556540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46702" y="2952751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06525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27 - 13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160" y="-7112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9" y="1498600"/>
            <a:ext cx="5589366" cy="1524000"/>
            <a:chOff x="1729187" y="117634"/>
            <a:chExt cx="419202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54212" y="243639"/>
              <a:ext cx="26670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26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32395" cy="1524000"/>
            <a:chOff x="1777458" y="1442381"/>
            <a:chExt cx="3849296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12630" y="1610343"/>
              <a:ext cx="2514124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en-US" sz="7200" b="1" dirty="0">
                  <a:solidFill>
                    <a:prstClr val="white"/>
                  </a:solidFill>
                </a:rPr>
                <a:t> </a:t>
              </a:r>
              <a:r>
                <a:rPr lang="vi-VN" altLang="en-US" sz="7200" b="1" dirty="0">
                  <a:solidFill>
                    <a:prstClr val="white"/>
                  </a:solidFill>
                </a:rPr>
                <a:t>25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2" y="5075555"/>
            <a:ext cx="5150618" cy="1524000"/>
            <a:chOff x="1802318" y="2800350"/>
            <a:chExt cx="3862964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82" y="296166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6600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48 - 23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5080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12889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130589" cy="1524000"/>
            <a:chOff x="1777458" y="1442381"/>
            <a:chExt cx="38479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63200" y="157572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683997" cy="1524000"/>
            <a:chOff x="1802318" y="2800350"/>
            <a:chExt cx="3512998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160" y="2918275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32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88446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44 - 12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160" y="-7112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33008" y="963253"/>
            <a:ext cx="6522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KHỞI ĐỘNG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60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85140"/>
            <a:ext cx="12094210" cy="59446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4794"/>
          <a:stretch>
            <a:fillRect/>
          </a:stretch>
        </p:blipFill>
        <p:spPr>
          <a:xfrm>
            <a:off x="6402705" y="5053330"/>
            <a:ext cx="5902960" cy="1931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8873" r="11152" b="29402"/>
          <a:stretch>
            <a:fillRect/>
          </a:stretch>
        </p:blipFill>
        <p:spPr>
          <a:xfrm rot="21210618">
            <a:off x="82550" y="735330"/>
            <a:ext cx="3019425" cy="163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35895" y="963253"/>
            <a:ext cx="59202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KHÁM PHÁ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178810" y="615315"/>
            <a:ext cx="2673985" cy="58356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Đặt</a:t>
            </a:r>
            <a:r>
              <a:rPr lang="en-US" altLang="en-US" sz="3200" b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tính:</a:t>
            </a:r>
            <a:endParaRPr lang="en-US" altLang="en-US" sz="32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867917" y="622603"/>
            <a:ext cx="1361049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Tính:  </a:t>
            </a:r>
            <a:endParaRPr lang="en-US" altLang="en-US" sz="32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057430" y="1505980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39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057430" y="2374467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15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720270" y="1940223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4075845" y="3390129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041390" y="1667510"/>
            <a:ext cx="61423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9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5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4 ,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4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540028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003925" y="2665730"/>
            <a:ext cx="61296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3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1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2 ,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2</a:t>
            </a:r>
            <a:r>
              <a:rPr lang="en-US" altLang="en-US" sz="36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4057430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3" y="3710024"/>
            <a:ext cx="2611317" cy="315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841" r="8025"/>
          <a:stretch>
            <a:fillRect/>
          </a:stretch>
        </p:blipFill>
        <p:spPr>
          <a:xfrm>
            <a:off x="226060" y="527685"/>
            <a:ext cx="2788920" cy="3182620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50" y="4641024"/>
            <a:ext cx="4985356" cy="1027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bldLvl="0" animBg="1"/>
      <p:bldP spid="4117" grpId="0" bldLvl="0" animBg="1"/>
      <p:bldP spid="4118" grpId="0"/>
      <p:bldP spid="4119" grpId="0"/>
      <p:bldP spid="4120" grpId="0"/>
      <p:bldP spid="4122" grpId="0"/>
      <p:bldP spid="4123" grpId="0"/>
      <p:bldP spid="4124" grpId="0"/>
      <p:bldP spid="41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281239" y="963253"/>
            <a:ext cx="56264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LUYỆN TẬP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g"/>
          <p:cNvPicPr>
            <a:picLocks noChangeAspect="1"/>
          </p:cNvPicPr>
          <p:nvPr/>
        </p:nvPicPr>
        <p:blipFill>
          <a:blip r:embed="rId2"/>
          <a:srcRect l="6102" t="6148" r="12505" b="7082"/>
          <a:stretch>
            <a:fillRect/>
          </a:stretch>
        </p:blipFill>
        <p:spPr>
          <a:xfrm>
            <a:off x="635" y="480695"/>
            <a:ext cx="12191365" cy="412033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270" y="4121785"/>
            <a:ext cx="12190730" cy="27711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25" y="-150495"/>
            <a:ext cx="6038850" cy="603885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 flipH="1">
            <a:off x="2542882" y="415082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</a:t>
            </a:r>
          </a:p>
        </p:txBody>
      </p:sp>
      <p:sp>
        <p:nvSpPr>
          <p:cNvPr id="4" name="Rectangle 2"/>
          <p:cNvSpPr/>
          <p:nvPr/>
        </p:nvSpPr>
        <p:spPr>
          <a:xfrm>
            <a:off x="2180203" y="422123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6170" y="5437162"/>
            <a:ext cx="344659" cy="705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12322" y="5395443"/>
            <a:ext cx="508507" cy="7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934845" y="207835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27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14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35505" y="406971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2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54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13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602345" y="521906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" grpId="0" bldLvl="0" animBg="1"/>
      <p:bldP spid="11" grpId="0" bldLvl="0" animBg="1"/>
      <p:bldP spid="20" grpId="0" bldLvl="0" animBg="1"/>
      <p:bldP spid="2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25" y="-150495"/>
            <a:ext cx="6038850" cy="603885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 flipH="1">
            <a:off x="2542882" y="415082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7</a:t>
            </a:r>
          </a:p>
        </p:txBody>
      </p:sp>
      <p:sp>
        <p:nvSpPr>
          <p:cNvPr id="4" name="Rectangle 2"/>
          <p:cNvSpPr/>
          <p:nvPr/>
        </p:nvSpPr>
        <p:spPr>
          <a:xfrm>
            <a:off x="2180203" y="422123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6170" y="5437162"/>
            <a:ext cx="344659" cy="705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12322" y="5395443"/>
            <a:ext cx="508507" cy="7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934845" y="207835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39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12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35505" y="406971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65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61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602345" y="521906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" grpId="0" bldLvl="0" animBg="1"/>
      <p:bldP spid="11" grpId="0" bldLvl="0" animBg="1"/>
      <p:bldP spid="20" grpId="0" bldLvl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108</Words>
  <Application>Microsoft Office PowerPoint</Application>
  <PresentationFormat>Màn hình rộng</PresentationFormat>
  <Paragraphs>56</Paragraphs>
  <Slides>14</Slides>
  <Notes>4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2" baseType="lpstr">
      <vt:lpstr>站酷快乐体</vt:lpstr>
      <vt:lpstr>宋体</vt:lpstr>
      <vt:lpstr>宋体</vt:lpstr>
      <vt:lpstr>Calibri</vt:lpstr>
      <vt:lpstr>UTM Avo</vt:lpstr>
      <vt:lpstr>Arial</vt:lpstr>
      <vt:lpstr>Times New Roman</vt:lpstr>
      <vt:lpstr>Green Color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71</cp:revision>
  <dcterms:created xsi:type="dcterms:W3CDTF">2021-11-01T08:16:00Z</dcterms:created>
  <dcterms:modified xsi:type="dcterms:W3CDTF">2025-03-28T07:07:15Z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373F41BC650C4B74B63B291A09702CBE</vt:lpwstr>
  </property>
  <property fmtid="{D5CDD505-2E9C-101B-9397-08002B2CF9AE}" pid="3" name="KSOProductBuildVer">
    <vt:lpwstr>1033-11.2.0.10463</vt:lpwstr>
  </property>
</Properties>
</file>