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583" r:id="rId2"/>
    <p:sldId id="417" r:id="rId3"/>
    <p:sldId id="418" r:id="rId4"/>
    <p:sldId id="419" r:id="rId5"/>
    <p:sldId id="420" r:id="rId6"/>
    <p:sldId id="429" r:id="rId7"/>
    <p:sldId id="430" r:id="rId8"/>
    <p:sldId id="432" r:id="rId9"/>
    <p:sldId id="441" r:id="rId10"/>
    <p:sldId id="442" r:id="rId11"/>
    <p:sldId id="406" r:id="rId12"/>
    <p:sldId id="409" r:id="rId13"/>
    <p:sldId id="410" r:id="rId14"/>
    <p:sldId id="411" r:id="rId15"/>
    <p:sldId id="412" r:id="rId16"/>
    <p:sldId id="413" r:id="rId17"/>
    <p:sldId id="414" r:id="rId18"/>
  </p:sldIdLst>
  <p:sldSz cx="12192000" cy="6858000"/>
  <p:notesSz cx="6858000" cy="9144000"/>
  <p:embeddedFontLs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8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5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17" Type="http://schemas.openxmlformats.org/officeDocument/2006/relationships/image" Target="../media/image41.GIF"/><Relationship Id="rId25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slide" Target="slide13.xml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7.xml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84809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61: Phép cộng dạng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25 + 4, 25 + 40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" y="902970"/>
            <a:ext cx="5088890" cy="262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21715" y="1743710"/>
            <a:ext cx="3515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25 + 20 = 45</a:t>
            </a: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65" y="208280"/>
            <a:ext cx="5896610" cy="32778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06515" y="1050290"/>
            <a:ext cx="43459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Mẹ làm được tất cả 45 chiếc bánh</a:t>
            </a:r>
            <a:r>
              <a:rPr lang="en-US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altLang="en-US" sz="36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29"/>
          <a:stretch>
            <a:fillRect/>
          </a:stretch>
        </p:blipFill>
        <p:spPr>
          <a:xfrm>
            <a:off x="-74295" y="-25400"/>
            <a:ext cx="1336675" cy="57912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+ 4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+ 24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+ 6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+ 15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45" name="Đáp án D"/>
          <p:cNvSpPr/>
          <p:nvPr/>
        </p:nvSpPr>
        <p:spPr>
          <a:xfrm>
            <a:off x="2404808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97979" y="2199977"/>
            <a:ext cx="733557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+ 20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31115" y="-2984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2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980" y="1114425"/>
            <a:ext cx="3606165" cy="2503805"/>
            <a:chOff x="153" y="914"/>
            <a:chExt cx="4749" cy="3698"/>
          </a:xfrm>
        </p:grpSpPr>
        <p:pic>
          <p:nvPicPr>
            <p:cNvPr id="5" name="PA_库_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6" name="Text Box 5"/>
            <p:cNvSpPr txBox="1"/>
            <p:nvPr/>
          </p:nvSpPr>
          <p:spPr>
            <a:xfrm>
              <a:off x="161" y="2134"/>
              <a:ext cx="3123" cy="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45 + 3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74770" y="3301365"/>
            <a:ext cx="3764280" cy="2348230"/>
            <a:chOff x="77" y="914"/>
            <a:chExt cx="4825" cy="3698"/>
          </a:xfrm>
        </p:grpSpPr>
        <p:pic>
          <p:nvPicPr>
            <p:cNvPr id="9" name="PA_库_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0" name="Text Box 9"/>
            <p:cNvSpPr txBox="1"/>
            <p:nvPr/>
          </p:nvSpPr>
          <p:spPr>
            <a:xfrm>
              <a:off x="77" y="2134"/>
              <a:ext cx="31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53 + 6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6730" y="441960"/>
            <a:ext cx="3503930" cy="2423795"/>
            <a:chOff x="145" y="914"/>
            <a:chExt cx="4757" cy="3698"/>
          </a:xfrm>
        </p:grpSpPr>
        <p:pic>
          <p:nvPicPr>
            <p:cNvPr id="12" name="PA_库_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3" name="Text Box 12"/>
            <p:cNvSpPr txBox="1"/>
            <p:nvPr/>
          </p:nvSpPr>
          <p:spPr>
            <a:xfrm>
              <a:off x="145" y="2134"/>
              <a:ext cx="3123" cy="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82 + 4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8790" y="791845"/>
            <a:ext cx="3687445" cy="2509520"/>
            <a:chOff x="133" y="914"/>
            <a:chExt cx="4769" cy="3698"/>
          </a:xfrm>
        </p:grpSpPr>
        <p:pic>
          <p:nvPicPr>
            <p:cNvPr id="15" name="PA_库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6" name="Text Box 15"/>
            <p:cNvSpPr txBox="1"/>
            <p:nvPr/>
          </p:nvSpPr>
          <p:spPr>
            <a:xfrm>
              <a:off x="133" y="2149"/>
              <a:ext cx="3123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63 + 3</a:t>
              </a: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2002155" y="194056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726430" y="407606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59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136005" y="130048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86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69500" y="164274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66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968271" y="2358556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68271" y="3221052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2 cộng 4 bằng 6, viết 6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6570" y="920750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7398" y="3087494"/>
            <a:ext cx="8322945" cy="3820160"/>
            <a:chOff x="7135" y="6107"/>
            <a:chExt cx="11902" cy="48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" y="6107"/>
              <a:ext cx="11902" cy="482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9470" y="8519"/>
              <a:ext cx="6536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25 + 40 = 65</a:t>
              </a:r>
            </a:p>
          </p:txBody>
        </p:sp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  <p:bldP spid="4119" grpId="0"/>
      <p:bldP spid="4120" grpId="0"/>
      <p:bldP spid="4121" grpId="0" bldLvl="0" animBg="1"/>
      <p:bldP spid="4122" grpId="0"/>
      <p:bldP spid="4123" grpId="0"/>
      <p:bldP spid="4124" grpId="0"/>
      <p:bldP spid="4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326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35815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07493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422939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9164955" y="441960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4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29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40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69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72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20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92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48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50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98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67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10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77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95" y="256540"/>
            <a:ext cx="8585200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4363" y="1495287"/>
            <a:ext cx="62617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>
                <a:solidFill>
                  <a:srgbClr val="0070C0"/>
                </a:solidFill>
              </a:rPr>
              <a:t>5. Mẹ làm được 25 chiếc bánh rán nhân ngọt và 20 chiếc bánh nhân mặn. Hỏi mẹ làm được tất cả bao nhiêu chiếc bánh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655" y="441325"/>
            <a:ext cx="4538980" cy="26860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354</Words>
  <Application>Microsoft Office PowerPoint</Application>
  <PresentationFormat>Màn hình rộng</PresentationFormat>
  <Paragraphs>86</Paragraphs>
  <Slides>17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SimSun</vt:lpstr>
      <vt:lpstr>Calibri</vt:lpstr>
      <vt:lpstr>Wingdings</vt:lpstr>
      <vt:lpstr>UTM Avo</vt:lpstr>
      <vt:lpstr>Cambria Math</vt:lpstr>
      <vt:lpstr>Arial</vt:lpstr>
      <vt:lpstr>Green Color</vt:lpstr>
      <vt:lpstr>Tuần 29 Bài 61: Phép cộng dạng  25 + 4, 25 + 40 – Tiết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2021-11-01T08:16:00Z</dcterms:created>
  <dcterms:modified xsi:type="dcterms:W3CDTF">2025-03-28T07:09:06Z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01F2B4ECAD754A14A0B23DDFB4FC928E</vt:lpwstr>
  </property>
  <property fmtid="{D5CDD505-2E9C-101B-9397-08002B2CF9AE}" pid="3" name="KSOProductBuildVer">
    <vt:lpwstr>1033-11.2.0.10463</vt:lpwstr>
  </property>
</Properties>
</file>