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</p:sldMasterIdLst>
  <p:sldIdLst>
    <p:sldId id="311" r:id="rId4"/>
    <p:sldId id="312" r:id="rId5"/>
    <p:sldId id="313" r:id="rId6"/>
    <p:sldId id="314" r:id="rId7"/>
    <p:sldId id="315" r:id="rId8"/>
    <p:sldId id="319" r:id="rId9"/>
    <p:sldId id="260" r:id="rId10"/>
    <p:sldId id="396" r:id="rId11"/>
    <p:sldId id="380" r:id="rId12"/>
    <p:sldId id="287" r:id="rId13"/>
    <p:sldId id="316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00"/>
    <a:srgbClr val="B2B2B2"/>
    <a:srgbClr val="808080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7491"/>
  </p:normalViewPr>
  <p:slideViewPr>
    <p:cSldViewPr showGuides="1">
      <p:cViewPr varScale="1">
        <p:scale>
          <a:sx n="77" d="100"/>
          <a:sy n="77" d="100"/>
        </p:scale>
        <p:origin x="1642" y="43"/>
      </p:cViewPr>
      <p:guideLst>
        <p:guide orient="horz" pos="216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GIF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GIF"/><Relationship Id="rId17" Type="http://schemas.openxmlformats.org/officeDocument/2006/relationships/image" Target="../media/image11.GIF"/><Relationship Id="rId2" Type="http://schemas.openxmlformats.org/officeDocument/2006/relationships/audio" Target="../media/media2.mp3"/><Relationship Id="rId16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5" Type="http://schemas.openxmlformats.org/officeDocument/2006/relationships/image" Target="../media/image9.GIF"/><Relationship Id="rId10" Type="http://schemas.openxmlformats.org/officeDocument/2006/relationships/audio" Target="../media/media6.mp3"/><Relationship Id="rId19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2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GIF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14.GIF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GIF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11.GIF"/><Relationship Id="rId4" Type="http://schemas.openxmlformats.org/officeDocument/2006/relationships/audio" Target="../media/audio4.wav"/><Relationship Id="rId9" Type="http://schemas.openxmlformats.org/officeDocument/2006/relationships/image" Target="../media/image13.GIF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8458200" cy="319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43200" y="2509838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3200" y="2890838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6400" y="2506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400" y="2887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3250" y="2506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3250" y="2887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9400" y="3657600"/>
            <a:ext cx="6207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19400" y="4038600"/>
            <a:ext cx="6207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48313" y="3657600"/>
            <a:ext cx="6207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48313" y="4038600"/>
            <a:ext cx="6207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58175" y="36750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58175" y="40560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9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9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7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17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90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40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35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36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36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37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37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52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3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+ 5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+ 2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1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57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3200"/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38" y="73025"/>
            <a:ext cx="3006725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3200"/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/>
          </a:p>
        </p:txBody>
      </p:sp>
      <p:pic>
        <p:nvPicPr>
          <p:cNvPr id="3093" name="Em y267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854200" y="1268413"/>
            <a:ext cx="5441950" cy="580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34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 LỢI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endParaRPr lang="en-US" altLang="en-US" sz="44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5250" y="3108325"/>
            <a:ext cx="8869363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cộng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vi 6 (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tt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2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91B10B03-0156-B17D-F26F-5D8C6FC8D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65288" y="-13252"/>
            <a:ext cx="1220787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91870-DCFE-3B01-34C6-E3DA323D7867}"/>
              </a:ext>
            </a:extLst>
          </p:cNvPr>
          <p:cNvSpPr/>
          <p:nvPr/>
        </p:nvSpPr>
        <p:spPr>
          <a:xfrm>
            <a:off x="-517525" y="1875390"/>
            <a:ext cx="9661525" cy="209073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5000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PHÉP CỘNG TRONG PHẠM VI 6 (TIẾP THEO)</a:t>
            </a:r>
          </a:p>
        </p:txBody>
      </p:sp>
    </p:spTree>
    <p:extLst>
      <p:ext uri="{BB962C8B-B14F-4D97-AF65-F5344CB8AC3E}">
        <p14:creationId xmlns:p14="http://schemas.microsoft.com/office/powerpoint/2010/main" val="31487851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807D55-CA7D-8D68-9EC8-A1CCCCF384D4}"/>
              </a:ext>
            </a:extLst>
          </p:cNvPr>
          <p:cNvSpPr/>
          <p:nvPr/>
        </p:nvSpPr>
        <p:spPr>
          <a:xfrm>
            <a:off x="157163" y="1787129"/>
            <a:ext cx="2246710" cy="49172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2400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A74989-EAEF-5D03-50B1-9AB5F8776F79}"/>
              </a:ext>
            </a:extLst>
          </p:cNvPr>
          <p:cNvSpPr/>
          <p:nvPr/>
        </p:nvSpPr>
        <p:spPr>
          <a:xfrm>
            <a:off x="0" y="857250"/>
            <a:ext cx="4381500" cy="78224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6BB60-CBB5-3B13-3BC9-B07CEB688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639492"/>
            <a:ext cx="6677025" cy="448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khung nền powerpoint">
            <a:extLst>
              <a:ext uri="{FF2B5EF4-FFF2-40B4-BE49-F238E27FC236}">
                <a16:creationId xmlns:a16="http://schemas.microsoft.com/office/drawing/2014/main" id="{FB1B1355-0DCF-3240-EEC8-9FCC0DA8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9" y="857250"/>
            <a:ext cx="89594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2">
            <a:extLst>
              <a:ext uri="{FF2B5EF4-FFF2-40B4-BE49-F238E27FC236}">
                <a16:creationId xmlns:a16="http://schemas.microsoft.com/office/drawing/2014/main" id="{7C931352-FB64-4162-A4E6-E8FCE8961C31}"/>
              </a:ext>
            </a:extLst>
          </p:cNvPr>
          <p:cNvSpPr/>
          <p:nvPr/>
        </p:nvSpPr>
        <p:spPr>
          <a:xfrm>
            <a:off x="2731958" y="1165363"/>
            <a:ext cx="4069829" cy="1789044"/>
          </a:xfrm>
          <a:prstGeom prst="cloudCallout">
            <a:avLst>
              <a:gd name="adj1" fmla="val -60253"/>
              <a:gd name="adj2" fmla="val 136271"/>
            </a:avLst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SG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6623A-010C-4565-A250-77538CAA6920}"/>
              </a:ext>
            </a:extLst>
          </p:cNvPr>
          <p:cNvSpPr/>
          <p:nvPr/>
        </p:nvSpPr>
        <p:spPr>
          <a:xfrm>
            <a:off x="4412457" y="3392092"/>
            <a:ext cx="4483894" cy="2525315"/>
          </a:xfrm>
          <a:prstGeom prst="rect">
            <a:avLst/>
          </a:prstGeom>
          <a:solidFill>
            <a:srgbClr val="9F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85763" indent="-385763" algn="just">
              <a:buFontTx/>
              <a:buAutoNum type="arabicPeriod"/>
              <a:defRPr/>
            </a:pP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</a:p>
          <a:p>
            <a:pPr marL="385763" indent="-385763" algn="just">
              <a:buFontTx/>
              <a:buAutoNum type="arabicPeriod"/>
              <a:defRPr/>
            </a:pP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 algn="just">
              <a:buFontTx/>
              <a:buAutoNum type="arabicPeriod"/>
              <a:defRPr/>
            </a:pPr>
            <a:endParaRPr lang="en-SG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25E8D1-72EF-4776-83E4-365791A61224}"/>
              </a:ext>
            </a:extLst>
          </p:cNvPr>
          <p:cNvSpPr/>
          <p:nvPr/>
        </p:nvSpPr>
        <p:spPr>
          <a:xfrm>
            <a:off x="-438150" y="3262521"/>
            <a:ext cx="4194313" cy="3046343"/>
          </a:xfrm>
          <a:prstGeom prst="rect">
            <a:avLst/>
          </a:prstGeom>
          <a:blipFill>
            <a:blip r:embed="rId3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>
            <a:extLst>
              <a:ext uri="{FF2B5EF4-FFF2-40B4-BE49-F238E27FC236}">
                <a16:creationId xmlns:a16="http://schemas.microsoft.com/office/drawing/2014/main" id="{4CE400E7-2D9A-501E-9AB8-0B04F89F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522" y="1138238"/>
            <a:ext cx="5547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TRONG PHẠM VI 6</a:t>
            </a:r>
          </a:p>
        </p:txBody>
      </p:sp>
      <p:grpSp>
        <p:nvGrpSpPr>
          <p:cNvPr id="8195" name="Group 24">
            <a:extLst>
              <a:ext uri="{FF2B5EF4-FFF2-40B4-BE49-F238E27FC236}">
                <a16:creationId xmlns:a16="http://schemas.microsoft.com/office/drawing/2014/main" id="{96EF7855-E54C-5BBC-801D-9A2B9E9B22EC}"/>
              </a:ext>
            </a:extLst>
          </p:cNvPr>
          <p:cNvGrpSpPr>
            <a:grpSpLocks/>
          </p:cNvGrpSpPr>
          <p:nvPr/>
        </p:nvGrpSpPr>
        <p:grpSpPr bwMode="auto">
          <a:xfrm>
            <a:off x="388144" y="1816894"/>
            <a:ext cx="7758113" cy="628650"/>
            <a:chOff x="114300" y="914400"/>
            <a:chExt cx="6515100" cy="5334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0493AC2-D397-CD14-F6E2-22F033C3B286}"/>
                </a:ext>
              </a:extLst>
            </p:cNvPr>
            <p:cNvSpPr/>
            <p:nvPr/>
          </p:nvSpPr>
          <p:spPr>
            <a:xfrm>
              <a:off x="114300" y="914400"/>
              <a:ext cx="1286823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+ 1 = 2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DFE8192-841E-AF42-9890-F618302E95B6}"/>
                </a:ext>
              </a:extLst>
            </p:cNvPr>
            <p:cNvSpPr/>
            <p:nvPr/>
          </p:nvSpPr>
          <p:spPr>
            <a:xfrm>
              <a:off x="1576098" y="914400"/>
              <a:ext cx="1155840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+ 1 = 3 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E4D4FC5-0229-B6BA-FC3C-CFF975AF676F}"/>
                </a:ext>
              </a:extLst>
            </p:cNvPr>
            <p:cNvSpPr/>
            <p:nvPr/>
          </p:nvSpPr>
          <p:spPr>
            <a:xfrm>
              <a:off x="2867920" y="914400"/>
              <a:ext cx="1155840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 + 1 = 4 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62CF067-B4B8-CC47-CCF0-2D74E8804C4C}"/>
                </a:ext>
              </a:extLst>
            </p:cNvPr>
            <p:cNvSpPr/>
            <p:nvPr/>
          </p:nvSpPr>
          <p:spPr>
            <a:xfrm>
              <a:off x="4170740" y="914400"/>
              <a:ext cx="1155840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+ 1 = 5 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DBC92FB-D384-BD38-055E-3EFD0ABBDB81}"/>
                </a:ext>
              </a:extLst>
            </p:cNvPr>
            <p:cNvSpPr/>
            <p:nvPr/>
          </p:nvSpPr>
          <p:spPr>
            <a:xfrm>
              <a:off x="5473560" y="914400"/>
              <a:ext cx="1155840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+ 1 = 6 </a:t>
              </a:r>
            </a:p>
          </p:txBody>
        </p:sp>
      </p:grpSp>
      <p:grpSp>
        <p:nvGrpSpPr>
          <p:cNvPr id="8196" name="Group 24">
            <a:extLst>
              <a:ext uri="{FF2B5EF4-FFF2-40B4-BE49-F238E27FC236}">
                <a16:creationId xmlns:a16="http://schemas.microsoft.com/office/drawing/2014/main" id="{7A8E1ED5-FE8F-348B-DC18-171CCE8EB9A0}"/>
              </a:ext>
            </a:extLst>
          </p:cNvPr>
          <p:cNvGrpSpPr>
            <a:grpSpLocks/>
          </p:cNvGrpSpPr>
          <p:nvPr/>
        </p:nvGrpSpPr>
        <p:grpSpPr bwMode="auto">
          <a:xfrm>
            <a:off x="388144" y="2594372"/>
            <a:ext cx="6206729" cy="628650"/>
            <a:chOff x="114300" y="914400"/>
            <a:chExt cx="5212141" cy="5334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88FCFB2-B30D-79E6-7834-ED5094696568}"/>
                </a:ext>
              </a:extLst>
            </p:cNvPr>
            <p:cNvSpPr/>
            <p:nvPr/>
          </p:nvSpPr>
          <p:spPr>
            <a:xfrm>
              <a:off x="114300" y="914400"/>
              <a:ext cx="1286788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+ 2 = 3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00850C9-5233-C13A-3D7E-F9CFE38A730A}"/>
                </a:ext>
              </a:extLst>
            </p:cNvPr>
            <p:cNvSpPr/>
            <p:nvPr/>
          </p:nvSpPr>
          <p:spPr>
            <a:xfrm>
              <a:off x="1576059" y="914400"/>
              <a:ext cx="1155809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+ 2 = 4 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76B89DD-73E3-84A6-E524-F44BD089A2AA}"/>
                </a:ext>
              </a:extLst>
            </p:cNvPr>
            <p:cNvSpPr/>
            <p:nvPr/>
          </p:nvSpPr>
          <p:spPr>
            <a:xfrm>
              <a:off x="2867846" y="914400"/>
              <a:ext cx="1155809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 + 2 = 5 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E3057B6-76C1-DB97-F8B4-E164E03992F7}"/>
                </a:ext>
              </a:extLst>
            </p:cNvPr>
            <p:cNvSpPr/>
            <p:nvPr/>
          </p:nvSpPr>
          <p:spPr>
            <a:xfrm>
              <a:off x="4170632" y="914400"/>
              <a:ext cx="1155809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+ 2 = 6 </a:t>
              </a:r>
            </a:p>
          </p:txBody>
        </p:sp>
      </p:grpSp>
      <p:grpSp>
        <p:nvGrpSpPr>
          <p:cNvPr id="8197" name="Group 24">
            <a:extLst>
              <a:ext uri="{FF2B5EF4-FFF2-40B4-BE49-F238E27FC236}">
                <a16:creationId xmlns:a16="http://schemas.microsoft.com/office/drawing/2014/main" id="{6CEE3D0E-145B-30F4-010B-343DB6A56DC4}"/>
              </a:ext>
            </a:extLst>
          </p:cNvPr>
          <p:cNvGrpSpPr>
            <a:grpSpLocks/>
          </p:cNvGrpSpPr>
          <p:nvPr/>
        </p:nvGrpSpPr>
        <p:grpSpPr bwMode="auto">
          <a:xfrm>
            <a:off x="388144" y="3349229"/>
            <a:ext cx="4655344" cy="628650"/>
            <a:chOff x="114300" y="914400"/>
            <a:chExt cx="3909370" cy="5334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E4F6BF6-6464-30C2-9FF6-1E8DDDD80CB0}"/>
                </a:ext>
              </a:extLst>
            </p:cNvPr>
            <p:cNvSpPr/>
            <p:nvPr/>
          </p:nvSpPr>
          <p:spPr>
            <a:xfrm>
              <a:off x="114300" y="914400"/>
              <a:ext cx="1286793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+ 3 = 4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AB87E32-DEE3-0650-CDFB-1B81E3CA1683}"/>
                </a:ext>
              </a:extLst>
            </p:cNvPr>
            <p:cNvSpPr/>
            <p:nvPr/>
          </p:nvSpPr>
          <p:spPr>
            <a:xfrm>
              <a:off x="1576064" y="914400"/>
              <a:ext cx="1155814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+ 3 = 5 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96C3435-E45A-78BC-4C03-7D08F43DF7E9}"/>
                </a:ext>
              </a:extLst>
            </p:cNvPr>
            <p:cNvSpPr/>
            <p:nvPr/>
          </p:nvSpPr>
          <p:spPr>
            <a:xfrm>
              <a:off x="2867856" y="914400"/>
              <a:ext cx="1155814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 + 3 = 6 </a:t>
              </a:r>
            </a:p>
          </p:txBody>
        </p:sp>
      </p:grpSp>
      <p:grpSp>
        <p:nvGrpSpPr>
          <p:cNvPr id="8198" name="Group 24">
            <a:extLst>
              <a:ext uri="{FF2B5EF4-FFF2-40B4-BE49-F238E27FC236}">
                <a16:creationId xmlns:a16="http://schemas.microsoft.com/office/drawing/2014/main" id="{D536205F-CD7F-912B-4775-8215F9874C25}"/>
              </a:ext>
            </a:extLst>
          </p:cNvPr>
          <p:cNvGrpSpPr>
            <a:grpSpLocks/>
          </p:cNvGrpSpPr>
          <p:nvPr/>
        </p:nvGrpSpPr>
        <p:grpSpPr bwMode="auto">
          <a:xfrm>
            <a:off x="388144" y="4114800"/>
            <a:ext cx="3117056" cy="628650"/>
            <a:chOff x="114300" y="914400"/>
            <a:chExt cx="2617407" cy="533400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33BF539-DA53-4A7F-B51C-370DCF698F21}"/>
                </a:ext>
              </a:extLst>
            </p:cNvPr>
            <p:cNvSpPr/>
            <p:nvPr/>
          </p:nvSpPr>
          <p:spPr>
            <a:xfrm>
              <a:off x="114300" y="914400"/>
              <a:ext cx="1286709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+ 4 = 5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A296809-D627-13D7-407B-C2FDB659EE73}"/>
                </a:ext>
              </a:extLst>
            </p:cNvPr>
            <p:cNvSpPr/>
            <p:nvPr/>
          </p:nvSpPr>
          <p:spPr>
            <a:xfrm>
              <a:off x="1575969" y="914400"/>
              <a:ext cx="1155738" cy="533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+ 4 = 6 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9133255-1CB0-D9F6-31DB-0B65C569DB4C}"/>
              </a:ext>
            </a:extLst>
          </p:cNvPr>
          <p:cNvSpPr/>
          <p:nvPr/>
        </p:nvSpPr>
        <p:spPr bwMode="auto">
          <a:xfrm>
            <a:off x="388144" y="4892279"/>
            <a:ext cx="1532335" cy="628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+ 5 =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297</Words>
  <Application>Microsoft Office PowerPoint</Application>
  <PresentationFormat>On-screen Show (4:3)</PresentationFormat>
  <Paragraphs>65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.VnExoticH</vt:lpstr>
      <vt:lpstr>Arial</vt:lpstr>
      <vt:lpstr>Bahnschrift</vt:lpstr>
      <vt:lpstr>Calibri</vt:lpstr>
      <vt:lpstr>Calibri Light</vt:lpstr>
      <vt:lpstr>Times New Roman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dell</cp:lastModifiedBy>
  <cp:revision>145</cp:revision>
  <dcterms:created xsi:type="dcterms:W3CDTF">2002-01-01T10:07:35Z</dcterms:created>
  <dcterms:modified xsi:type="dcterms:W3CDTF">2025-03-27T06:41:00Z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