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269" r:id="rId2"/>
    <p:sldId id="623" r:id="rId3"/>
    <p:sldId id="723" r:id="rId4"/>
    <p:sldId id="717" r:id="rId5"/>
    <p:sldId id="724" r:id="rId6"/>
    <p:sldId id="335" r:id="rId7"/>
    <p:sldId id="332" r:id="rId8"/>
    <p:sldId id="333" r:id="rId9"/>
    <p:sldId id="334" r:id="rId10"/>
    <p:sldId id="725" r:id="rId11"/>
    <p:sldId id="278" r:id="rId12"/>
    <p:sldId id="282" r:id="rId13"/>
    <p:sldId id="279" r:id="rId14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Chỗ dành sẵn cho Hình ảnh của Bản chiếu 1">
            <a:extLst>
              <a:ext uri="{FF2B5EF4-FFF2-40B4-BE49-F238E27FC236}">
                <a16:creationId xmlns:a16="http://schemas.microsoft.com/office/drawing/2014/main" id="{B6458C09-4411-CDA5-13E3-9706C0EEE9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Chỗ dành sẵn cho Ghi chú 2">
            <a:extLst>
              <a:ext uri="{FF2B5EF4-FFF2-40B4-BE49-F238E27FC236}">
                <a16:creationId xmlns:a16="http://schemas.microsoft.com/office/drawing/2014/main" id="{F1A44ACB-3BFE-BA09-9CF1-E42255204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1188" name="Chỗ dành sẵn cho Số hiệu Bản chiếu 3">
            <a:extLst>
              <a:ext uri="{FF2B5EF4-FFF2-40B4-BE49-F238E27FC236}">
                <a16:creationId xmlns:a16="http://schemas.microsoft.com/office/drawing/2014/main" id="{6A0182D2-32E4-AA29-7BD4-22B1544AB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C86637F-1359-4C16-BE44-2F2C019BC2EB}" type="slidenum">
              <a:rPr lang="en-US" altLang="vi-VN">
                <a:solidFill>
                  <a:srgbClr val="000000"/>
                </a:solidFill>
              </a:rPr>
              <a:pPr/>
              <a:t>3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hỗ dành sẵn cho Hình ảnh của Bản chiếu 1">
            <a:extLst>
              <a:ext uri="{FF2B5EF4-FFF2-40B4-BE49-F238E27FC236}">
                <a16:creationId xmlns:a16="http://schemas.microsoft.com/office/drawing/2014/main" id="{A8453B74-A9D9-872E-153D-EF7A4A04E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Chỗ dành sẵn cho Ghi chú 2">
            <a:extLst>
              <a:ext uri="{FF2B5EF4-FFF2-40B4-BE49-F238E27FC236}">
                <a16:creationId xmlns:a16="http://schemas.microsoft.com/office/drawing/2014/main" id="{5BAFA70E-01B4-9492-54DD-FD2368770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2212" name="Chỗ dành sẵn cho Số hiệu Bản chiếu 3">
            <a:extLst>
              <a:ext uri="{FF2B5EF4-FFF2-40B4-BE49-F238E27FC236}">
                <a16:creationId xmlns:a16="http://schemas.microsoft.com/office/drawing/2014/main" id="{F43695B2-9C81-25D8-633C-5F1C7CD1F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23D4F8C-25B8-4367-8138-9658171336B4}" type="slidenum">
              <a:rPr lang="en-US" altLang="vi-VN">
                <a:solidFill>
                  <a:srgbClr val="000000"/>
                </a:solidFill>
              </a:rPr>
              <a:pPr/>
              <a:t>4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hỗ dành sẵn cho Hình ảnh của Bản chiếu 1">
            <a:extLst>
              <a:ext uri="{FF2B5EF4-FFF2-40B4-BE49-F238E27FC236}">
                <a16:creationId xmlns:a16="http://schemas.microsoft.com/office/drawing/2014/main" id="{A8453B74-A9D9-872E-153D-EF7A4A04E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Chỗ dành sẵn cho Ghi chú 2">
            <a:extLst>
              <a:ext uri="{FF2B5EF4-FFF2-40B4-BE49-F238E27FC236}">
                <a16:creationId xmlns:a16="http://schemas.microsoft.com/office/drawing/2014/main" id="{5BAFA70E-01B4-9492-54DD-FD2368770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2212" name="Chỗ dành sẵn cho Số hiệu Bản chiếu 3">
            <a:extLst>
              <a:ext uri="{FF2B5EF4-FFF2-40B4-BE49-F238E27FC236}">
                <a16:creationId xmlns:a16="http://schemas.microsoft.com/office/drawing/2014/main" id="{F43695B2-9C81-25D8-633C-5F1C7CD1F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23D4F8C-25B8-4367-8138-9658171336B4}" type="slidenum">
              <a:rPr lang="en-US" altLang="vi-VN">
                <a:solidFill>
                  <a:srgbClr val="000000"/>
                </a:solidFill>
              </a:rPr>
              <a:pPr/>
              <a:t>5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9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hỗ dành sẵn cho Hình ảnh của Bản chiếu 1">
            <a:extLst>
              <a:ext uri="{FF2B5EF4-FFF2-40B4-BE49-F238E27FC236}">
                <a16:creationId xmlns:a16="http://schemas.microsoft.com/office/drawing/2014/main" id="{A8453B74-A9D9-872E-153D-EF7A4A04E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Chỗ dành sẵn cho Ghi chú 2">
            <a:extLst>
              <a:ext uri="{FF2B5EF4-FFF2-40B4-BE49-F238E27FC236}">
                <a16:creationId xmlns:a16="http://schemas.microsoft.com/office/drawing/2014/main" id="{5BAFA70E-01B4-9492-54DD-FD2368770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22212" name="Chỗ dành sẵn cho Số hiệu Bản chiếu 3">
            <a:extLst>
              <a:ext uri="{FF2B5EF4-FFF2-40B4-BE49-F238E27FC236}">
                <a16:creationId xmlns:a16="http://schemas.microsoft.com/office/drawing/2014/main" id="{F43695B2-9C81-25D8-633C-5F1C7CD1F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23D4F8C-25B8-4367-8138-9658171336B4}" type="slidenum">
              <a:rPr lang="en-US" altLang="vi-VN">
                <a:solidFill>
                  <a:srgbClr val="000000"/>
                </a:solidFill>
              </a:rPr>
              <a:pPr/>
              <a:t>10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6A8CED20-1D5F-02E0-88F2-7679F71D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2" y="1315382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3" name="TextBox 5">
            <a:extLst>
              <a:ext uri="{FF2B5EF4-FFF2-40B4-BE49-F238E27FC236}">
                <a16:creationId xmlns:a16="http://schemas.microsoft.com/office/drawing/2014/main" id="{3A17D7E5-4717-BAE4-5DC3-89F2F0DC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61925"/>
            <a:ext cx="2413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3.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Tập</a:t>
            </a:r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đọc</a:t>
            </a:r>
            <a:endParaRPr lang="en-US" altLang="vi-VN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944F4F85-22FB-2ACC-62F9-5073A03D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89" y="1424471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5" name="Picture 5">
            <a:extLst>
              <a:ext uri="{FF2B5EF4-FFF2-40B4-BE49-F238E27FC236}">
                <a16:creationId xmlns:a16="http://schemas.microsoft.com/office/drawing/2014/main" id="{F49B135B-390B-EB58-58B8-D476ACFC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15766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6" name="Picture 6">
            <a:extLst>
              <a:ext uri="{FF2B5EF4-FFF2-40B4-BE49-F238E27FC236}">
                <a16:creationId xmlns:a16="http://schemas.microsoft.com/office/drawing/2014/main" id="{0AA6E43D-0251-4F81-6A09-F8588FD2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138613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5" name="TextBox 11">
            <a:extLst>
              <a:ext uri="{FF2B5EF4-FFF2-40B4-BE49-F238E27FC236}">
                <a16:creationId xmlns:a16="http://schemas.microsoft.com/office/drawing/2014/main" id="{C54B2253-0EB6-FE55-A772-02FB659B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389" y="644525"/>
            <a:ext cx="381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Bi, </a:t>
            </a:r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</a:t>
            </a:r>
          </a:p>
        </p:txBody>
      </p:sp>
      <p:sp>
        <p:nvSpPr>
          <p:cNvPr id="194568" name="TextBox 4">
            <a:extLst>
              <a:ext uri="{FF2B5EF4-FFF2-40B4-BE49-F238E27FC236}">
                <a16:creationId xmlns:a16="http://schemas.microsoft.com/office/drawing/2014/main" id="{30AE62F1-E522-C439-440A-D08B66D7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891" y="3146908"/>
            <a:ext cx="291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 bi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Bi, Bi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69" name="TextBox 6">
            <a:extLst>
              <a:ext uri="{FF2B5EF4-FFF2-40B4-BE49-F238E27FC236}">
                <a16:creationId xmlns:a16="http://schemas.microsoft.com/office/drawing/2014/main" id="{4C8CB45F-7C4F-E547-0CE2-CCD0BDBC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343275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70" name="TextBox 8">
            <a:extLst>
              <a:ext uri="{FF2B5EF4-FFF2-40B4-BE49-F238E27FC236}">
                <a16:creationId xmlns:a16="http://schemas.microsoft.com/office/drawing/2014/main" id="{6770117F-F424-C277-8F4A-139BE0F2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5" y="5976938"/>
            <a:ext cx="3886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lia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lịa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ho.</a:t>
            </a:r>
          </a:p>
        </p:txBody>
      </p:sp>
      <p:sp>
        <p:nvSpPr>
          <p:cNvPr id="194571" name="TextBox 9">
            <a:extLst>
              <a:ext uri="{FF2B5EF4-FFF2-40B4-BE49-F238E27FC236}">
                <a16:creationId xmlns:a16="http://schemas.microsoft.com/office/drawing/2014/main" id="{0CF6A2A2-DE50-BB86-5D2B-8F3E86B0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043613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dỗ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B22C1-6A36-4863-25A0-51F3A507A300}"/>
              </a:ext>
            </a:extLst>
          </p:cNvPr>
          <p:cNvSpPr/>
          <p:nvPr/>
        </p:nvSpPr>
        <p:spPr>
          <a:xfrm>
            <a:off x="904807" y="1315382"/>
            <a:ext cx="301625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1E2077-56ED-5D66-1789-9942335A3673}"/>
              </a:ext>
            </a:extLst>
          </p:cNvPr>
          <p:cNvSpPr/>
          <p:nvPr/>
        </p:nvSpPr>
        <p:spPr>
          <a:xfrm>
            <a:off x="4596159" y="1360073"/>
            <a:ext cx="3302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08718A-E235-1A4E-42FB-FC5B66C54C82}"/>
              </a:ext>
            </a:extLst>
          </p:cNvPr>
          <p:cNvSpPr/>
          <p:nvPr/>
        </p:nvSpPr>
        <p:spPr>
          <a:xfrm>
            <a:off x="755926" y="4170035"/>
            <a:ext cx="301625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6CA39F-C3CD-7CF6-1B22-8C51C2884DD8}"/>
              </a:ext>
            </a:extLst>
          </p:cNvPr>
          <p:cNvSpPr/>
          <p:nvPr/>
        </p:nvSpPr>
        <p:spPr>
          <a:xfrm>
            <a:off x="4605338" y="4138613"/>
            <a:ext cx="338137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91F04F-A35D-9E14-1A8C-C4BB1E08F6A2}"/>
              </a:ext>
            </a:extLst>
          </p:cNvPr>
          <p:cNvSpPr/>
          <p:nvPr/>
        </p:nvSpPr>
        <p:spPr>
          <a:xfrm>
            <a:off x="0" y="0"/>
            <a:ext cx="9093200" cy="6781800"/>
          </a:xfrm>
          <a:prstGeom prst="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120" y="2356006"/>
            <a:ext cx="7953375" cy="4197194"/>
          </a:xfrm>
          <a:prstGeom prst="rect">
            <a:avLst/>
          </a:prstGeom>
        </p:spPr>
      </p:pic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8F9EE056-BCB9-76D5-1C1F-65F7E5F74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r="10451"/>
          <a:stretch>
            <a:fillRect/>
          </a:stretch>
        </p:blipFill>
        <p:spPr>
          <a:xfrm>
            <a:off x="304799" y="26504"/>
            <a:ext cx="7953375" cy="2329502"/>
          </a:xfr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pic>
        <p:nvPicPr>
          <p:cNvPr id="11" name="Picture 10" descr="unnam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200"/>
            <a:ext cx="119269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A8CC07C4-9C38-380A-8EF1-3BBD94B4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2865438"/>
            <a:ext cx="2095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9000">
                <a:latin typeface=".VnAvant" panose="020B7200000000000000" pitchFamily="34" charset="0"/>
              </a:rPr>
              <a:t>b</a:t>
            </a:r>
            <a:r>
              <a:rPr lang="en-US" altLang="vi-VN" sz="90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10D32609-B141-E02D-D663-727C9798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2835275"/>
            <a:ext cx="2095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9000"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C38728D2-E623-E2BB-EDC9-764D4452D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2850392"/>
            <a:ext cx="19669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9000" dirty="0" err="1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altLang="vi-VN" sz="9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36BD63B-06AC-1902-61D5-E0714908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1087438"/>
            <a:ext cx="2095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90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1E0B6BF8-D412-2103-BF0F-5B6CCAF64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64119"/>
            <a:ext cx="2095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9000" dirty="0" err="1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altLang="vi-VN" sz="9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16B9C-7461-2287-5AA8-A800ECCCDE9D}"/>
              </a:ext>
            </a:extLst>
          </p:cNvPr>
          <p:cNvSpPr/>
          <p:nvPr/>
        </p:nvSpPr>
        <p:spPr>
          <a:xfrm>
            <a:off x="190500" y="152400"/>
            <a:ext cx="8763000" cy="6477000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178184" name="Group 8">
            <a:extLst>
              <a:ext uri="{FF2B5EF4-FFF2-40B4-BE49-F238E27FC236}">
                <a16:creationId xmlns:a16="http://schemas.microsoft.com/office/drawing/2014/main" id="{F963BEB8-8F78-A412-5306-23AFD461F610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-152400"/>
            <a:ext cx="9448800" cy="7162800"/>
            <a:chOff x="0" y="0"/>
            <a:chExt cx="5760" cy="4320"/>
          </a:xfrm>
        </p:grpSpPr>
        <p:sp>
          <p:nvSpPr>
            <p:cNvPr id="178187" name="Line 9">
              <a:extLst>
                <a:ext uri="{FF2B5EF4-FFF2-40B4-BE49-F238E27FC236}">
                  <a16:creationId xmlns:a16="http://schemas.microsoft.com/office/drawing/2014/main" id="{3C95D506-A081-6E97-FEFD-A2C51B146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45"/>
              <a:ext cx="5301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78188" name="Object 15">
              <a:extLst>
                <a:ext uri="{FF2B5EF4-FFF2-40B4-BE49-F238E27FC236}">
                  <a16:creationId xmlns:a16="http://schemas.microsoft.com/office/drawing/2014/main" id="{C950EA4C-5C31-F194-4BCF-3E1B104574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0"/>
            <a:ext cx="576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1278331" imgH="1273759" progId="MS_ClipArt_Gallery.2">
                    <p:embed/>
                  </p:oleObj>
                </mc:Choice>
                <mc:Fallback>
                  <p:oleObj name="Clip" r:id="rId3" imgW="1278331" imgH="1273759" progId="MS_ClipArt_Gallery.2">
                    <p:embed/>
                    <p:pic>
                      <p:nvPicPr>
                        <p:cNvPr id="178188" name="Object 15">
                          <a:extLst>
                            <a:ext uri="{FF2B5EF4-FFF2-40B4-BE49-F238E27FC236}">
                              <a16:creationId xmlns:a16="http://schemas.microsoft.com/office/drawing/2014/main" id="{C950EA4C-5C31-F194-4BCF-3E1B104574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76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89" name="Object 16">
              <a:extLst>
                <a:ext uri="{FF2B5EF4-FFF2-40B4-BE49-F238E27FC236}">
                  <a16:creationId xmlns:a16="http://schemas.microsoft.com/office/drawing/2014/main" id="{4D752806-F69D-D5E6-83D8-5C277676FB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2" y="3693"/>
            <a:ext cx="768" cy="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1853315" imgH="1511111" progId="Photoshop.Image.7">
                    <p:embed/>
                  </p:oleObj>
                </mc:Choice>
                <mc:Fallback>
                  <p:oleObj name="Image" r:id="rId5" imgW="1853315" imgH="1511111" progId="Photoshop.Image.7">
                    <p:embed/>
                    <p:pic>
                      <p:nvPicPr>
                        <p:cNvPr id="178189" name="Object 16">
                          <a:extLst>
                            <a:ext uri="{FF2B5EF4-FFF2-40B4-BE49-F238E27FC236}">
                              <a16:creationId xmlns:a16="http://schemas.microsoft.com/office/drawing/2014/main" id="{4D752806-F69D-D5E6-83D8-5C277676FB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693"/>
                          <a:ext cx="768" cy="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8190" name="Line 12">
              <a:extLst>
                <a:ext uri="{FF2B5EF4-FFF2-40B4-BE49-F238E27FC236}">
                  <a16:creationId xmlns:a16="http://schemas.microsoft.com/office/drawing/2014/main" id="{8BB2B952-74D3-953C-4728-8FBB15D1D8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" y="4268"/>
              <a:ext cx="5109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1" name="Line 13">
              <a:extLst>
                <a:ext uri="{FF2B5EF4-FFF2-40B4-BE49-F238E27FC236}">
                  <a16:creationId xmlns:a16="http://schemas.microsoft.com/office/drawing/2014/main" id="{2385E277-9769-0B41-AAE1-F36D9668B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" y="315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2" name="Line 14">
              <a:extLst>
                <a:ext uri="{FF2B5EF4-FFF2-40B4-BE49-F238E27FC236}">
                  <a16:creationId xmlns:a16="http://schemas.microsoft.com/office/drawing/2014/main" id="{6F4D6C36-4A2A-3379-7ADD-06A5D8DDC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02" y="27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80B6891-14A7-51D8-44A0-ACB4F3100B47}"/>
              </a:ext>
            </a:extLst>
          </p:cNvPr>
          <p:cNvSpPr/>
          <p:nvPr/>
        </p:nvSpPr>
        <p:spPr>
          <a:xfrm>
            <a:off x="9448800" y="5591175"/>
            <a:ext cx="838200" cy="657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" name="Picture 16" descr="Bell PNG &amp; Bell Transparent Clipart Free Download - Christmas Day ...">
            <a:extLst>
              <a:ext uri="{FF2B5EF4-FFF2-40B4-BE49-F238E27FC236}">
                <a16:creationId xmlns:a16="http://schemas.microsoft.com/office/drawing/2014/main" id="{59B64121-7738-4126-09FD-109748FA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5367338"/>
            <a:ext cx="6683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:a16="http://schemas.microsoft.com/office/drawing/2014/main" id="{92A3FBE0-BED8-D604-9529-3E4AB451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09600"/>
            <a:ext cx="4095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9" name="Picture 4">
            <a:extLst>
              <a:ext uri="{FF2B5EF4-FFF2-40B4-BE49-F238E27FC236}">
                <a16:creationId xmlns:a16="http://schemas.microsoft.com/office/drawing/2014/main" id="{D5DDE998-C4D2-8C58-4786-50FCAF7C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990600"/>
            <a:ext cx="4637087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5">
            <a:extLst>
              <a:ext uri="{FF2B5EF4-FFF2-40B4-BE49-F238E27FC236}">
                <a16:creationId xmlns:a16="http://schemas.microsoft.com/office/drawing/2014/main" id="{4929017D-822D-EB01-BE6E-598B7E8A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657600"/>
            <a:ext cx="38004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1" name="Picture 6">
            <a:extLst>
              <a:ext uri="{FF2B5EF4-FFF2-40B4-BE49-F238E27FC236}">
                <a16:creationId xmlns:a16="http://schemas.microsoft.com/office/drawing/2014/main" id="{9FBAA467-CE26-ABE3-F30B-243B8879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/>
          <a:stretch>
            <a:fillRect/>
          </a:stretch>
        </p:blipFill>
        <p:spPr bwMode="auto">
          <a:xfrm>
            <a:off x="4616450" y="4038600"/>
            <a:ext cx="44545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FA75832-652E-AE31-D731-90E5AD6AD16F}"/>
              </a:ext>
            </a:extLst>
          </p:cNvPr>
          <p:cNvSpPr/>
          <p:nvPr/>
        </p:nvSpPr>
        <p:spPr>
          <a:xfrm>
            <a:off x="301625" y="685800"/>
            <a:ext cx="30797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BCC0E9-71BF-AEB2-0705-D25F811A6516}"/>
              </a:ext>
            </a:extLst>
          </p:cNvPr>
          <p:cNvSpPr/>
          <p:nvPr/>
        </p:nvSpPr>
        <p:spPr>
          <a:xfrm>
            <a:off x="4470400" y="990600"/>
            <a:ext cx="2921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ADF9CE-6663-4D26-253B-E7683842F38A}"/>
              </a:ext>
            </a:extLst>
          </p:cNvPr>
          <p:cNvSpPr/>
          <p:nvPr/>
        </p:nvSpPr>
        <p:spPr>
          <a:xfrm>
            <a:off x="377825" y="3657600"/>
            <a:ext cx="30797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732297-F191-6716-0BD2-7D8F263339BF}"/>
              </a:ext>
            </a:extLst>
          </p:cNvPr>
          <p:cNvSpPr/>
          <p:nvPr/>
        </p:nvSpPr>
        <p:spPr>
          <a:xfrm>
            <a:off x="4722953" y="4018722"/>
            <a:ext cx="309562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193546" name="Picture 2">
            <a:extLst>
              <a:ext uri="{FF2B5EF4-FFF2-40B4-BE49-F238E27FC236}">
                <a16:creationId xmlns:a16="http://schemas.microsoft.com/office/drawing/2014/main" id="{386AAECD-AE97-B2A4-EA36-F0DD559A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15147" r="5128" b="10986"/>
          <a:stretch>
            <a:fillRect/>
          </a:stretch>
        </p:blipFill>
        <p:spPr bwMode="auto">
          <a:xfrm>
            <a:off x="960438" y="835025"/>
            <a:ext cx="2233612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BB4C5B-B56E-DFA6-6D38-8F22E432C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8200"/>
            <a:ext cx="16922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8" name="Picture 2">
            <a:extLst>
              <a:ext uri="{FF2B5EF4-FFF2-40B4-BE49-F238E27FC236}">
                <a16:creationId xmlns:a16="http://schemas.microsoft.com/office/drawing/2014/main" id="{6B5A7290-4E27-ECEF-321F-03D1C346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15147" r="5128" b="11520"/>
          <a:stretch>
            <a:fillRect/>
          </a:stretch>
        </p:blipFill>
        <p:spPr bwMode="auto">
          <a:xfrm>
            <a:off x="6437313" y="1108075"/>
            <a:ext cx="2233612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CE869C-F3E2-EB53-3E60-700A82EE4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2"/>
          <a:stretch>
            <a:fillRect/>
          </a:stretch>
        </p:blipFill>
        <p:spPr bwMode="auto">
          <a:xfrm>
            <a:off x="7342188" y="1143000"/>
            <a:ext cx="159067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3550" name="Group 8">
            <a:extLst>
              <a:ext uri="{FF2B5EF4-FFF2-40B4-BE49-F238E27FC236}">
                <a16:creationId xmlns:a16="http://schemas.microsoft.com/office/drawing/2014/main" id="{990D0B55-51FC-1B65-DC71-BC7FECEB9B08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-152400"/>
            <a:ext cx="9404350" cy="7091363"/>
            <a:chOff x="0" y="0"/>
            <a:chExt cx="5733" cy="4277"/>
          </a:xfrm>
        </p:grpSpPr>
        <p:sp>
          <p:nvSpPr>
            <p:cNvPr id="193552" name="Line 9">
              <a:extLst>
                <a:ext uri="{FF2B5EF4-FFF2-40B4-BE49-F238E27FC236}">
                  <a16:creationId xmlns:a16="http://schemas.microsoft.com/office/drawing/2014/main" id="{442475E2-E65E-175F-D255-531887B1D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45"/>
              <a:ext cx="5301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93553" name="Object 15">
              <a:extLst>
                <a:ext uri="{FF2B5EF4-FFF2-40B4-BE49-F238E27FC236}">
                  <a16:creationId xmlns:a16="http://schemas.microsoft.com/office/drawing/2014/main" id="{7C8D5078-C48A-A07F-7F1D-CC8B2F95E6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0"/>
            <a:ext cx="576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1278331" imgH="1273759" progId="MS_ClipArt_Gallery.2">
                    <p:embed/>
                  </p:oleObj>
                </mc:Choice>
                <mc:Fallback>
                  <p:oleObj name="Clip" r:id="rId9" imgW="1278331" imgH="1273759" progId="MS_ClipArt_Gallery.2">
                    <p:embed/>
                    <p:pic>
                      <p:nvPicPr>
                        <p:cNvPr id="193553" name="Object 15">
                          <a:extLst>
                            <a:ext uri="{FF2B5EF4-FFF2-40B4-BE49-F238E27FC236}">
                              <a16:creationId xmlns:a16="http://schemas.microsoft.com/office/drawing/2014/main" id="{7C8D5078-C48A-A07F-7F1D-CC8B2F95E6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76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3554" name="Line 12">
              <a:extLst>
                <a:ext uri="{FF2B5EF4-FFF2-40B4-BE49-F238E27FC236}">
                  <a16:creationId xmlns:a16="http://schemas.microsoft.com/office/drawing/2014/main" id="{A32A2F88-B1FF-82E4-83E4-1483309E9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" y="4268"/>
              <a:ext cx="5109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5" name="Line 13">
              <a:extLst>
                <a:ext uri="{FF2B5EF4-FFF2-40B4-BE49-F238E27FC236}">
                  <a16:creationId xmlns:a16="http://schemas.microsoft.com/office/drawing/2014/main" id="{797AA5A2-8D49-ED20-E8EE-BCEDD1F83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" y="315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6" name="Line 14">
              <a:extLst>
                <a:ext uri="{FF2B5EF4-FFF2-40B4-BE49-F238E27FC236}">
                  <a16:creationId xmlns:a16="http://schemas.microsoft.com/office/drawing/2014/main" id="{3190458C-0582-2A97-22F9-55EA82F07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02" y="27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93557" name="Object 15">
              <a:extLst>
                <a:ext uri="{FF2B5EF4-FFF2-40B4-BE49-F238E27FC236}">
                  <a16:creationId xmlns:a16="http://schemas.microsoft.com/office/drawing/2014/main" id="{10D01AD8-4A70-E5F0-1B3B-480FFDCB4A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28" y="3721"/>
            <a:ext cx="558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1278331" imgH="1273759" progId="MS_ClipArt_Gallery.2">
                    <p:embed/>
                  </p:oleObj>
                </mc:Choice>
                <mc:Fallback>
                  <p:oleObj name="Clip" r:id="rId9" imgW="1278331" imgH="1273759" progId="MS_ClipArt_Gallery.2">
                    <p:embed/>
                    <p:pic>
                      <p:nvPicPr>
                        <p:cNvPr id="193557" name="Object 15">
                          <a:extLst>
                            <a:ext uri="{FF2B5EF4-FFF2-40B4-BE49-F238E27FC236}">
                              <a16:creationId xmlns:a16="http://schemas.microsoft.com/office/drawing/2014/main" id="{10D01AD8-4A70-E5F0-1B3B-480FFDCB4A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8" y="3721"/>
                          <a:ext cx="558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3551" name="Picture 1">
            <a:extLst>
              <a:ext uri="{FF2B5EF4-FFF2-40B4-BE49-F238E27FC236}">
                <a16:creationId xmlns:a16="http://schemas.microsoft.com/office/drawing/2014/main" id="{7055FE2E-9D79-E2E5-058F-77703CA5DF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-63500"/>
            <a:ext cx="256698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6A8CED20-1D5F-02E0-88F2-7679F71D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2" y="1315382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3" name="TextBox 5">
            <a:extLst>
              <a:ext uri="{FF2B5EF4-FFF2-40B4-BE49-F238E27FC236}">
                <a16:creationId xmlns:a16="http://schemas.microsoft.com/office/drawing/2014/main" id="{3A17D7E5-4717-BAE4-5DC3-89F2F0DC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61925"/>
            <a:ext cx="2413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3.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Tập</a:t>
            </a:r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đọc</a:t>
            </a:r>
            <a:endParaRPr lang="en-US" altLang="vi-VN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944F4F85-22FB-2ACC-62F9-5073A03D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89" y="1424471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5" name="Picture 5">
            <a:extLst>
              <a:ext uri="{FF2B5EF4-FFF2-40B4-BE49-F238E27FC236}">
                <a16:creationId xmlns:a16="http://schemas.microsoft.com/office/drawing/2014/main" id="{F49B135B-390B-EB58-58B8-D476ACFC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15766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6" name="Picture 6">
            <a:extLst>
              <a:ext uri="{FF2B5EF4-FFF2-40B4-BE49-F238E27FC236}">
                <a16:creationId xmlns:a16="http://schemas.microsoft.com/office/drawing/2014/main" id="{0AA6E43D-0251-4F81-6A09-F8588FD2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138613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5" name="TextBox 11">
            <a:extLst>
              <a:ext uri="{FF2B5EF4-FFF2-40B4-BE49-F238E27FC236}">
                <a16:creationId xmlns:a16="http://schemas.microsoft.com/office/drawing/2014/main" id="{C54B2253-0EB6-FE55-A772-02FB659B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389" y="644525"/>
            <a:ext cx="381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Bi, </a:t>
            </a:r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</a:t>
            </a:r>
          </a:p>
        </p:txBody>
      </p:sp>
      <p:sp>
        <p:nvSpPr>
          <p:cNvPr id="194568" name="TextBox 4">
            <a:extLst>
              <a:ext uri="{FF2B5EF4-FFF2-40B4-BE49-F238E27FC236}">
                <a16:creationId xmlns:a16="http://schemas.microsoft.com/office/drawing/2014/main" id="{30AE62F1-E522-C439-440A-D08B66D7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891" y="3146908"/>
            <a:ext cx="291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 bi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Bi, Bi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69" name="TextBox 6">
            <a:extLst>
              <a:ext uri="{FF2B5EF4-FFF2-40B4-BE49-F238E27FC236}">
                <a16:creationId xmlns:a16="http://schemas.microsoft.com/office/drawing/2014/main" id="{4C8CB45F-7C4F-E547-0CE2-CCD0BDBC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343275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70" name="TextBox 8">
            <a:extLst>
              <a:ext uri="{FF2B5EF4-FFF2-40B4-BE49-F238E27FC236}">
                <a16:creationId xmlns:a16="http://schemas.microsoft.com/office/drawing/2014/main" id="{6770117F-F424-C277-8F4A-139BE0F2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5" y="5976938"/>
            <a:ext cx="3886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lia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lịa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ho.</a:t>
            </a:r>
          </a:p>
        </p:txBody>
      </p:sp>
      <p:sp>
        <p:nvSpPr>
          <p:cNvPr id="194571" name="TextBox 9">
            <a:extLst>
              <a:ext uri="{FF2B5EF4-FFF2-40B4-BE49-F238E27FC236}">
                <a16:creationId xmlns:a16="http://schemas.microsoft.com/office/drawing/2014/main" id="{0CF6A2A2-DE50-BB86-5D2B-8F3E86B0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043613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dỗ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B22C1-6A36-4863-25A0-51F3A507A300}"/>
              </a:ext>
            </a:extLst>
          </p:cNvPr>
          <p:cNvSpPr/>
          <p:nvPr/>
        </p:nvSpPr>
        <p:spPr>
          <a:xfrm>
            <a:off x="904807" y="1315382"/>
            <a:ext cx="301625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1E2077-56ED-5D66-1789-9942335A3673}"/>
              </a:ext>
            </a:extLst>
          </p:cNvPr>
          <p:cNvSpPr/>
          <p:nvPr/>
        </p:nvSpPr>
        <p:spPr>
          <a:xfrm>
            <a:off x="4596159" y="1360073"/>
            <a:ext cx="3302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08718A-E235-1A4E-42FB-FC5B66C54C82}"/>
              </a:ext>
            </a:extLst>
          </p:cNvPr>
          <p:cNvSpPr/>
          <p:nvPr/>
        </p:nvSpPr>
        <p:spPr>
          <a:xfrm>
            <a:off x="755926" y="4170035"/>
            <a:ext cx="301625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6CA39F-C3CD-7CF6-1B22-8C51C2884DD8}"/>
              </a:ext>
            </a:extLst>
          </p:cNvPr>
          <p:cNvSpPr/>
          <p:nvPr/>
        </p:nvSpPr>
        <p:spPr>
          <a:xfrm>
            <a:off x="4605338" y="4138613"/>
            <a:ext cx="338137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91F04F-A35D-9E14-1A8C-C4BB1E08F6A2}"/>
              </a:ext>
            </a:extLst>
          </p:cNvPr>
          <p:cNvSpPr/>
          <p:nvPr/>
        </p:nvSpPr>
        <p:spPr>
          <a:xfrm>
            <a:off x="0" y="0"/>
            <a:ext cx="9093200" cy="6781800"/>
          </a:xfrm>
          <a:prstGeom prst="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6A8CED20-1D5F-02E0-88F2-7679F71D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2" y="1315382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3" name="TextBox 5">
            <a:extLst>
              <a:ext uri="{FF2B5EF4-FFF2-40B4-BE49-F238E27FC236}">
                <a16:creationId xmlns:a16="http://schemas.microsoft.com/office/drawing/2014/main" id="{3A17D7E5-4717-BAE4-5DC3-89F2F0DC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61925"/>
            <a:ext cx="2413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3.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Tập</a:t>
            </a:r>
            <a:r>
              <a:rPr lang="en-US" altLang="vi-VN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đọc</a:t>
            </a:r>
            <a:endParaRPr lang="en-US" altLang="vi-VN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944F4F85-22FB-2ACC-62F9-5073A03D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89" y="1424471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5" name="Picture 5">
            <a:extLst>
              <a:ext uri="{FF2B5EF4-FFF2-40B4-BE49-F238E27FC236}">
                <a16:creationId xmlns:a16="http://schemas.microsoft.com/office/drawing/2014/main" id="{F49B135B-390B-EB58-58B8-D476ACFC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15766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6" name="Picture 6">
            <a:extLst>
              <a:ext uri="{FF2B5EF4-FFF2-40B4-BE49-F238E27FC236}">
                <a16:creationId xmlns:a16="http://schemas.microsoft.com/office/drawing/2014/main" id="{0AA6E43D-0251-4F81-6A09-F8588FD2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138613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5" name="TextBox 11">
            <a:extLst>
              <a:ext uri="{FF2B5EF4-FFF2-40B4-BE49-F238E27FC236}">
                <a16:creationId xmlns:a16="http://schemas.microsoft.com/office/drawing/2014/main" id="{C54B2253-0EB6-FE55-A772-02FB659B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625959"/>
            <a:ext cx="381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Bi, </a:t>
            </a:r>
            <a:r>
              <a:rPr lang="en-US" altLang="vi-VN" sz="32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</a:t>
            </a:r>
          </a:p>
        </p:txBody>
      </p:sp>
      <p:sp>
        <p:nvSpPr>
          <p:cNvPr id="194568" name="TextBox 4">
            <a:extLst>
              <a:ext uri="{FF2B5EF4-FFF2-40B4-BE49-F238E27FC236}">
                <a16:creationId xmlns:a16="http://schemas.microsoft.com/office/drawing/2014/main" id="{30AE62F1-E522-C439-440A-D08B66D7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891" y="3146908"/>
            <a:ext cx="291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Li </a:t>
            </a:r>
            <a:r>
              <a:rPr lang="en-US" altLang="vi-VN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Bi, </a:t>
            </a:r>
            <a:r>
              <a:rPr lang="en-US" altLang="vi-VN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69" name="TextBox 6">
            <a:extLst>
              <a:ext uri="{FF2B5EF4-FFF2-40B4-BE49-F238E27FC236}">
                <a16:creationId xmlns:a16="http://schemas.microsoft.com/office/drawing/2014/main" id="{4C8CB45F-7C4F-E547-0CE2-CCD0BDBC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343275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70" name="TextBox 8">
            <a:extLst>
              <a:ext uri="{FF2B5EF4-FFF2-40B4-BE49-F238E27FC236}">
                <a16:creationId xmlns:a16="http://schemas.microsoft.com/office/drawing/2014/main" id="{6770117F-F424-C277-8F4A-139BE0F2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5" y="5976938"/>
            <a:ext cx="3886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lia</a:t>
            </a:r>
            <a:r>
              <a:rPr lang="en-US" altLang="vi-VN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lịa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ho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71" name="TextBox 9">
            <a:extLst>
              <a:ext uri="{FF2B5EF4-FFF2-40B4-BE49-F238E27FC236}">
                <a16:creationId xmlns:a16="http://schemas.microsoft.com/office/drawing/2014/main" id="{0CF6A2A2-DE50-BB86-5D2B-8F3E86B0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043613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dỗ</a:t>
            </a:r>
            <a:r>
              <a:rPr lang="en-US" altLang="vi-VN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B22C1-6A36-4863-25A0-51F3A507A300}"/>
              </a:ext>
            </a:extLst>
          </p:cNvPr>
          <p:cNvSpPr/>
          <p:nvPr/>
        </p:nvSpPr>
        <p:spPr>
          <a:xfrm>
            <a:off x="904807" y="1315382"/>
            <a:ext cx="301625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1E2077-56ED-5D66-1789-9942335A3673}"/>
              </a:ext>
            </a:extLst>
          </p:cNvPr>
          <p:cNvSpPr/>
          <p:nvPr/>
        </p:nvSpPr>
        <p:spPr>
          <a:xfrm>
            <a:off x="4596159" y="1360073"/>
            <a:ext cx="3302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08718A-E235-1A4E-42FB-FC5B66C54C82}"/>
              </a:ext>
            </a:extLst>
          </p:cNvPr>
          <p:cNvSpPr/>
          <p:nvPr/>
        </p:nvSpPr>
        <p:spPr>
          <a:xfrm>
            <a:off x="755926" y="4170035"/>
            <a:ext cx="301625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6CA39F-C3CD-7CF6-1B22-8C51C2884DD8}"/>
              </a:ext>
            </a:extLst>
          </p:cNvPr>
          <p:cNvSpPr/>
          <p:nvPr/>
        </p:nvSpPr>
        <p:spPr>
          <a:xfrm>
            <a:off x="4605338" y="4138613"/>
            <a:ext cx="338137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91F04F-A35D-9E14-1A8C-C4BB1E08F6A2}"/>
              </a:ext>
            </a:extLst>
          </p:cNvPr>
          <p:cNvSpPr/>
          <p:nvPr/>
        </p:nvSpPr>
        <p:spPr>
          <a:xfrm>
            <a:off x="0" y="0"/>
            <a:ext cx="9093200" cy="6781800"/>
          </a:xfrm>
          <a:prstGeom prst="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1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cuments\20200930_180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47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4858405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Bé Li bi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- Bi, Bi.</a:t>
            </a:r>
          </a:p>
        </p:txBody>
      </p:sp>
    </p:spTree>
    <p:extLst>
      <p:ext uri="{BB962C8B-B14F-4D97-AF65-F5344CB8AC3E}">
        <p14:creationId xmlns:p14="http://schemas.microsoft.com/office/powerpoint/2010/main" val="313246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cuments\20200930_180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47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4858405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Bé ạ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8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cuments\20200930_180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67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487811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Bé ạ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lịa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bé bị ho.</a:t>
            </a:r>
          </a:p>
        </p:txBody>
      </p:sp>
    </p:spTree>
    <p:extLst>
      <p:ext uri="{BB962C8B-B14F-4D97-AF65-F5344CB8AC3E}">
        <p14:creationId xmlns:p14="http://schemas.microsoft.com/office/powerpoint/2010/main" val="146867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20200930_180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5181600"/>
            <a:ext cx="316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dô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̃ bé.</a:t>
            </a:r>
          </a:p>
        </p:txBody>
      </p:sp>
    </p:spTree>
    <p:extLst>
      <p:ext uri="{BB962C8B-B14F-4D97-AF65-F5344CB8AC3E}">
        <p14:creationId xmlns:p14="http://schemas.microsoft.com/office/powerpoint/2010/main" val="351235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181</Words>
  <Application>Microsoft Office PowerPoint</Application>
  <PresentationFormat>On-screen Show (4:3)</PresentationFormat>
  <Paragraphs>56</Paragraphs>
  <Slides>13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.VnAvant</vt:lpstr>
      <vt:lpstr>Arial</vt:lpstr>
      <vt:lpstr>Calibri</vt:lpstr>
      <vt:lpstr>HP001 4 hàng</vt:lpstr>
      <vt:lpstr>Times New Roman</vt:lpstr>
      <vt:lpstr>Office Theme</vt:lpstr>
      <vt:lpstr>Clip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60</cp:revision>
  <dcterms:created xsi:type="dcterms:W3CDTF">2020-05-18T12:48:51Z</dcterms:created>
  <dcterms:modified xsi:type="dcterms:W3CDTF">2025-03-27T06:41:32Z</dcterms:modified>
</cp:coreProperties>
</file>