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3" r:id="rId3"/>
    <p:sldMasterId id="2147483744" r:id="rId4"/>
    <p:sldMasterId id="2147483767" r:id="rId5"/>
  </p:sldMasterIdLst>
  <p:notesMasterIdLst>
    <p:notesMasterId r:id="rId32"/>
  </p:notesMasterIdLst>
  <p:sldIdLst>
    <p:sldId id="262" r:id="rId6"/>
    <p:sldId id="298" r:id="rId7"/>
    <p:sldId id="299" r:id="rId8"/>
    <p:sldId id="300" r:id="rId9"/>
    <p:sldId id="301" r:id="rId10"/>
    <p:sldId id="302" r:id="rId11"/>
    <p:sldId id="261" r:id="rId12"/>
    <p:sldId id="2636" r:id="rId13"/>
    <p:sldId id="2635" r:id="rId14"/>
    <p:sldId id="264" r:id="rId15"/>
    <p:sldId id="269" r:id="rId16"/>
    <p:sldId id="2637" r:id="rId17"/>
    <p:sldId id="2643" r:id="rId18"/>
    <p:sldId id="270" r:id="rId19"/>
    <p:sldId id="275" r:id="rId20"/>
    <p:sldId id="276" r:id="rId21"/>
    <p:sldId id="277" r:id="rId22"/>
    <p:sldId id="279" r:id="rId23"/>
    <p:sldId id="2638" r:id="rId24"/>
    <p:sldId id="2639" r:id="rId25"/>
    <p:sldId id="2640" r:id="rId26"/>
    <p:sldId id="2641" r:id="rId27"/>
    <p:sldId id="2633" r:id="rId28"/>
    <p:sldId id="2642" r:id="rId29"/>
    <p:sldId id="281" r:id="rId30"/>
    <p:sldId id="33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3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8131F6-A61D-43E3-9C49-251451D5ED90}"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272FB1-A455-43B0-8C77-0615C833CDC4}" type="slidenum">
              <a:rPr lang="en-US" smtClean="0"/>
              <a:t>‹#›</a:t>
            </a:fld>
            <a:endParaRPr lang="en-US"/>
          </a:p>
        </p:txBody>
      </p:sp>
    </p:spTree>
    <p:extLst>
      <p:ext uri="{BB962C8B-B14F-4D97-AF65-F5344CB8AC3E}">
        <p14:creationId xmlns:p14="http://schemas.microsoft.com/office/powerpoint/2010/main" val="373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26686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9003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8471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303be3818b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303be3818b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9756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72843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272FB1-A455-43B0-8C77-0615C833CDC4}" type="slidenum">
              <a:rPr lang="en-US" smtClean="0"/>
              <a:t>11</a:t>
            </a:fld>
            <a:endParaRPr lang="en-US"/>
          </a:p>
        </p:txBody>
      </p:sp>
    </p:spTree>
    <p:extLst>
      <p:ext uri="{BB962C8B-B14F-4D97-AF65-F5344CB8AC3E}">
        <p14:creationId xmlns:p14="http://schemas.microsoft.com/office/powerpoint/2010/main" val="400449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72FB1-A455-43B0-8C77-0615C833CD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877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72FB1-A455-43B0-8C77-0615C833CD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478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54131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0114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1333980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81519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108077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4701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4452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558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20396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2023/10/21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5928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2023/10/21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4916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2023/10/21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5784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513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2295367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4929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6882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56804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9403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8600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1219627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538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372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347178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796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2023643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71877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56823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02976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145990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9290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5273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0328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815306010"/>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0907374"/>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198455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1092296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6699717"/>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6266601"/>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862492952"/>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78422697"/>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825442594"/>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4077647520"/>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4005516324"/>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429276498"/>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77377275"/>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29143964"/>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118221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4126605377"/>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874283784"/>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32228282"/>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791123957"/>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715911169"/>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4466565"/>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750164391"/>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1163081"/>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6698222"/>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768777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62762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318055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830342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52724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843706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042216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4218267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565367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345094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553714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10035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5991391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9759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2327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262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85726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239820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0516508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9.jpeg"/><Relationship Id="rId2" Type="http://schemas.openxmlformats.org/officeDocument/2006/relationships/slideLayout" Target="../slideLayouts/slideLayout60.xml"/><Relationship Id="rId16" Type="http://schemas.openxmlformats.org/officeDocument/2006/relationships/theme" Target="../theme/theme5.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09862235-3807-E7D3-6B95-030D295AF39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93520" y="339090"/>
            <a:ext cx="1261110" cy="126111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1D4F58EC-CFFB-182C-277D-C6AFE695C27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523429" y="8526160"/>
            <a:ext cx="1261110" cy="1261110"/>
          </a:xfrm>
          <a:prstGeom prst="rect">
            <a:avLst/>
          </a:prstGeom>
        </p:spPr>
      </p:pic>
    </p:spTree>
    <p:extLst>
      <p:ext uri="{BB962C8B-B14F-4D97-AF65-F5344CB8AC3E}">
        <p14:creationId xmlns:p14="http://schemas.microsoft.com/office/powerpoint/2010/main" val="3116605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56177C-6FC1-422F-9B66-4331E2C614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2023/10/21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61929926"/>
      </p:ext>
    </p:extLst>
  </p:cSld>
  <p:clrMap bg1="lt1" tx1="dk1" bg2="lt2" tx2="dk2" accent1="accent1" accent2="accent2" accent3="accent3" accent4="accent4" accent5="accent5" accent6="accent6" hlink="hlink" folHlink="folHlink"/>
  <p:sldLayoutIdLst>
    <p:sldLayoutId id="2147483673" r:id="rId1"/>
    <p:sldLayoutId id="2147483678"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004166291"/>
      </p:ext>
    </p:extLst>
  </p:cSld>
  <p:clrMap bg1="lt1" tx1="dk1" bg2="dk2" tx2="lt2" accent1="accent1" accent2="accent2" accent3="accent3" accent4="accent4" accent5="accent5" accent6="accent6" hlink="hlink" folHlink="folHlink"/>
  <p:sldLayoutIdLst>
    <p:sldLayoutId id="2147483704" r:id="rId1"/>
    <p:sldLayoutId id="2147483706" r:id="rId2"/>
    <p:sldLayoutId id="2147483712" r:id="rId3"/>
    <p:sldLayoutId id="2147483714" r:id="rId4"/>
    <p:sldLayoutId id="2147483716" r:id="rId5"/>
    <p:sldLayoutId id="2147483727" r:id="rId6"/>
    <p:sldLayoutId id="2147483728" r:id="rId7"/>
    <p:sldLayoutId id="2147483730" r:id="rId8"/>
    <p:sldLayoutId id="2147483733" r:id="rId9"/>
    <p:sldLayoutId id="2147483736" r:id="rId10"/>
    <p:sldLayoutId id="2147483738" r:id="rId11"/>
    <p:sldLayoutId id="2147483739" r:id="rId12"/>
    <p:sldLayoutId id="2147483742" r:id="rId13"/>
    <p:sldLayoutId id="214748374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1332202881"/>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50973500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0.emf"/><Relationship Id="rId5" Type="http://schemas.openxmlformats.org/officeDocument/2006/relationships/image" Target="../media/image47.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3.xml"/><Relationship Id="rId18" Type="http://schemas.openxmlformats.org/officeDocument/2006/relationships/image" Target="../media/image32.png"/><Relationship Id="rId3" Type="http://schemas.openxmlformats.org/officeDocument/2006/relationships/image" Target="../media/image28.png"/><Relationship Id="rId21" Type="http://schemas.openxmlformats.org/officeDocument/2006/relationships/image" Target="../media/image33.png"/><Relationship Id="rId7" Type="http://schemas.openxmlformats.org/officeDocument/2006/relationships/image" Target="../media/image9.png"/><Relationship Id="rId12" Type="http://schemas.microsoft.com/office/2007/relationships/hdphoto" Target="../media/hdphoto2.wdp"/><Relationship Id="rId17"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slide" Target="slide5.xml"/><Relationship Id="rId20" Type="http://schemas.openxmlformats.org/officeDocument/2006/relationships/slide" Target="slide7.xml"/><Relationship Id="rId1" Type="http://schemas.openxmlformats.org/officeDocument/2006/relationships/slideLayout" Target="../slideLayouts/slideLayout31.xml"/><Relationship Id="rId6" Type="http://schemas.openxmlformats.org/officeDocument/2006/relationships/image" Target="../media/image7.png"/><Relationship Id="rId11" Type="http://schemas.openxmlformats.org/officeDocument/2006/relationships/image" Target="../media/image30.png"/><Relationship Id="rId5" Type="http://schemas.openxmlformats.org/officeDocument/2006/relationships/image" Target="../media/image3.png"/><Relationship Id="rId15" Type="http://schemas.openxmlformats.org/officeDocument/2006/relationships/slide" Target="slide4.xml"/><Relationship Id="rId10" Type="http://schemas.openxmlformats.org/officeDocument/2006/relationships/image" Target="../media/image6.png"/><Relationship Id="rId19" Type="http://schemas.openxmlformats.org/officeDocument/2006/relationships/slide" Target="slide10.xml"/><Relationship Id="rId4" Type="http://schemas.microsoft.com/office/2007/relationships/hdphoto" Target="../media/hdphoto1.wdp"/><Relationship Id="rId9" Type="http://schemas.openxmlformats.org/officeDocument/2006/relationships/image" Target="../media/image29.png"/><Relationship Id="rId14" Type="http://schemas.openxmlformats.org/officeDocument/2006/relationships/image" Target="../media/image31.png"/><Relationship Id="rId22"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8.emf"/><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3.png"/><Relationship Id="rId1" Type="http://schemas.openxmlformats.org/officeDocument/2006/relationships/slideLayout" Target="../slideLayouts/slideLayout60.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slide" Target="slide2.xml"/><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slide" Target="slide2.xml"/><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slide" Target="slide2.xml"/><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slide" Target="slide2.xml"/><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emf"/><Relationship Id="rId7"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emf"/><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E36B68EF-6B7D-4FF1-B4CE-8CF19A25C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8508" y="1595340"/>
            <a:ext cx="4530166" cy="5277463"/>
          </a:xfrm>
          <a:prstGeom prst="rect">
            <a:avLst/>
          </a:prstGeom>
        </p:spPr>
      </p:pic>
      <p:pic>
        <p:nvPicPr>
          <p:cNvPr id="3" name="Picture 2">
            <a:extLst>
              <a:ext uri="{FF2B5EF4-FFF2-40B4-BE49-F238E27FC236}">
                <a16:creationId xmlns:a16="http://schemas.microsoft.com/office/drawing/2014/main" id="{B6232E7B-0022-725F-263F-D3E5C4EF686E}"/>
              </a:ext>
            </a:extLst>
          </p:cNvPr>
          <p:cNvPicPr>
            <a:picLocks noChangeAspect="1"/>
          </p:cNvPicPr>
          <p:nvPr/>
        </p:nvPicPr>
        <p:blipFill>
          <a:blip r:embed="rId7"/>
          <a:stretch>
            <a:fillRect/>
          </a:stretch>
        </p:blipFill>
        <p:spPr>
          <a:xfrm>
            <a:off x="1813701" y="995764"/>
            <a:ext cx="5535648" cy="3913971"/>
          </a:xfrm>
          <a:prstGeom prst="rect">
            <a:avLst/>
          </a:prstGeom>
        </p:spPr>
      </p:pic>
    </p:spTree>
    <p:extLst>
      <p:ext uri="{BB962C8B-B14F-4D97-AF65-F5344CB8AC3E}">
        <p14:creationId xmlns:p14="http://schemas.microsoft.com/office/powerpoint/2010/main" val="31610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CC62A1-C5D6-4198-DE06-B05F2D4CAE92}"/>
              </a:ext>
            </a:extLst>
          </p:cNvPr>
          <p:cNvPicPr>
            <a:picLocks noChangeAspect="1"/>
          </p:cNvPicPr>
          <p:nvPr/>
        </p:nvPicPr>
        <p:blipFill>
          <a:blip r:embed="rId3"/>
          <a:stretch>
            <a:fillRect/>
          </a:stretch>
        </p:blipFill>
        <p:spPr>
          <a:xfrm>
            <a:off x="643205" y="430283"/>
            <a:ext cx="10782300" cy="3038475"/>
          </a:xfrm>
          <a:prstGeom prst="rect">
            <a:avLst/>
          </a:prstGeom>
        </p:spPr>
      </p:pic>
      <p:grpSp>
        <p:nvGrpSpPr>
          <p:cNvPr id="10" name="Group 9">
            <a:extLst>
              <a:ext uri="{FF2B5EF4-FFF2-40B4-BE49-F238E27FC236}">
                <a16:creationId xmlns:a16="http://schemas.microsoft.com/office/drawing/2014/main" id="{FF26F6E6-9D0C-3E15-026C-B231895D31B3}"/>
              </a:ext>
            </a:extLst>
          </p:cNvPr>
          <p:cNvGrpSpPr/>
          <p:nvPr/>
        </p:nvGrpSpPr>
        <p:grpSpPr>
          <a:xfrm>
            <a:off x="309288" y="4027468"/>
            <a:ext cx="11341606" cy="2449079"/>
            <a:chOff x="3247698" y="211514"/>
            <a:chExt cx="8944302" cy="3244432"/>
          </a:xfrm>
        </p:grpSpPr>
        <p:grpSp>
          <p:nvGrpSpPr>
            <p:cNvPr id="14" name="Graphic 7">
              <a:extLst>
                <a:ext uri="{FF2B5EF4-FFF2-40B4-BE49-F238E27FC236}">
                  <a16:creationId xmlns:a16="http://schemas.microsoft.com/office/drawing/2014/main" id="{9B0E0A46-29E3-7245-489C-06CAEEE0FEC4}"/>
                </a:ext>
              </a:extLst>
            </p:cNvPr>
            <p:cNvGrpSpPr/>
            <p:nvPr/>
          </p:nvGrpSpPr>
          <p:grpSpPr>
            <a:xfrm>
              <a:off x="3247698" y="211514"/>
              <a:ext cx="8944302" cy="3244432"/>
              <a:chOff x="609584" y="2133703"/>
              <a:chExt cx="7161963" cy="3608930"/>
            </a:xfrm>
          </p:grpSpPr>
          <p:sp>
            <p:nvSpPr>
              <p:cNvPr id="16" name="Freeform: Shape 15">
                <a:extLst>
                  <a:ext uri="{FF2B5EF4-FFF2-40B4-BE49-F238E27FC236}">
                    <a16:creationId xmlns:a16="http://schemas.microsoft.com/office/drawing/2014/main" id="{7F37122E-1CB1-4942-D5AB-4F62C968074A}"/>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Graphic 7">
                <a:extLst>
                  <a:ext uri="{FF2B5EF4-FFF2-40B4-BE49-F238E27FC236}">
                    <a16:creationId xmlns:a16="http://schemas.microsoft.com/office/drawing/2014/main" id="{89D9BEF8-A6C7-2DF3-E1D4-C80BA700B2FD}"/>
                  </a:ext>
                </a:extLst>
              </p:cNvPr>
              <p:cNvGrpSpPr/>
              <p:nvPr/>
            </p:nvGrpSpPr>
            <p:grpSpPr>
              <a:xfrm>
                <a:off x="609584" y="2133703"/>
                <a:ext cx="7161963" cy="3608930"/>
                <a:chOff x="609584" y="2133703"/>
                <a:chExt cx="7161963" cy="3608930"/>
              </a:xfrm>
              <a:solidFill>
                <a:srgbClr val="000000"/>
              </a:solidFill>
            </p:grpSpPr>
            <p:grpSp>
              <p:nvGrpSpPr>
                <p:cNvPr id="18" name="Graphic 7">
                  <a:extLst>
                    <a:ext uri="{FF2B5EF4-FFF2-40B4-BE49-F238E27FC236}">
                      <a16:creationId xmlns:a16="http://schemas.microsoft.com/office/drawing/2014/main" id="{410A921E-FB97-B12E-E73A-9CF7AB9808A6}"/>
                    </a:ext>
                  </a:extLst>
                </p:cNvPr>
                <p:cNvGrpSpPr/>
                <p:nvPr/>
              </p:nvGrpSpPr>
              <p:grpSpPr>
                <a:xfrm>
                  <a:off x="776118" y="2133703"/>
                  <a:ext cx="6995430" cy="3608930"/>
                  <a:chOff x="776118" y="2133703"/>
                  <a:chExt cx="6995430" cy="3608930"/>
                </a:xfrm>
                <a:solidFill>
                  <a:srgbClr val="000000"/>
                </a:solidFill>
              </p:grpSpPr>
              <p:sp>
                <p:nvSpPr>
                  <p:cNvPr id="29" name="Freeform: Shape 28">
                    <a:extLst>
                      <a:ext uri="{FF2B5EF4-FFF2-40B4-BE49-F238E27FC236}">
                        <a16:creationId xmlns:a16="http://schemas.microsoft.com/office/drawing/2014/main" id="{85981836-D5EB-B69D-D1BD-6E5D4664AE7D}"/>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8F335F59-81C4-E1DC-C1CF-8ADA1778784D}"/>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9" name="Graphic 7">
                  <a:extLst>
                    <a:ext uri="{FF2B5EF4-FFF2-40B4-BE49-F238E27FC236}">
                      <a16:creationId xmlns:a16="http://schemas.microsoft.com/office/drawing/2014/main" id="{019B0965-E5C1-97A0-9AF5-6C068F0D66A4}"/>
                    </a:ext>
                  </a:extLst>
                </p:cNvPr>
                <p:cNvGrpSpPr/>
                <p:nvPr/>
              </p:nvGrpSpPr>
              <p:grpSpPr>
                <a:xfrm>
                  <a:off x="1174197" y="2197548"/>
                  <a:ext cx="6469430" cy="3477568"/>
                  <a:chOff x="1174197" y="2197548"/>
                  <a:chExt cx="6469430" cy="3477568"/>
                </a:xfrm>
                <a:solidFill>
                  <a:srgbClr val="000000"/>
                </a:solidFill>
              </p:grpSpPr>
              <p:sp>
                <p:nvSpPr>
                  <p:cNvPr id="26" name="Freeform: Shape 25">
                    <a:extLst>
                      <a:ext uri="{FF2B5EF4-FFF2-40B4-BE49-F238E27FC236}">
                        <a16:creationId xmlns:a16="http://schemas.microsoft.com/office/drawing/2014/main" id="{DF958144-7E54-63B5-11F8-EDEB766769F8}"/>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 name="Freeform: Shape 26">
                    <a:extLst>
                      <a:ext uri="{FF2B5EF4-FFF2-40B4-BE49-F238E27FC236}">
                        <a16:creationId xmlns:a16="http://schemas.microsoft.com/office/drawing/2014/main" id="{576D72F9-0937-A4DB-37DA-7B84B7D4A318}"/>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0" name="Graphic 7">
                  <a:extLst>
                    <a:ext uri="{FF2B5EF4-FFF2-40B4-BE49-F238E27FC236}">
                      <a16:creationId xmlns:a16="http://schemas.microsoft.com/office/drawing/2014/main" id="{259EA967-A9EA-991D-AF6A-51B42059EEE6}"/>
                    </a:ext>
                  </a:extLst>
                </p:cNvPr>
                <p:cNvGrpSpPr/>
                <p:nvPr/>
              </p:nvGrpSpPr>
              <p:grpSpPr>
                <a:xfrm>
                  <a:off x="609584" y="2392211"/>
                  <a:ext cx="440366" cy="1012027"/>
                  <a:chOff x="609584" y="2392211"/>
                  <a:chExt cx="440366" cy="1012027"/>
                </a:xfrm>
                <a:solidFill>
                  <a:srgbClr val="000000"/>
                </a:solidFill>
              </p:grpSpPr>
              <p:sp>
                <p:nvSpPr>
                  <p:cNvPr id="22" name="Freeform: Shape 21">
                    <a:extLst>
                      <a:ext uri="{FF2B5EF4-FFF2-40B4-BE49-F238E27FC236}">
                        <a16:creationId xmlns:a16="http://schemas.microsoft.com/office/drawing/2014/main" id="{CEF38330-9CE5-D3E4-811E-BEC99F4127D9}"/>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 name="Freeform: Shape 22">
                    <a:extLst>
                      <a:ext uri="{FF2B5EF4-FFF2-40B4-BE49-F238E27FC236}">
                        <a16:creationId xmlns:a16="http://schemas.microsoft.com/office/drawing/2014/main" id="{6120D5BA-8E89-87BD-3939-88CE302DA724}"/>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 name="Freeform: Shape 23">
                    <a:extLst>
                      <a:ext uri="{FF2B5EF4-FFF2-40B4-BE49-F238E27FC236}">
                        <a16:creationId xmlns:a16="http://schemas.microsoft.com/office/drawing/2014/main" id="{5BE80557-BB7F-A32F-D0F2-FF227CB04A48}"/>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 name="Freeform: Shape 24">
                    <a:extLst>
                      <a:ext uri="{FF2B5EF4-FFF2-40B4-BE49-F238E27FC236}">
                        <a16:creationId xmlns:a16="http://schemas.microsoft.com/office/drawing/2014/main" id="{518225B4-5E90-F57C-0BAA-B918E98EAAC8}"/>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15" name="TextBox 14">
              <a:extLst>
                <a:ext uri="{FF2B5EF4-FFF2-40B4-BE49-F238E27FC236}">
                  <a16:creationId xmlns:a16="http://schemas.microsoft.com/office/drawing/2014/main" id="{BC869096-5503-EA3C-DFA2-9BF993550F6C}"/>
                </a:ext>
              </a:extLst>
            </p:cNvPr>
            <p:cNvSpPr txBox="1">
              <a:spLocks noChangeAspect="1"/>
            </p:cNvSpPr>
            <p:nvPr>
              <p:custDataLst>
                <p:tags r:id="rId1"/>
              </p:custDataLst>
            </p:nvPr>
          </p:nvSpPr>
          <p:spPr>
            <a:xfrm>
              <a:off x="4279610" y="683971"/>
              <a:ext cx="7583958" cy="1477328"/>
            </a:xfrm>
            <a:prstGeom prst="rect">
              <a:avLst/>
            </a:prstGeom>
            <a:solidFill>
              <a:scrgbClr r="0" g="0" b="0">
                <a:alpha val="0"/>
              </a:scrgbClr>
            </a:solidFill>
          </p:spPr>
          <p:txBody>
            <a:bodyPr wrap="square" lIns="0" tIns="0" rIns="0" bIns="0" rtlCol="0">
              <a:spAutoFit/>
            </a:bodyPr>
            <a:lstStyle/>
            <a:p>
              <a:pPr rtl="0">
                <a:spcBef>
                  <a:spcPts val="0"/>
                </a:spcBef>
                <a:spcAft>
                  <a:spcPts val="500"/>
                </a:spcAft>
              </a:pPr>
              <a:r>
                <a:rPr lang="vi-VN" sz="3200" b="0" i="0" u="none" strike="noStrike" dirty="0">
                  <a:solidFill>
                    <a:srgbClr val="000000"/>
                  </a:solidFill>
                  <a:effectLst/>
                  <a:latin typeface="Cambria" panose="02040503050406030204" pitchFamily="18" charset="0"/>
                  <a:ea typeface="Cambria" panose="02040503050406030204" pitchFamily="18" charset="0"/>
                </a:rPr>
                <a:t>Tại bể bơi có chiều dài 25 m, một vận động viên đã bơi được 53 vòng dọc theo chiều dài của bể. Hỏi vận động viên đó đã bơi được quãng đường dài bao nhiêu mét?</a:t>
              </a:r>
              <a:endParaRPr kumimoji="0" lang="en-US" sz="6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22472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5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8" y="1397285"/>
            <a:ext cx="8890012" cy="544907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nvSpPr>
        <p:spPr>
          <a:xfrm>
            <a:off x="3248452" y="1643865"/>
            <a:ext cx="8576983" cy="5202498"/>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443B99DA-B578-495C-A1A5-1CE38929F2A5}"/>
              </a:ext>
            </a:extLst>
          </p:cNvPr>
          <p:cNvPicPr>
            <a:picLocks noChangeAspect="1"/>
          </p:cNvPicPr>
          <p:nvPr/>
        </p:nvPicPr>
        <p:blipFill rotWithShape="1">
          <a:blip r:embed="rId4"/>
          <a:srcRect r="2420"/>
          <a:stretch/>
        </p:blipFill>
        <p:spPr>
          <a:xfrm>
            <a:off x="4489806" y="156945"/>
            <a:ext cx="6287785" cy="1036988"/>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9D6F450E-0937-462F-BEBD-006492F859BE}"/>
              </a:ext>
            </a:extLst>
          </p:cNvPr>
          <p:cNvSpPr txBox="1"/>
          <p:nvPr/>
        </p:nvSpPr>
        <p:spPr>
          <a:xfrm>
            <a:off x="5282629" y="192641"/>
            <a:ext cx="4922823" cy="92333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Tính</a:t>
            </a:r>
            <a:r>
              <a:rPr kumimoji="0" lang="en-US" sz="6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25 x 53 = ?</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F740CBF7-6BC8-4F06-AAE7-9414457D1FBD}"/>
              </a:ext>
            </a:extLst>
          </p:cNvPr>
          <p:cNvGrpSpPr/>
          <p:nvPr/>
        </p:nvGrpSpPr>
        <p:grpSpPr>
          <a:xfrm>
            <a:off x="203771" y="121578"/>
            <a:ext cx="4039456" cy="1005840"/>
            <a:chOff x="152400" y="1981200"/>
            <a:chExt cx="2781292" cy="1005840"/>
          </a:xfrm>
        </p:grpSpPr>
        <p:sp>
          <p:nvSpPr>
            <p:cNvPr id="8" name="Rectangle: Rounded Corners 7">
              <a:extLst>
                <a:ext uri="{FF2B5EF4-FFF2-40B4-BE49-F238E27FC236}">
                  <a16:creationId xmlns:a16="http://schemas.microsoft.com/office/drawing/2014/main" id="{A4DEC782-B633-41DC-9341-1967BE64F66F}"/>
                </a:ext>
              </a:extLst>
            </p:cNvPr>
            <p:cNvSpPr/>
            <p:nvPr/>
          </p:nvSpPr>
          <p:spPr>
            <a:xfrm>
              <a:off x="215896" y="2057400"/>
              <a:ext cx="2717796" cy="929640"/>
            </a:xfrm>
            <a:prstGeom prst="roundRect">
              <a:avLst>
                <a:gd name="adj" fmla="val 3032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A8201652-B263-47AF-AEE3-319F06A72FBF}"/>
                </a:ext>
              </a:extLst>
            </p:cNvPr>
            <p:cNvSpPr/>
            <p:nvPr/>
          </p:nvSpPr>
          <p:spPr>
            <a:xfrm>
              <a:off x="152400" y="1981200"/>
              <a:ext cx="2717796" cy="929640"/>
            </a:xfrm>
            <a:prstGeom prst="roundRect">
              <a:avLst>
                <a:gd name="adj" fmla="val 30328"/>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0AF30F45-58AC-4BEC-A1CF-CB7C062A09F7}"/>
                </a:ext>
              </a:extLst>
            </p:cNvPr>
            <p:cNvSpPr txBox="1"/>
            <p:nvPr/>
          </p:nvSpPr>
          <p:spPr>
            <a:xfrm>
              <a:off x="353265" y="2142381"/>
              <a:ext cx="2335599"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Đặt</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rồi</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1" name="TextBox 10">
            <a:extLst>
              <a:ext uri="{FF2B5EF4-FFF2-40B4-BE49-F238E27FC236}">
                <a16:creationId xmlns:a16="http://schemas.microsoft.com/office/drawing/2014/main" id="{1F311A03-F365-4732-99F8-C00547BEC159}"/>
              </a:ext>
            </a:extLst>
          </p:cNvPr>
          <p:cNvSpPr txBox="1"/>
          <p:nvPr/>
        </p:nvSpPr>
        <p:spPr>
          <a:xfrm>
            <a:off x="4413160" y="1854886"/>
            <a:ext cx="6645537"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Nhân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theo</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thứ</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tự</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từ</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phải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sang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trái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83670FD1-644C-4233-9C3A-D43FBD509D8F}"/>
              </a:ext>
            </a:extLst>
          </p:cNvPr>
          <p:cNvSpPr txBox="1"/>
          <p:nvPr/>
        </p:nvSpPr>
        <p:spPr>
          <a:xfrm>
            <a:off x="4163086" y="2454657"/>
            <a:ext cx="5628186"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3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nhân</a:t>
            </a:r>
            <a:r>
              <a:rPr lang="en-US" sz="3200" b="1" dirty="0">
                <a:solidFill>
                  <a:prstClr val="black">
                    <a:lumMod val="75000"/>
                    <a:lumOff val="25000"/>
                  </a:prstClr>
                </a:solidFill>
                <a:latin typeface="Calibri" panose="020F0502020204030204" pitchFamily="34" charset="0"/>
                <a:cs typeface="Calibri" panose="020F0502020204030204" pitchFamily="34" charset="0"/>
              </a:rPr>
              <a:t> 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15,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nhớ</a:t>
            </a:r>
            <a:r>
              <a:rPr lang="en-US" sz="3200" b="1" dirty="0">
                <a:solidFill>
                  <a:prstClr val="black">
                    <a:lumMod val="75000"/>
                    <a:lumOff val="25000"/>
                  </a:prstClr>
                </a:solidFill>
                <a:latin typeface="Calibri" panose="020F0502020204030204" pitchFamily="34" charset="0"/>
                <a:cs typeface="Calibri" panose="020F0502020204030204" pitchFamily="34" charset="0"/>
              </a:rPr>
              <a:t> 1;</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17" name="Big Bullet  - 9Slide.vn">
            <a:extLst>
              <a:ext uri="{FF2B5EF4-FFF2-40B4-BE49-F238E27FC236}">
                <a16:creationId xmlns:a16="http://schemas.microsoft.com/office/drawing/2014/main" id="{FBBB777D-F1DF-4FD1-8DB5-E38EE0D6FB9B}"/>
              </a:ext>
            </a:extLst>
          </p:cNvPr>
          <p:cNvPicPr>
            <a:picLocks noChangeAspect="1"/>
          </p:cNvPicPr>
          <p:nvPr/>
        </p:nvPicPr>
        <p:blipFill>
          <a:blip r:embed="rId5"/>
          <a:stretch>
            <a:fillRect/>
          </a:stretch>
        </p:blipFill>
        <p:spPr>
          <a:xfrm>
            <a:off x="4050446" y="1946958"/>
            <a:ext cx="316196" cy="394028"/>
          </a:xfrm>
          <a:prstGeom prst="rect">
            <a:avLst/>
          </a:prstGeom>
        </p:spPr>
      </p:pic>
      <p:pic>
        <p:nvPicPr>
          <p:cNvPr id="24" name="Small Bullet - 9Slide.vn">
            <a:extLst>
              <a:ext uri="{FF2B5EF4-FFF2-40B4-BE49-F238E27FC236}">
                <a16:creationId xmlns:a16="http://schemas.microsoft.com/office/drawing/2014/main" id="{5B9ABB88-C5A3-4CEC-820B-62886AC94B7E}"/>
              </a:ext>
            </a:extLst>
          </p:cNvPr>
          <p:cNvPicPr>
            <a:picLocks noChangeAspect="1"/>
          </p:cNvPicPr>
          <p:nvPr/>
        </p:nvPicPr>
        <p:blipFill>
          <a:blip r:embed="rId6"/>
          <a:stretch>
            <a:fillRect/>
          </a:stretch>
        </p:blipFill>
        <p:spPr>
          <a:xfrm>
            <a:off x="3951662" y="2589015"/>
            <a:ext cx="170555" cy="212538"/>
          </a:xfrm>
          <a:prstGeom prst="rect">
            <a:avLst/>
          </a:prstGeom>
        </p:spPr>
      </p:pic>
      <p:sp>
        <p:nvSpPr>
          <p:cNvPr id="3" name="Rectangle: Rounded Corners 2">
            <a:extLst>
              <a:ext uri="{FF2B5EF4-FFF2-40B4-BE49-F238E27FC236}">
                <a16:creationId xmlns:a16="http://schemas.microsoft.com/office/drawing/2014/main" id="{1FE32F9A-7A3A-2F93-94CB-E5707E19486C}"/>
              </a:ext>
            </a:extLst>
          </p:cNvPr>
          <p:cNvSpPr/>
          <p:nvPr/>
        </p:nvSpPr>
        <p:spPr>
          <a:xfrm>
            <a:off x="184935" y="1571945"/>
            <a:ext cx="2712378" cy="4253501"/>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8FC4132-F82F-8C7C-FE7F-40D4D9F58F42}"/>
              </a:ext>
            </a:extLst>
          </p:cNvPr>
          <p:cNvSpPr txBox="1"/>
          <p:nvPr/>
        </p:nvSpPr>
        <p:spPr>
          <a:xfrm>
            <a:off x="1078787" y="1623317"/>
            <a:ext cx="2085654" cy="1569660"/>
          </a:xfrm>
          <a:prstGeom prst="rect">
            <a:avLst/>
          </a:prstGeom>
          <a:noFill/>
        </p:spPr>
        <p:txBody>
          <a:bodyPr wrap="square" rtlCol="0">
            <a:spAutoFit/>
          </a:bodyPr>
          <a:lstStyle/>
          <a:p>
            <a:r>
              <a:rPr lang="en-US" sz="4800" dirty="0">
                <a:latin typeface="Calibri" panose="020F0502020204030204" pitchFamily="34" charset="0"/>
                <a:cs typeface="Calibri" panose="020F0502020204030204" pitchFamily="34" charset="0"/>
              </a:rPr>
              <a:t>25</a:t>
            </a:r>
          </a:p>
          <a:p>
            <a:r>
              <a:rPr lang="en-US" sz="4800" dirty="0">
                <a:latin typeface="Calibri" panose="020F0502020204030204" pitchFamily="34" charset="0"/>
                <a:cs typeface="Calibri" panose="020F0502020204030204" pitchFamily="34" charset="0"/>
              </a:rPr>
              <a:t>53</a:t>
            </a:r>
          </a:p>
        </p:txBody>
      </p:sp>
      <p:cxnSp>
        <p:nvCxnSpPr>
          <p:cNvPr id="29" name="Straight Connector 28">
            <a:extLst>
              <a:ext uri="{FF2B5EF4-FFF2-40B4-BE49-F238E27FC236}">
                <a16:creationId xmlns:a16="http://schemas.microsoft.com/office/drawing/2014/main" id="{64FD9221-7AF2-1315-7987-0CD51173DD29}"/>
              </a:ext>
            </a:extLst>
          </p:cNvPr>
          <p:cNvCxnSpPr>
            <a:cxnSpLocks/>
          </p:cNvCxnSpPr>
          <p:nvPr/>
        </p:nvCxnSpPr>
        <p:spPr>
          <a:xfrm>
            <a:off x="760288" y="3113070"/>
            <a:ext cx="134591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9305DA8-BDE3-F61B-7EB6-4E96170BAEF1}"/>
              </a:ext>
            </a:extLst>
          </p:cNvPr>
          <p:cNvSpPr txBox="1"/>
          <p:nvPr/>
        </p:nvSpPr>
        <p:spPr>
          <a:xfrm>
            <a:off x="4163085" y="2968365"/>
            <a:ext cx="7724115"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 3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nhân</a:t>
            </a:r>
            <a:r>
              <a:rPr lang="en-US" sz="3200" b="1" dirty="0">
                <a:solidFill>
                  <a:prstClr val="black">
                    <a:lumMod val="75000"/>
                    <a:lumOff val="25000"/>
                  </a:prstClr>
                </a:solidFill>
                <a:latin typeface="Calibri" panose="020F0502020204030204" pitchFamily="34" charset="0"/>
                <a:cs typeface="Calibri" panose="020F0502020204030204" pitchFamily="34" charset="0"/>
              </a:rPr>
              <a:t> 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6,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thêm</a:t>
            </a:r>
            <a:r>
              <a:rPr lang="en-US" sz="3200" b="1" dirty="0">
                <a:solidFill>
                  <a:prstClr val="black">
                    <a:lumMod val="75000"/>
                    <a:lumOff val="25000"/>
                  </a:prstClr>
                </a:solidFill>
                <a:latin typeface="Calibri" panose="020F0502020204030204" pitchFamily="34" charset="0"/>
                <a:cs typeface="Calibri" panose="020F0502020204030204" pitchFamily="34" charset="0"/>
              </a:rPr>
              <a:t> 1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7,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7.</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46" name="TextBox 45">
            <a:extLst>
              <a:ext uri="{FF2B5EF4-FFF2-40B4-BE49-F238E27FC236}">
                <a16:creationId xmlns:a16="http://schemas.microsoft.com/office/drawing/2014/main" id="{C68E0870-38C8-7B47-8906-2A437DC56FFE}"/>
              </a:ext>
            </a:extLst>
          </p:cNvPr>
          <p:cNvSpPr txBox="1"/>
          <p:nvPr/>
        </p:nvSpPr>
        <p:spPr>
          <a:xfrm>
            <a:off x="4235004" y="3564266"/>
            <a:ext cx="7200133" cy="492443"/>
          </a:xfrm>
          <a:prstGeom prst="rect">
            <a:avLst/>
          </a:prstGeom>
          <a:noFill/>
        </p:spPr>
        <p:txBody>
          <a:bodyPr wrap="square" lIns="0" tIns="0" rIns="0" bIns="0" rtlCol="0">
            <a:spAutoFit/>
          </a:bodyPr>
          <a:lstStyle/>
          <a:p>
            <a:pPr lvl="0">
              <a:defRPr/>
            </a:pPr>
            <a:r>
              <a:rPr lang="vi-VN" sz="3200" b="1" dirty="0">
                <a:solidFill>
                  <a:prstClr val="black">
                    <a:lumMod val="75000"/>
                    <a:lumOff val="25000"/>
                  </a:prstClr>
                </a:solidFill>
                <a:latin typeface="Calibri" panose="020F0502020204030204" pitchFamily="34" charset="0"/>
                <a:cs typeface="Calibri" panose="020F0502020204030204" pitchFamily="34" charset="0"/>
              </a:rPr>
              <a:t>5 nhân 5 bằng 25, viết 5 (dưới 7), nhớ 2</a:t>
            </a:r>
            <a:r>
              <a:rPr lang="en-US" sz="3200" b="1" dirty="0">
                <a:solidFill>
                  <a:prstClr val="black">
                    <a:lumMod val="75000"/>
                    <a:lumOff val="25000"/>
                  </a:prstClr>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47" name="Small Bullet - 9Slide.vn">
            <a:extLst>
              <a:ext uri="{FF2B5EF4-FFF2-40B4-BE49-F238E27FC236}">
                <a16:creationId xmlns:a16="http://schemas.microsoft.com/office/drawing/2014/main" id="{F21D28C7-7235-E3E1-093D-AE1FAFC99809}"/>
              </a:ext>
            </a:extLst>
          </p:cNvPr>
          <p:cNvPicPr>
            <a:picLocks noChangeAspect="1"/>
          </p:cNvPicPr>
          <p:nvPr/>
        </p:nvPicPr>
        <p:blipFill>
          <a:blip r:embed="rId6"/>
          <a:stretch>
            <a:fillRect/>
          </a:stretch>
        </p:blipFill>
        <p:spPr>
          <a:xfrm>
            <a:off x="4023581" y="3698624"/>
            <a:ext cx="170555" cy="212538"/>
          </a:xfrm>
          <a:prstGeom prst="rect">
            <a:avLst/>
          </a:prstGeom>
        </p:spPr>
      </p:pic>
      <p:sp>
        <p:nvSpPr>
          <p:cNvPr id="48" name="TextBox 47">
            <a:extLst>
              <a:ext uri="{FF2B5EF4-FFF2-40B4-BE49-F238E27FC236}">
                <a16:creationId xmlns:a16="http://schemas.microsoft.com/office/drawing/2014/main" id="{2DCFF2FD-9A95-5313-9DD8-C8C9DE5C2609}"/>
              </a:ext>
            </a:extLst>
          </p:cNvPr>
          <p:cNvSpPr txBox="1"/>
          <p:nvPr/>
        </p:nvSpPr>
        <p:spPr>
          <a:xfrm>
            <a:off x="4193907" y="4077974"/>
            <a:ext cx="7724115"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nhân</a:t>
            </a:r>
            <a:r>
              <a:rPr lang="en-US" sz="3200" b="1" dirty="0">
                <a:solidFill>
                  <a:prstClr val="black">
                    <a:lumMod val="75000"/>
                    <a:lumOff val="25000"/>
                  </a:prstClr>
                </a:solidFill>
                <a:latin typeface="Calibri" panose="020F0502020204030204" pitchFamily="34" charset="0"/>
                <a:cs typeface="Calibri" panose="020F0502020204030204" pitchFamily="34" charset="0"/>
              </a:rPr>
              <a:t> 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10,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thêm</a:t>
            </a:r>
            <a:r>
              <a:rPr lang="en-US" sz="3200" b="1" dirty="0">
                <a:solidFill>
                  <a:prstClr val="black">
                    <a:lumMod val="75000"/>
                    <a:lumOff val="25000"/>
                  </a:prstClr>
                </a:solidFill>
                <a:latin typeface="Calibri" panose="020F0502020204030204" pitchFamily="34" charset="0"/>
                <a:cs typeface="Calibri" panose="020F0502020204030204" pitchFamily="34" charset="0"/>
              </a:rPr>
              <a:t> 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12,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12</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49" name="TextBox 48">
            <a:extLst>
              <a:ext uri="{FF2B5EF4-FFF2-40B4-BE49-F238E27FC236}">
                <a16:creationId xmlns:a16="http://schemas.microsoft.com/office/drawing/2014/main" id="{689B65E9-8B79-A4A7-A28D-B3F3EDBEBB17}"/>
              </a:ext>
            </a:extLst>
          </p:cNvPr>
          <p:cNvSpPr txBox="1"/>
          <p:nvPr/>
        </p:nvSpPr>
        <p:spPr>
          <a:xfrm>
            <a:off x="4265827" y="4632778"/>
            <a:ext cx="5628186" cy="492443"/>
          </a:xfrm>
          <a:prstGeom prst="rect">
            <a:avLst/>
          </a:prstGeom>
          <a:noFill/>
        </p:spPr>
        <p:txBody>
          <a:bodyPr wrap="square" lIns="0" tIns="0" rIns="0" bIns="0" rtlCol="0">
            <a:spAutoFit/>
          </a:bodyPr>
          <a:lstStyle/>
          <a:p>
            <a:pPr lvl="0">
              <a:defRPr/>
            </a:pPr>
            <a:r>
              <a:rPr lang="en-US" sz="3200" b="1" dirty="0" err="1">
                <a:solidFill>
                  <a:prstClr val="black">
                    <a:lumMod val="75000"/>
                    <a:lumOff val="25000"/>
                  </a:prstClr>
                </a:solidFill>
                <a:latin typeface="Calibri" panose="020F0502020204030204" pitchFamily="34" charset="0"/>
                <a:cs typeface="Calibri" panose="020F0502020204030204" pitchFamily="34" charset="0"/>
              </a:rPr>
              <a:t>Hạ</a:t>
            </a:r>
            <a:r>
              <a:rPr lang="en-US" sz="3200" b="1" dirty="0">
                <a:solidFill>
                  <a:prstClr val="black">
                    <a:lumMod val="75000"/>
                    <a:lumOff val="25000"/>
                  </a:prstClr>
                </a:solidFill>
                <a:latin typeface="Calibri" panose="020F0502020204030204" pitchFamily="34" charset="0"/>
                <a:cs typeface="Calibri" panose="020F0502020204030204" pitchFamily="34" charset="0"/>
              </a:rPr>
              <a:t> 5;</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50" name="Small Bullet - 9Slide.vn">
            <a:extLst>
              <a:ext uri="{FF2B5EF4-FFF2-40B4-BE49-F238E27FC236}">
                <a16:creationId xmlns:a16="http://schemas.microsoft.com/office/drawing/2014/main" id="{A0441CAD-4634-DDDD-7743-333A0DC180AC}"/>
              </a:ext>
            </a:extLst>
          </p:cNvPr>
          <p:cNvPicPr>
            <a:picLocks noChangeAspect="1"/>
          </p:cNvPicPr>
          <p:nvPr/>
        </p:nvPicPr>
        <p:blipFill>
          <a:blip r:embed="rId6"/>
          <a:stretch>
            <a:fillRect/>
          </a:stretch>
        </p:blipFill>
        <p:spPr>
          <a:xfrm>
            <a:off x="4054403" y="4767136"/>
            <a:ext cx="170555" cy="212538"/>
          </a:xfrm>
          <a:prstGeom prst="rect">
            <a:avLst/>
          </a:prstGeom>
        </p:spPr>
      </p:pic>
      <p:sp>
        <p:nvSpPr>
          <p:cNvPr id="51" name="TextBox 50">
            <a:extLst>
              <a:ext uri="{FF2B5EF4-FFF2-40B4-BE49-F238E27FC236}">
                <a16:creationId xmlns:a16="http://schemas.microsoft.com/office/drawing/2014/main" id="{6CE30D1C-1C27-AF1F-3F65-47F348CA7684}"/>
              </a:ext>
            </a:extLst>
          </p:cNvPr>
          <p:cNvSpPr txBox="1"/>
          <p:nvPr/>
        </p:nvSpPr>
        <p:spPr>
          <a:xfrm>
            <a:off x="4245278" y="5136212"/>
            <a:ext cx="7724115"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7 </a:t>
            </a:r>
            <a:r>
              <a:rPr lang="en-US" sz="3200" b="1" dirty="0" err="1">
                <a:solidFill>
                  <a:prstClr val="black">
                    <a:lumMod val="75000"/>
                    <a:lumOff val="25000"/>
                  </a:prstClr>
                </a:solidFill>
                <a:latin typeface="Calibri" panose="020F0502020204030204" pitchFamily="34" charset="0"/>
                <a:cs typeface="Calibri" panose="020F0502020204030204" pitchFamily="34" charset="0"/>
              </a:rPr>
              <a:t>cộng</a:t>
            </a:r>
            <a:r>
              <a:rPr lang="en-US" sz="3200" b="1" dirty="0">
                <a:solidFill>
                  <a:prstClr val="black">
                    <a:lumMod val="75000"/>
                    <a:lumOff val="25000"/>
                  </a:prstClr>
                </a:solidFill>
                <a:latin typeface="Calibri" panose="020F0502020204030204" pitchFamily="34" charset="0"/>
                <a:cs typeface="Calibri" panose="020F0502020204030204" pitchFamily="34" charset="0"/>
              </a:rPr>
              <a:t> 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12,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nhớ</a:t>
            </a:r>
            <a:r>
              <a:rPr lang="en-US" sz="3200" b="1" dirty="0">
                <a:solidFill>
                  <a:prstClr val="black">
                    <a:lumMod val="75000"/>
                    <a:lumOff val="25000"/>
                  </a:prstClr>
                </a:solidFill>
                <a:latin typeface="Calibri" panose="020F0502020204030204" pitchFamily="34" charset="0"/>
                <a:cs typeface="Calibri" panose="020F0502020204030204" pitchFamily="34" charset="0"/>
              </a:rPr>
              <a:t> 1;</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52" name="TextBox 51">
            <a:extLst>
              <a:ext uri="{FF2B5EF4-FFF2-40B4-BE49-F238E27FC236}">
                <a16:creationId xmlns:a16="http://schemas.microsoft.com/office/drawing/2014/main" id="{9608F31D-ED1C-90DD-44AB-83482D9F73F9}"/>
              </a:ext>
            </a:extLst>
          </p:cNvPr>
          <p:cNvSpPr txBox="1"/>
          <p:nvPr/>
        </p:nvSpPr>
        <p:spPr>
          <a:xfrm>
            <a:off x="4214456" y="5649920"/>
            <a:ext cx="7724115"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thêm</a:t>
            </a:r>
            <a:r>
              <a:rPr lang="en-US" sz="3200" b="1" dirty="0">
                <a:solidFill>
                  <a:prstClr val="black">
                    <a:lumMod val="75000"/>
                    <a:lumOff val="25000"/>
                  </a:prstClr>
                </a:solidFill>
                <a:latin typeface="Calibri" panose="020F0502020204030204" pitchFamily="34" charset="0"/>
                <a:cs typeface="Calibri" panose="020F0502020204030204" pitchFamily="34" charset="0"/>
              </a:rPr>
              <a:t> 1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3,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3.</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53" name="TextBox 52">
            <a:extLst>
              <a:ext uri="{FF2B5EF4-FFF2-40B4-BE49-F238E27FC236}">
                <a16:creationId xmlns:a16="http://schemas.microsoft.com/office/drawing/2014/main" id="{F62D2784-7D5A-16F1-7A57-7F1D1B03CDA3}"/>
              </a:ext>
            </a:extLst>
          </p:cNvPr>
          <p:cNvSpPr txBox="1"/>
          <p:nvPr/>
        </p:nvSpPr>
        <p:spPr>
          <a:xfrm>
            <a:off x="4224731" y="6194451"/>
            <a:ext cx="7724115" cy="492443"/>
          </a:xfrm>
          <a:prstGeom prst="rect">
            <a:avLst/>
          </a:prstGeom>
          <a:noFill/>
        </p:spPr>
        <p:txBody>
          <a:bodyPr wrap="square" lIns="0" tIns="0" rIns="0" bIns="0" rtlCol="0">
            <a:spAutoFit/>
          </a:bodyPr>
          <a:lstStyle/>
          <a:p>
            <a:pPr lvl="0">
              <a:defRPr/>
            </a:pPr>
            <a:r>
              <a:rPr lang="en-US" sz="3200" b="1" dirty="0" err="1">
                <a:solidFill>
                  <a:prstClr val="black">
                    <a:lumMod val="75000"/>
                    <a:lumOff val="25000"/>
                  </a:prstClr>
                </a:solidFill>
                <a:latin typeface="Calibri" panose="020F0502020204030204" pitchFamily="34" charset="0"/>
                <a:cs typeface="Calibri" panose="020F0502020204030204" pitchFamily="34" charset="0"/>
              </a:rPr>
              <a:t>Hạ</a:t>
            </a:r>
            <a:r>
              <a:rPr lang="en-US" sz="3200" b="1" dirty="0">
                <a:solidFill>
                  <a:prstClr val="black">
                    <a:lumMod val="75000"/>
                    <a:lumOff val="25000"/>
                  </a:prstClr>
                </a:solidFill>
                <a:latin typeface="Calibri" panose="020F0502020204030204" pitchFamily="34" charset="0"/>
                <a:cs typeface="Calibri" panose="020F0502020204030204" pitchFamily="34" charset="0"/>
              </a:rPr>
              <a:t> 1.</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54" name="TextBox 53">
            <a:extLst>
              <a:ext uri="{FF2B5EF4-FFF2-40B4-BE49-F238E27FC236}">
                <a16:creationId xmlns:a16="http://schemas.microsoft.com/office/drawing/2014/main" id="{F6FAA1D5-7714-3D20-2EAE-BF1CCA1901F2}"/>
              </a:ext>
            </a:extLst>
          </p:cNvPr>
          <p:cNvSpPr txBox="1"/>
          <p:nvPr/>
        </p:nvSpPr>
        <p:spPr>
          <a:xfrm>
            <a:off x="1228166" y="304732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55" name="TextBox 54">
            <a:extLst>
              <a:ext uri="{FF2B5EF4-FFF2-40B4-BE49-F238E27FC236}">
                <a16:creationId xmlns:a16="http://schemas.microsoft.com/office/drawing/2014/main" id="{3EEAD41D-04D4-355A-134A-4E690B780BFA}"/>
              </a:ext>
            </a:extLst>
          </p:cNvPr>
          <p:cNvSpPr txBox="1"/>
          <p:nvPr/>
        </p:nvSpPr>
        <p:spPr>
          <a:xfrm>
            <a:off x="889119" y="304732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56" name="TextBox 55">
            <a:extLst>
              <a:ext uri="{FF2B5EF4-FFF2-40B4-BE49-F238E27FC236}">
                <a16:creationId xmlns:a16="http://schemas.microsoft.com/office/drawing/2014/main" id="{C84D990D-A8EA-1797-72EE-E0B55A610160}"/>
              </a:ext>
            </a:extLst>
          </p:cNvPr>
          <p:cNvSpPr txBox="1"/>
          <p:nvPr/>
        </p:nvSpPr>
        <p:spPr>
          <a:xfrm>
            <a:off x="837749" y="3612406"/>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57" name="TextBox 56">
            <a:extLst>
              <a:ext uri="{FF2B5EF4-FFF2-40B4-BE49-F238E27FC236}">
                <a16:creationId xmlns:a16="http://schemas.microsoft.com/office/drawing/2014/main" id="{71238D43-9A73-13F3-AF65-D97F9F8C3736}"/>
              </a:ext>
            </a:extLst>
          </p:cNvPr>
          <p:cNvSpPr txBox="1"/>
          <p:nvPr/>
        </p:nvSpPr>
        <p:spPr>
          <a:xfrm>
            <a:off x="287678" y="3612406"/>
            <a:ext cx="820626"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12</a:t>
            </a:r>
          </a:p>
        </p:txBody>
      </p:sp>
      <p:cxnSp>
        <p:nvCxnSpPr>
          <p:cNvPr id="59" name="Straight Connector 58">
            <a:extLst>
              <a:ext uri="{FF2B5EF4-FFF2-40B4-BE49-F238E27FC236}">
                <a16:creationId xmlns:a16="http://schemas.microsoft.com/office/drawing/2014/main" id="{D263F4A4-3BCC-3A7C-7697-0D40B2AA5E22}"/>
              </a:ext>
            </a:extLst>
          </p:cNvPr>
          <p:cNvCxnSpPr>
            <a:cxnSpLocks/>
          </p:cNvCxnSpPr>
          <p:nvPr/>
        </p:nvCxnSpPr>
        <p:spPr>
          <a:xfrm>
            <a:off x="400692" y="4387065"/>
            <a:ext cx="147947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6CC6B68-D442-C95A-77FB-6BF8EA029063}"/>
              </a:ext>
            </a:extLst>
          </p:cNvPr>
          <p:cNvSpPr txBox="1"/>
          <p:nvPr/>
        </p:nvSpPr>
        <p:spPr>
          <a:xfrm>
            <a:off x="1166522" y="4321323"/>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62" name="TextBox 61">
            <a:extLst>
              <a:ext uri="{FF2B5EF4-FFF2-40B4-BE49-F238E27FC236}">
                <a16:creationId xmlns:a16="http://schemas.microsoft.com/office/drawing/2014/main" id="{9E04C26E-5074-1DB7-05B6-0BFCE581A8E0}"/>
              </a:ext>
            </a:extLst>
          </p:cNvPr>
          <p:cNvSpPr txBox="1"/>
          <p:nvPr/>
        </p:nvSpPr>
        <p:spPr>
          <a:xfrm>
            <a:off x="848022" y="43213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63" name="TextBox 62">
            <a:extLst>
              <a:ext uri="{FF2B5EF4-FFF2-40B4-BE49-F238E27FC236}">
                <a16:creationId xmlns:a16="http://schemas.microsoft.com/office/drawing/2014/main" id="{D66D8C74-77B8-49A0-DEE2-5BCE9FE40A9D}"/>
              </a:ext>
            </a:extLst>
          </p:cNvPr>
          <p:cNvSpPr txBox="1"/>
          <p:nvPr/>
        </p:nvSpPr>
        <p:spPr>
          <a:xfrm>
            <a:off x="508973" y="43213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64" name="TextBox 63">
            <a:extLst>
              <a:ext uri="{FF2B5EF4-FFF2-40B4-BE49-F238E27FC236}">
                <a16:creationId xmlns:a16="http://schemas.microsoft.com/office/drawing/2014/main" id="{C36CA90E-F3C7-C83C-804C-9B33EBBD68C9}"/>
              </a:ext>
            </a:extLst>
          </p:cNvPr>
          <p:cNvSpPr txBox="1"/>
          <p:nvPr/>
        </p:nvSpPr>
        <p:spPr>
          <a:xfrm>
            <a:off x="133564" y="4321321"/>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a:t>
            </a:r>
          </a:p>
        </p:txBody>
      </p:sp>
      <p:pic>
        <p:nvPicPr>
          <p:cNvPr id="66" name="Picture 65">
            <a:extLst>
              <a:ext uri="{FF2B5EF4-FFF2-40B4-BE49-F238E27FC236}">
                <a16:creationId xmlns:a16="http://schemas.microsoft.com/office/drawing/2014/main" id="{03539E52-CD68-37CE-EF5B-942B0077A6C3}"/>
              </a:ext>
            </a:extLst>
          </p:cNvPr>
          <p:cNvPicPr>
            <a:picLocks noChangeAspect="1"/>
          </p:cNvPicPr>
          <p:nvPr/>
        </p:nvPicPr>
        <p:blipFill>
          <a:blip r:embed="rId7"/>
          <a:stretch>
            <a:fillRect/>
          </a:stretch>
        </p:blipFill>
        <p:spPr>
          <a:xfrm>
            <a:off x="315074" y="6020014"/>
            <a:ext cx="2438400" cy="571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7" name="TextBox 66">
            <a:extLst>
              <a:ext uri="{FF2B5EF4-FFF2-40B4-BE49-F238E27FC236}">
                <a16:creationId xmlns:a16="http://schemas.microsoft.com/office/drawing/2014/main" id="{D357BCBC-BBDF-5371-C584-2F3459B97B7C}"/>
              </a:ext>
            </a:extLst>
          </p:cNvPr>
          <p:cNvSpPr txBox="1"/>
          <p:nvPr/>
        </p:nvSpPr>
        <p:spPr>
          <a:xfrm>
            <a:off x="760287" y="2034283"/>
            <a:ext cx="678095" cy="830997"/>
          </a:xfrm>
          <a:prstGeom prst="rect">
            <a:avLst/>
          </a:prstGeom>
          <a:noFill/>
        </p:spPr>
        <p:txBody>
          <a:bodyPr wrap="square" rtlCol="0">
            <a:spAutoFit/>
          </a:bodyPr>
          <a:lstStyle/>
          <a:p>
            <a:r>
              <a:rPr lang="en-US" sz="4800" dirty="0">
                <a:latin typeface="Calibri" panose="020F0502020204030204" pitchFamily="34" charset="0"/>
                <a:cs typeface="Calibri" panose="020F0502020204030204" pitchFamily="34" charset="0"/>
              </a:rPr>
              <a:t>x</a:t>
            </a:r>
          </a:p>
        </p:txBody>
      </p:sp>
    </p:spTree>
    <p:extLst>
      <p:ext uri="{BB962C8B-B14F-4D97-AF65-F5344CB8AC3E}">
        <p14:creationId xmlns:p14="http://schemas.microsoft.com/office/powerpoint/2010/main" val="414321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wipe(down)">
                                      <p:cBhvr>
                                        <p:cTn id="24" dur="500"/>
                                        <p:tgtEl>
                                          <p:spTgt spid="6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2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fade">
                                      <p:cBhvr>
                                        <p:cTn id="48" dur="1000"/>
                                        <p:tgtEl>
                                          <p:spTgt spid="54"/>
                                        </p:tgtEl>
                                      </p:cBhvr>
                                    </p:animEffect>
                                    <p:anim calcmode="lin" valueType="num">
                                      <p:cBhvr>
                                        <p:cTn id="49" dur="1000" fill="hold"/>
                                        <p:tgtEl>
                                          <p:spTgt spid="54"/>
                                        </p:tgtEl>
                                        <p:attrNameLst>
                                          <p:attrName>ppt_x</p:attrName>
                                        </p:attrNameLst>
                                      </p:cBhvr>
                                      <p:tavLst>
                                        <p:tav tm="0">
                                          <p:val>
                                            <p:strVal val="#ppt_x"/>
                                          </p:val>
                                        </p:tav>
                                        <p:tav tm="100000">
                                          <p:val>
                                            <p:strVal val="#ppt_x"/>
                                          </p:val>
                                        </p:tav>
                                      </p:tavLst>
                                    </p:anim>
                                    <p:anim calcmode="lin" valueType="num">
                                      <p:cBhvr>
                                        <p:cTn id="50"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1000"/>
                                        <p:tgtEl>
                                          <p:spTgt spid="55"/>
                                        </p:tgtEl>
                                      </p:cBhvr>
                                    </p:animEffect>
                                    <p:anim calcmode="lin" valueType="num">
                                      <p:cBhvr>
                                        <p:cTn id="61" dur="1000" fill="hold"/>
                                        <p:tgtEl>
                                          <p:spTgt spid="55"/>
                                        </p:tgtEl>
                                        <p:attrNameLst>
                                          <p:attrName>ppt_x</p:attrName>
                                        </p:attrNameLst>
                                      </p:cBhvr>
                                      <p:tavLst>
                                        <p:tav tm="0">
                                          <p:val>
                                            <p:strVal val="#ppt_x"/>
                                          </p:val>
                                        </p:tav>
                                        <p:tav tm="100000">
                                          <p:val>
                                            <p:strVal val="#ppt_x"/>
                                          </p:val>
                                        </p:tav>
                                      </p:tavLst>
                                    </p:anim>
                                    <p:anim calcmode="lin" valueType="num">
                                      <p:cBhvr>
                                        <p:cTn id="62"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wipe(down)">
                                      <p:cBhvr>
                                        <p:cTn id="67" dur="500"/>
                                        <p:tgtEl>
                                          <p:spTgt spid="46"/>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56">
                                            <p:txEl>
                                              <p:pRg st="0" end="0"/>
                                            </p:txEl>
                                          </p:spTgt>
                                        </p:tgtEl>
                                        <p:attrNameLst>
                                          <p:attrName>style.visibility</p:attrName>
                                        </p:attrNameLst>
                                      </p:cBhvr>
                                      <p:to>
                                        <p:strVal val="visible"/>
                                      </p:to>
                                    </p:set>
                                    <p:animEffect transition="in" filter="fade">
                                      <p:cBhvr>
                                        <p:cTn id="72" dur="1000"/>
                                        <p:tgtEl>
                                          <p:spTgt spid="56">
                                            <p:txEl>
                                              <p:pRg st="0" end="0"/>
                                            </p:txEl>
                                          </p:spTgt>
                                        </p:tgtEl>
                                      </p:cBhvr>
                                    </p:animEffect>
                                    <p:anim calcmode="lin" valueType="num">
                                      <p:cBhvr>
                                        <p:cTn id="73" dur="1000" fill="hold"/>
                                        <p:tgtEl>
                                          <p:spTgt spid="56">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5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barn(inVertical)">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fade">
                                      <p:cBhvr>
                                        <p:cTn id="84" dur="1000"/>
                                        <p:tgtEl>
                                          <p:spTgt spid="57"/>
                                        </p:tgtEl>
                                      </p:cBhvr>
                                    </p:animEffect>
                                    <p:anim calcmode="lin" valueType="num">
                                      <p:cBhvr>
                                        <p:cTn id="85" dur="1000" fill="hold"/>
                                        <p:tgtEl>
                                          <p:spTgt spid="57"/>
                                        </p:tgtEl>
                                        <p:attrNameLst>
                                          <p:attrName>ppt_x</p:attrName>
                                        </p:attrNameLst>
                                      </p:cBhvr>
                                      <p:tavLst>
                                        <p:tav tm="0">
                                          <p:val>
                                            <p:strVal val="#ppt_x"/>
                                          </p:val>
                                        </p:tav>
                                        <p:tav tm="100000">
                                          <p:val>
                                            <p:strVal val="#ppt_x"/>
                                          </p:val>
                                        </p:tav>
                                      </p:tavLst>
                                    </p:anim>
                                    <p:anim calcmode="lin" valueType="num">
                                      <p:cBhvr>
                                        <p:cTn id="8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barn(inVertical)">
                                      <p:cBhvr>
                                        <p:cTn id="91" dur="500"/>
                                        <p:tgtEl>
                                          <p:spTgt spid="5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barn(inVertical)">
                                      <p:cBhvr>
                                        <p:cTn id="96" dur="500"/>
                                        <p:tgtEl>
                                          <p:spTgt spid="49"/>
                                        </p:tgtEl>
                                      </p:cBhvr>
                                    </p:animEffect>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grpId="0" nodeType="click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fade">
                                      <p:cBhvr>
                                        <p:cTn id="101" dur="1000"/>
                                        <p:tgtEl>
                                          <p:spTgt spid="61"/>
                                        </p:tgtEl>
                                      </p:cBhvr>
                                    </p:animEffect>
                                    <p:anim calcmode="lin" valueType="num">
                                      <p:cBhvr>
                                        <p:cTn id="102" dur="1000" fill="hold"/>
                                        <p:tgtEl>
                                          <p:spTgt spid="61"/>
                                        </p:tgtEl>
                                        <p:attrNameLst>
                                          <p:attrName>ppt_x</p:attrName>
                                        </p:attrNameLst>
                                      </p:cBhvr>
                                      <p:tavLst>
                                        <p:tav tm="0">
                                          <p:val>
                                            <p:strVal val="#ppt_x"/>
                                          </p:val>
                                        </p:tav>
                                        <p:tav tm="100000">
                                          <p:val>
                                            <p:strVal val="#ppt_x"/>
                                          </p:val>
                                        </p:tav>
                                      </p:tavLst>
                                    </p:anim>
                                    <p:anim calcmode="lin" valueType="num">
                                      <p:cBhvr>
                                        <p:cTn id="103"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51"/>
                                        </p:tgtEl>
                                        <p:attrNameLst>
                                          <p:attrName>style.visibility</p:attrName>
                                        </p:attrNameLst>
                                      </p:cBhvr>
                                      <p:to>
                                        <p:strVal val="visible"/>
                                      </p:to>
                                    </p:set>
                                    <p:animEffect transition="in" filter="barn(inVertical)">
                                      <p:cBhvr>
                                        <p:cTn id="108" dur="500"/>
                                        <p:tgtEl>
                                          <p:spTgt spid="51"/>
                                        </p:tgtEl>
                                      </p:cBhvr>
                                    </p:animEffect>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fade">
                                      <p:cBhvr>
                                        <p:cTn id="113" dur="1000"/>
                                        <p:tgtEl>
                                          <p:spTgt spid="62"/>
                                        </p:tgtEl>
                                      </p:cBhvr>
                                    </p:animEffect>
                                    <p:anim calcmode="lin" valueType="num">
                                      <p:cBhvr>
                                        <p:cTn id="114" dur="1000" fill="hold"/>
                                        <p:tgtEl>
                                          <p:spTgt spid="62"/>
                                        </p:tgtEl>
                                        <p:attrNameLst>
                                          <p:attrName>ppt_x</p:attrName>
                                        </p:attrNameLst>
                                      </p:cBhvr>
                                      <p:tavLst>
                                        <p:tav tm="0">
                                          <p:val>
                                            <p:strVal val="#ppt_x"/>
                                          </p:val>
                                        </p:tav>
                                        <p:tav tm="100000">
                                          <p:val>
                                            <p:strVal val="#ppt_x"/>
                                          </p:val>
                                        </p:tav>
                                      </p:tavLst>
                                    </p:anim>
                                    <p:anim calcmode="lin" valueType="num">
                                      <p:cBhvr>
                                        <p:cTn id="115"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wipe(down)">
                                      <p:cBhvr>
                                        <p:cTn id="120" dur="500"/>
                                        <p:tgtEl>
                                          <p:spTgt spid="52"/>
                                        </p:tgtEl>
                                      </p:cBhvr>
                                    </p:animEffect>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63"/>
                                        </p:tgtEl>
                                        <p:attrNameLst>
                                          <p:attrName>style.visibility</p:attrName>
                                        </p:attrNameLst>
                                      </p:cBhvr>
                                      <p:to>
                                        <p:strVal val="visible"/>
                                      </p:to>
                                    </p:set>
                                    <p:animEffect transition="in" filter="fade">
                                      <p:cBhvr>
                                        <p:cTn id="125" dur="1000"/>
                                        <p:tgtEl>
                                          <p:spTgt spid="63"/>
                                        </p:tgtEl>
                                      </p:cBhvr>
                                    </p:animEffect>
                                    <p:anim calcmode="lin" valueType="num">
                                      <p:cBhvr>
                                        <p:cTn id="126" dur="1000" fill="hold"/>
                                        <p:tgtEl>
                                          <p:spTgt spid="63"/>
                                        </p:tgtEl>
                                        <p:attrNameLst>
                                          <p:attrName>ppt_x</p:attrName>
                                        </p:attrNameLst>
                                      </p:cBhvr>
                                      <p:tavLst>
                                        <p:tav tm="0">
                                          <p:val>
                                            <p:strVal val="#ppt_x"/>
                                          </p:val>
                                        </p:tav>
                                        <p:tav tm="100000">
                                          <p:val>
                                            <p:strVal val="#ppt_x"/>
                                          </p:val>
                                        </p:tav>
                                      </p:tavLst>
                                    </p:anim>
                                    <p:anim calcmode="lin" valueType="num">
                                      <p:cBhvr>
                                        <p:cTn id="12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53"/>
                                        </p:tgtEl>
                                        <p:attrNameLst>
                                          <p:attrName>style.visibility</p:attrName>
                                        </p:attrNameLst>
                                      </p:cBhvr>
                                      <p:to>
                                        <p:strVal val="visible"/>
                                      </p:to>
                                    </p:set>
                                    <p:animEffect transition="in" filter="barn(inVertical)">
                                      <p:cBhvr>
                                        <p:cTn id="132" dur="500"/>
                                        <p:tgtEl>
                                          <p:spTgt spid="53"/>
                                        </p:tgtEl>
                                      </p:cBhvr>
                                    </p:animEffect>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64"/>
                                        </p:tgtEl>
                                        <p:attrNameLst>
                                          <p:attrName>style.visibility</p:attrName>
                                        </p:attrNameLst>
                                      </p:cBhvr>
                                      <p:to>
                                        <p:strVal val="visible"/>
                                      </p:to>
                                    </p:set>
                                    <p:animEffect transition="in" filter="fade">
                                      <p:cBhvr>
                                        <p:cTn id="137" dur="1000"/>
                                        <p:tgtEl>
                                          <p:spTgt spid="64"/>
                                        </p:tgtEl>
                                      </p:cBhvr>
                                    </p:animEffect>
                                    <p:anim calcmode="lin" valueType="num">
                                      <p:cBhvr>
                                        <p:cTn id="138" dur="1000" fill="hold"/>
                                        <p:tgtEl>
                                          <p:spTgt spid="64"/>
                                        </p:tgtEl>
                                        <p:attrNameLst>
                                          <p:attrName>ppt_x</p:attrName>
                                        </p:attrNameLst>
                                      </p:cBhvr>
                                      <p:tavLst>
                                        <p:tav tm="0">
                                          <p:val>
                                            <p:strVal val="#ppt_x"/>
                                          </p:val>
                                        </p:tav>
                                        <p:tav tm="100000">
                                          <p:val>
                                            <p:strVal val="#ppt_x"/>
                                          </p:val>
                                        </p:tav>
                                      </p:tavLst>
                                    </p:anim>
                                    <p:anim calcmode="lin" valueType="num">
                                      <p:cBhvr>
                                        <p:cTn id="13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16" presetClass="entr" presetSubtype="21" fill="hold" nodeType="clickEffect">
                                  <p:stCondLst>
                                    <p:cond delay="0"/>
                                  </p:stCondLst>
                                  <p:childTnLst>
                                    <p:set>
                                      <p:cBhvr>
                                        <p:cTn id="143" dur="1" fill="hold">
                                          <p:stCondLst>
                                            <p:cond delay="0"/>
                                          </p:stCondLst>
                                        </p:cTn>
                                        <p:tgtEl>
                                          <p:spTgt spid="66"/>
                                        </p:tgtEl>
                                        <p:attrNameLst>
                                          <p:attrName>style.visibility</p:attrName>
                                        </p:attrNameLst>
                                      </p:cBhvr>
                                      <p:to>
                                        <p:strVal val="visible"/>
                                      </p:to>
                                    </p:set>
                                    <p:animEffect transition="in" filter="barn(inVertical)">
                                      <p:cBhvr>
                                        <p:cTn id="14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26" grpId="0"/>
      <p:bldP spid="23" grpId="0"/>
      <p:bldP spid="44" grpId="0"/>
      <p:bldP spid="46" grpId="0"/>
      <p:bldP spid="48" grpId="0"/>
      <p:bldP spid="49" grpId="0"/>
      <p:bldP spid="51" grpId="0"/>
      <p:bldP spid="52" grpId="0"/>
      <p:bldP spid="53" grpId="0"/>
      <p:bldP spid="54" grpId="0"/>
      <p:bldP spid="55" grpId="0"/>
      <p:bldP spid="57" grpId="0"/>
      <p:bldP spid="61" grpId="0"/>
      <p:bldP spid="62" grpId="0"/>
      <p:bldP spid="63" grpId="0"/>
      <p:bldP spid="64" grpId="0"/>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7" y="1397285"/>
            <a:ext cx="8988473" cy="544907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nvSpPr>
        <p:spPr>
          <a:xfrm>
            <a:off x="3248452" y="1643865"/>
            <a:ext cx="8659296" cy="5202498"/>
          </a:xfrm>
          <a:prstGeom prst="round2SameRect">
            <a:avLst/>
          </a:prstGeom>
          <a:blipFill dpi="0" rotWithShape="0">
            <a:blip r:embed="rId5"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id="{1F311A03-F365-4732-99F8-C00547BEC159}"/>
              </a:ext>
            </a:extLst>
          </p:cNvPr>
          <p:cNvSpPr txBox="1"/>
          <p:nvPr/>
        </p:nvSpPr>
        <p:spPr>
          <a:xfrm>
            <a:off x="3973080" y="1834337"/>
            <a:ext cx="6568206"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 Trong</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phép</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trên</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83670FD1-644C-4233-9C3A-D43FBD509D8F}"/>
              </a:ext>
            </a:extLst>
          </p:cNvPr>
          <p:cNvSpPr txBox="1"/>
          <p:nvPr/>
        </p:nvSpPr>
        <p:spPr>
          <a:xfrm>
            <a:off x="3700749" y="2896447"/>
            <a:ext cx="5628186"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75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gọi</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là</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tích</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riêng</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thứ</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nhất</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24" name="Small Bullet - 9Slide.vn">
            <a:extLst>
              <a:ext uri="{FF2B5EF4-FFF2-40B4-BE49-F238E27FC236}">
                <a16:creationId xmlns:a16="http://schemas.microsoft.com/office/drawing/2014/main" id="{5B9ABB88-C5A3-4CEC-820B-62886AC94B7E}"/>
              </a:ext>
            </a:extLst>
          </p:cNvPr>
          <p:cNvPicPr>
            <a:picLocks noChangeAspect="1"/>
          </p:cNvPicPr>
          <p:nvPr/>
        </p:nvPicPr>
        <p:blipFill>
          <a:blip r:embed="rId6"/>
          <a:stretch>
            <a:fillRect/>
          </a:stretch>
        </p:blipFill>
        <p:spPr>
          <a:xfrm>
            <a:off x="3489325" y="3030805"/>
            <a:ext cx="170555" cy="212538"/>
          </a:xfrm>
          <a:prstGeom prst="rect">
            <a:avLst/>
          </a:prstGeom>
        </p:spPr>
      </p:pic>
      <p:sp>
        <p:nvSpPr>
          <p:cNvPr id="3" name="Rectangle: Rounded Corners 2">
            <a:extLst>
              <a:ext uri="{FF2B5EF4-FFF2-40B4-BE49-F238E27FC236}">
                <a16:creationId xmlns:a16="http://schemas.microsoft.com/office/drawing/2014/main" id="{1FE32F9A-7A3A-2F93-94CB-E5707E19486C}"/>
              </a:ext>
            </a:extLst>
          </p:cNvPr>
          <p:cNvSpPr/>
          <p:nvPr/>
        </p:nvSpPr>
        <p:spPr>
          <a:xfrm>
            <a:off x="184935" y="1571945"/>
            <a:ext cx="2712378" cy="4253501"/>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id="{08FC4132-F82F-8C7C-FE7F-40D4D9F58F42}"/>
              </a:ext>
            </a:extLst>
          </p:cNvPr>
          <p:cNvSpPr txBox="1"/>
          <p:nvPr/>
        </p:nvSpPr>
        <p:spPr>
          <a:xfrm>
            <a:off x="1078787" y="1623317"/>
            <a:ext cx="208565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53</a:t>
            </a:r>
          </a:p>
        </p:txBody>
      </p:sp>
      <p:cxnSp>
        <p:nvCxnSpPr>
          <p:cNvPr id="29" name="Straight Connector 28">
            <a:extLst>
              <a:ext uri="{FF2B5EF4-FFF2-40B4-BE49-F238E27FC236}">
                <a16:creationId xmlns:a16="http://schemas.microsoft.com/office/drawing/2014/main" id="{64FD9221-7AF2-1315-7987-0CD51173DD29}"/>
              </a:ext>
            </a:extLst>
          </p:cNvPr>
          <p:cNvCxnSpPr>
            <a:cxnSpLocks/>
          </p:cNvCxnSpPr>
          <p:nvPr/>
        </p:nvCxnSpPr>
        <p:spPr>
          <a:xfrm>
            <a:off x="760288" y="3113070"/>
            <a:ext cx="134591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6FAA1D5-7714-3D20-2EAE-BF1CCA1901F2}"/>
              </a:ext>
            </a:extLst>
          </p:cNvPr>
          <p:cNvSpPr txBox="1"/>
          <p:nvPr/>
        </p:nvSpPr>
        <p:spPr>
          <a:xfrm>
            <a:off x="1228166" y="304732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55" name="TextBox 54">
            <a:extLst>
              <a:ext uri="{FF2B5EF4-FFF2-40B4-BE49-F238E27FC236}">
                <a16:creationId xmlns:a16="http://schemas.microsoft.com/office/drawing/2014/main" id="{3EEAD41D-04D4-355A-134A-4E690B780BFA}"/>
              </a:ext>
            </a:extLst>
          </p:cNvPr>
          <p:cNvSpPr txBox="1"/>
          <p:nvPr/>
        </p:nvSpPr>
        <p:spPr>
          <a:xfrm>
            <a:off x="889119" y="304732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56" name="TextBox 55">
            <a:extLst>
              <a:ext uri="{FF2B5EF4-FFF2-40B4-BE49-F238E27FC236}">
                <a16:creationId xmlns:a16="http://schemas.microsoft.com/office/drawing/2014/main" id="{C84D990D-A8EA-1797-72EE-E0B55A610160}"/>
              </a:ext>
            </a:extLst>
          </p:cNvPr>
          <p:cNvSpPr txBox="1"/>
          <p:nvPr/>
        </p:nvSpPr>
        <p:spPr>
          <a:xfrm>
            <a:off x="837749" y="3612406"/>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57" name="TextBox 56">
            <a:extLst>
              <a:ext uri="{FF2B5EF4-FFF2-40B4-BE49-F238E27FC236}">
                <a16:creationId xmlns:a16="http://schemas.microsoft.com/office/drawing/2014/main" id="{71238D43-9A73-13F3-AF65-D97F9F8C3736}"/>
              </a:ext>
            </a:extLst>
          </p:cNvPr>
          <p:cNvSpPr txBox="1"/>
          <p:nvPr/>
        </p:nvSpPr>
        <p:spPr>
          <a:xfrm>
            <a:off x="287678" y="3612406"/>
            <a:ext cx="820626"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12</a:t>
            </a:r>
          </a:p>
        </p:txBody>
      </p:sp>
      <p:cxnSp>
        <p:nvCxnSpPr>
          <p:cNvPr id="59" name="Straight Connector 58">
            <a:extLst>
              <a:ext uri="{FF2B5EF4-FFF2-40B4-BE49-F238E27FC236}">
                <a16:creationId xmlns:a16="http://schemas.microsoft.com/office/drawing/2014/main" id="{D263F4A4-3BCC-3A7C-7697-0D40B2AA5E22}"/>
              </a:ext>
            </a:extLst>
          </p:cNvPr>
          <p:cNvCxnSpPr>
            <a:cxnSpLocks/>
          </p:cNvCxnSpPr>
          <p:nvPr/>
        </p:nvCxnSpPr>
        <p:spPr>
          <a:xfrm>
            <a:off x="400692" y="4387065"/>
            <a:ext cx="147947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6CC6B68-D442-C95A-77FB-6BF8EA029063}"/>
              </a:ext>
            </a:extLst>
          </p:cNvPr>
          <p:cNvSpPr txBox="1"/>
          <p:nvPr/>
        </p:nvSpPr>
        <p:spPr>
          <a:xfrm>
            <a:off x="1166522" y="4321323"/>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62" name="TextBox 61">
            <a:extLst>
              <a:ext uri="{FF2B5EF4-FFF2-40B4-BE49-F238E27FC236}">
                <a16:creationId xmlns:a16="http://schemas.microsoft.com/office/drawing/2014/main" id="{9E04C26E-5074-1DB7-05B6-0BFCE581A8E0}"/>
              </a:ext>
            </a:extLst>
          </p:cNvPr>
          <p:cNvSpPr txBox="1"/>
          <p:nvPr/>
        </p:nvSpPr>
        <p:spPr>
          <a:xfrm>
            <a:off x="848022" y="43213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63" name="TextBox 62">
            <a:extLst>
              <a:ext uri="{FF2B5EF4-FFF2-40B4-BE49-F238E27FC236}">
                <a16:creationId xmlns:a16="http://schemas.microsoft.com/office/drawing/2014/main" id="{D66D8C74-77B8-49A0-DEE2-5BCE9FE40A9D}"/>
              </a:ext>
            </a:extLst>
          </p:cNvPr>
          <p:cNvSpPr txBox="1"/>
          <p:nvPr/>
        </p:nvSpPr>
        <p:spPr>
          <a:xfrm>
            <a:off x="508973" y="43213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64" name="TextBox 63">
            <a:extLst>
              <a:ext uri="{FF2B5EF4-FFF2-40B4-BE49-F238E27FC236}">
                <a16:creationId xmlns:a16="http://schemas.microsoft.com/office/drawing/2014/main" id="{C36CA90E-F3C7-C83C-804C-9B33EBBD68C9}"/>
              </a:ext>
            </a:extLst>
          </p:cNvPr>
          <p:cNvSpPr txBox="1"/>
          <p:nvPr/>
        </p:nvSpPr>
        <p:spPr>
          <a:xfrm>
            <a:off x="133564" y="4321321"/>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a:t>
            </a:r>
          </a:p>
        </p:txBody>
      </p:sp>
      <p:sp>
        <p:nvSpPr>
          <p:cNvPr id="67" name="TextBox 66">
            <a:extLst>
              <a:ext uri="{FF2B5EF4-FFF2-40B4-BE49-F238E27FC236}">
                <a16:creationId xmlns:a16="http://schemas.microsoft.com/office/drawing/2014/main" id="{D357BCBC-BBDF-5371-C584-2F3459B97B7C}"/>
              </a:ext>
            </a:extLst>
          </p:cNvPr>
          <p:cNvSpPr txBox="1"/>
          <p:nvPr/>
        </p:nvSpPr>
        <p:spPr>
          <a:xfrm>
            <a:off x="760287" y="2034283"/>
            <a:ext cx="67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a:t>
            </a:r>
          </a:p>
        </p:txBody>
      </p:sp>
      <p:sp>
        <p:nvSpPr>
          <p:cNvPr id="4" name="Rectangle: Rounded Corners 3">
            <a:extLst>
              <a:ext uri="{FF2B5EF4-FFF2-40B4-BE49-F238E27FC236}">
                <a16:creationId xmlns:a16="http://schemas.microsoft.com/office/drawing/2014/main" id="{1363B238-BEE8-EB7E-B1C3-49C580786707}"/>
              </a:ext>
            </a:extLst>
          </p:cNvPr>
          <p:cNvSpPr>
            <a:spLocks noChangeAspect="1"/>
          </p:cNvSpPr>
          <p:nvPr>
            <p:custDataLst>
              <p:tags r:id="rId1"/>
            </p:custDataLst>
          </p:nvPr>
        </p:nvSpPr>
        <p:spPr>
          <a:xfrm>
            <a:off x="1095526" y="3154166"/>
            <a:ext cx="733273" cy="586647"/>
          </a:xfrm>
          <a:prstGeom prst="roundRect">
            <a:avLst>
              <a:gd name="adj" fmla="val 25241"/>
            </a:avLst>
          </a:prstGeom>
          <a:solidFill>
            <a:srgbClr val="61C7BA">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4B779FA3-BB8D-9B45-D28B-A80B89B3E305}"/>
              </a:ext>
            </a:extLst>
          </p:cNvPr>
          <p:cNvSpPr>
            <a:spLocks noChangeAspect="1"/>
          </p:cNvSpPr>
          <p:nvPr>
            <p:custDataLst>
              <p:tags r:id="rId2"/>
            </p:custDataLst>
          </p:nvPr>
        </p:nvSpPr>
        <p:spPr>
          <a:xfrm>
            <a:off x="386609" y="3750068"/>
            <a:ext cx="1072321" cy="586647"/>
          </a:xfrm>
          <a:prstGeom prst="roundRect">
            <a:avLst>
              <a:gd name="adj" fmla="val 25241"/>
            </a:avLst>
          </a:pr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A037CF02-A815-5F3A-6121-6602E4CC0033}"/>
              </a:ext>
            </a:extLst>
          </p:cNvPr>
          <p:cNvSpPr txBox="1"/>
          <p:nvPr/>
        </p:nvSpPr>
        <p:spPr>
          <a:xfrm>
            <a:off x="3741845" y="3461525"/>
            <a:ext cx="8063162" cy="1477328"/>
          </a:xfrm>
          <a:prstGeom prst="rect">
            <a:avLst/>
          </a:prstGeom>
          <a:noFill/>
        </p:spPr>
        <p:txBody>
          <a:bodyPr wrap="square" lIns="0" tIns="0" rIns="0" bIns="0" rtlCol="0">
            <a:spAutoFit/>
          </a:bodyPr>
          <a:lstStyle/>
          <a:p>
            <a:pPr lvl="0" algn="just">
              <a:defRPr/>
            </a:pPr>
            <a:r>
              <a:rPr lang="vi-VN" sz="3200" b="1" dirty="0">
                <a:solidFill>
                  <a:prstClr val="black">
                    <a:lumMod val="75000"/>
                    <a:lumOff val="25000"/>
                  </a:prstClr>
                </a:solidFill>
                <a:latin typeface="Calibri" panose="020F0502020204030204" pitchFamily="34" charset="0"/>
                <a:cs typeface="Calibri" panose="020F0502020204030204" pitchFamily="34" charset="0"/>
              </a:rPr>
              <a:t>125 gọi là tích riêng thứ hai, được viết lùi sang bên trái một cột vì nó là 125 chục, nếu viết đầy đủ thì phải là 1</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vi-VN" sz="3200" b="1" dirty="0">
                <a:solidFill>
                  <a:prstClr val="black">
                    <a:lumMod val="75000"/>
                    <a:lumOff val="25000"/>
                  </a:prstClr>
                </a:solidFill>
                <a:latin typeface="Calibri" panose="020F0502020204030204" pitchFamily="34" charset="0"/>
                <a:cs typeface="Calibri" panose="020F0502020204030204" pitchFamily="34" charset="0"/>
              </a:rPr>
              <a:t>250 (tích của 50 và 25)</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15" name="Small Bullet - 9Slide.vn">
            <a:extLst>
              <a:ext uri="{FF2B5EF4-FFF2-40B4-BE49-F238E27FC236}">
                <a16:creationId xmlns:a16="http://schemas.microsoft.com/office/drawing/2014/main" id="{532BDD18-A17D-51E9-2603-CBC34CF0C117}"/>
              </a:ext>
            </a:extLst>
          </p:cNvPr>
          <p:cNvPicPr>
            <a:picLocks noChangeAspect="1"/>
          </p:cNvPicPr>
          <p:nvPr/>
        </p:nvPicPr>
        <p:blipFill>
          <a:blip r:embed="rId6"/>
          <a:stretch>
            <a:fillRect/>
          </a:stretch>
        </p:blipFill>
        <p:spPr>
          <a:xfrm>
            <a:off x="3530422" y="3595883"/>
            <a:ext cx="170555" cy="212538"/>
          </a:xfrm>
          <a:prstGeom prst="rect">
            <a:avLst/>
          </a:prstGeom>
        </p:spPr>
      </p:pic>
    </p:spTree>
    <p:extLst>
      <p:ext uri="{BB962C8B-B14F-4D97-AF65-F5344CB8AC3E}">
        <p14:creationId xmlns:p14="http://schemas.microsoft.com/office/powerpoint/2010/main" val="130096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4" grpId="0" animBg="1"/>
      <p:bldP spid="5"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421240" y="410967"/>
            <a:ext cx="11394042" cy="6435396"/>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nvSpPr>
        <p:spPr>
          <a:xfrm>
            <a:off x="565079" y="647272"/>
            <a:ext cx="11013896" cy="6020656"/>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E77BFED3-1CE7-944A-BE54-25129AD67253}"/>
              </a:ext>
            </a:extLst>
          </p:cNvPr>
          <p:cNvSpPr txBox="1">
            <a:spLocks noChangeArrowheads="1"/>
          </p:cNvSpPr>
          <p:nvPr/>
        </p:nvSpPr>
        <p:spPr bwMode="auto">
          <a:xfrm>
            <a:off x="829166" y="868729"/>
            <a:ext cx="1031829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Nhân</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với</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hai</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chữ</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bằng</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cách</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đặt</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tính</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ta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phải</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thực</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hiện</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 </a:t>
            </a:r>
            <a:r>
              <a:rPr lang="en-US"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2 </a:t>
            </a:r>
            <a:r>
              <a:rPr lang="en-US" altLang="en-US" sz="36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bước</a:t>
            </a:r>
            <a:r>
              <a:rPr lang="en-US" altLang="en-US" sz="36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vi-VN"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1786255-B91B-16B3-5A00-76CD7C874C82}"/>
              </a:ext>
            </a:extLst>
          </p:cNvPr>
          <p:cNvSpPr txBox="1">
            <a:spLocks noChangeArrowheads="1"/>
          </p:cNvSpPr>
          <p:nvPr/>
        </p:nvSpPr>
        <p:spPr bwMode="auto">
          <a:xfrm>
            <a:off x="1101047" y="2227327"/>
            <a:ext cx="419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i="1" u="sng" dirty="0" err="1">
                <a:latin typeface="Cambria" panose="02040503050406030204" pitchFamily="18" charset="0"/>
                <a:ea typeface="Cambria" panose="02040503050406030204" pitchFamily="18" charset="0"/>
                <a:cs typeface="Times New Roman" panose="02020603050405020304" pitchFamily="18" charset="0"/>
              </a:rPr>
              <a:t>Bước</a:t>
            </a:r>
            <a:r>
              <a:rPr lang="en-US" altLang="en-US" sz="3600" b="1" i="1" u="sng" dirty="0">
                <a:latin typeface="Cambria" panose="02040503050406030204" pitchFamily="18" charset="0"/>
                <a:ea typeface="Cambria" panose="02040503050406030204" pitchFamily="18" charset="0"/>
                <a:cs typeface="Times New Roman" panose="02020603050405020304" pitchFamily="18" charset="0"/>
              </a:rPr>
              <a:t> 1</a:t>
            </a:r>
            <a:r>
              <a:rPr lang="en-US" alt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latin typeface="Cambria" panose="02040503050406030204" pitchFamily="18" charset="0"/>
                <a:ea typeface="Cambria" panose="02040503050406030204" pitchFamily="18" charset="0"/>
                <a:cs typeface="Times New Roman" panose="02020603050405020304" pitchFamily="18" charset="0"/>
              </a:rPr>
              <a:t>Đặt</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latin typeface="Cambria" panose="02040503050406030204" pitchFamily="18" charset="0"/>
                <a:ea typeface="Cambria" panose="02040503050406030204" pitchFamily="18" charset="0"/>
                <a:cs typeface="Times New Roman" panose="02020603050405020304" pitchFamily="18" charset="0"/>
              </a:rPr>
              <a:t>tính</a:t>
            </a:r>
            <a:endParaRPr lang="vi-VN" altLang="en-US" sz="36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329D363-30FF-77AC-9AA4-767B42C2F1EF}"/>
              </a:ext>
            </a:extLst>
          </p:cNvPr>
          <p:cNvSpPr txBox="1">
            <a:spLocks noChangeArrowheads="1"/>
          </p:cNvSpPr>
          <p:nvPr/>
        </p:nvSpPr>
        <p:spPr bwMode="auto">
          <a:xfrm>
            <a:off x="1044111" y="3004610"/>
            <a:ext cx="708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i="1" u="sng"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Bước</a:t>
            </a:r>
            <a:r>
              <a:rPr lang="en-US" altLang="en-US" sz="3600" b="1" i="1" u="sng" dirty="0">
                <a:solidFill>
                  <a:srgbClr val="FF3300"/>
                </a:solidFill>
                <a:latin typeface="Cambria" panose="02040503050406030204" pitchFamily="18" charset="0"/>
                <a:ea typeface="Cambria" panose="02040503050406030204" pitchFamily="18" charset="0"/>
                <a:cs typeface="Times New Roman" panose="02020603050405020304" pitchFamily="18" charset="0"/>
              </a:rPr>
              <a:t> 2</a:t>
            </a:r>
            <a:r>
              <a:rPr lang="en-US" altLang="en-US" sz="3600" b="1" i="1"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Tính</a:t>
            </a:r>
            <a:r>
              <a:rPr lang="en-US"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từ</a:t>
            </a:r>
            <a:r>
              <a:rPr lang="en-US"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phải</a:t>
            </a:r>
            <a:r>
              <a:rPr lang="en-US"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rPr>
              <a:t> sang </a:t>
            </a:r>
            <a:r>
              <a:rPr lang="en-US" altLang="en-US" sz="3600" b="1"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trái</a:t>
            </a:r>
            <a:endParaRPr lang="vi-VN"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63BA918-F0A2-C4F3-E9AE-D93A6F1C2AC8}"/>
              </a:ext>
            </a:extLst>
          </p:cNvPr>
          <p:cNvSpPr txBox="1">
            <a:spLocks noChangeArrowheads="1"/>
          </p:cNvSpPr>
          <p:nvPr/>
        </p:nvSpPr>
        <p:spPr bwMode="auto">
          <a:xfrm>
            <a:off x="586225" y="3743636"/>
            <a:ext cx="1170964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Tính</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tích</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riêng</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thứ</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nhất</a:t>
            </a:r>
            <a:endParaRPr lang="en-US" altLang="en-US" sz="3600" b="1" i="1" dirty="0">
              <a:solidFill>
                <a:srgbClr val="800000"/>
              </a:solidFill>
              <a:latin typeface="Cambria" panose="02040503050406030204" pitchFamily="18" charset="0"/>
              <a:ea typeface="Cambria" panose="02040503050406030204" pitchFamily="18" charset="0"/>
              <a:cs typeface="Times New Roman" panose="02020603050405020304" pitchFamily="18" charset="0"/>
            </a:endParaRPr>
          </a:p>
          <a:p>
            <a:pPr eaLnBrk="1" hangingPunct="1"/>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Tính</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tích</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riêng</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thứ</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hai</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p>
          <a:p>
            <a:pPr eaLnBrk="1" hangingPunct="1"/>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Lưu</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ý</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a:t>
            </a:r>
            <a:r>
              <a:rPr lang="en-US" altLang="en-US" sz="32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Tích</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riêng</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thứ</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hai</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phải</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viết</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lùi</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sang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bên</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trái</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cột</a:t>
            </a:r>
            <a:endParaRPr lang="vi-VN"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D6696AB-23D6-F316-7CA8-D15B9F070F1C}"/>
              </a:ext>
            </a:extLst>
          </p:cNvPr>
          <p:cNvSpPr txBox="1">
            <a:spLocks noChangeArrowheads="1"/>
          </p:cNvSpPr>
          <p:nvPr/>
        </p:nvSpPr>
        <p:spPr bwMode="auto">
          <a:xfrm>
            <a:off x="695601" y="5682987"/>
            <a:ext cx="6759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Cộng</a:t>
            </a:r>
            <a:r>
              <a:rPr lang="en-US"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tích</a:t>
            </a:r>
            <a:r>
              <a:rPr lang="en-US"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riêng</a:t>
            </a:r>
            <a:r>
              <a:rPr lang="en-US"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lại</a:t>
            </a:r>
            <a:endParaRPr lang="vi-VN"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8" name="Rectangle 12">
            <a:extLst>
              <a:ext uri="{FF2B5EF4-FFF2-40B4-BE49-F238E27FC236}">
                <a16:creationId xmlns:a16="http://schemas.microsoft.com/office/drawing/2014/main" id="{347C9930-4E95-1EBD-5107-CA18A3B9E5F6}"/>
              </a:ext>
            </a:extLst>
          </p:cNvPr>
          <p:cNvSpPr>
            <a:spLocks noChangeArrowheads="1"/>
          </p:cNvSpPr>
          <p:nvPr/>
        </p:nvSpPr>
        <p:spPr bwMode="auto">
          <a:xfrm>
            <a:off x="3063411" y="1561672"/>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algn="ctr" eaLnBrk="1" hangingPunct="1"/>
            <a:r>
              <a:rPr lang="en-US" altLang="en-US" b="1">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en-US" alt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9202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ox(in)">
                                      <p:cBhvr>
                                        <p:cTn id="18" dur="500"/>
                                        <p:tgtEl>
                                          <p:spTgt spid="14"/>
                                        </p:tgtEl>
                                      </p:cBhvr>
                                    </p:animEffect>
                                  </p:childTnLst>
                                </p:cTn>
                              </p:par>
                              <p:par>
                                <p:cTn id="19" presetID="4"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ox(i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0"/>
                                        <p:tgtEl>
                                          <p:spTgt spid="16"/>
                                        </p:tgtEl>
                                      </p:cBhvr>
                                    </p:animEffect>
                                    <p:anim calcmode="lin" valueType="num">
                                      <p:cBhvr>
                                        <p:cTn id="27" dur="2000" fill="hold"/>
                                        <p:tgtEl>
                                          <p:spTgt spid="16"/>
                                        </p:tgtEl>
                                        <p:attrNameLst>
                                          <p:attrName>style.rotation</p:attrName>
                                        </p:attrNameLst>
                                      </p:cBhvr>
                                      <p:tavLst>
                                        <p:tav tm="0">
                                          <p:val>
                                            <p:fltVal val="720"/>
                                          </p:val>
                                        </p:tav>
                                        <p:tav tm="100000">
                                          <p:val>
                                            <p:fltVal val="0"/>
                                          </p:val>
                                        </p:tav>
                                      </p:tavLst>
                                    </p:anim>
                                    <p:anim calcmode="lin" valueType="num">
                                      <p:cBhvr>
                                        <p:cTn id="28" dur="2000" fill="hold"/>
                                        <p:tgtEl>
                                          <p:spTgt spid="16"/>
                                        </p:tgtEl>
                                        <p:attrNameLst>
                                          <p:attrName>ppt_h</p:attrName>
                                        </p:attrNameLst>
                                      </p:cBhvr>
                                      <p:tavLst>
                                        <p:tav tm="0">
                                          <p:val>
                                            <p:fltVal val="0"/>
                                          </p:val>
                                        </p:tav>
                                        <p:tav tm="100000">
                                          <p:val>
                                            <p:strVal val="#ppt_h"/>
                                          </p:val>
                                        </p:tav>
                                      </p:tavLst>
                                    </p:anim>
                                    <p:anim calcmode="lin" valueType="num">
                                      <p:cBhvr>
                                        <p:cTn id="29" dur="200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7">
            <a:extLst>
              <a:ext uri="{FF2B5EF4-FFF2-40B4-BE49-F238E27FC236}">
                <a16:creationId xmlns:a16="http://schemas.microsoft.com/office/drawing/2014/main" id="{730CB9F4-39CD-4D4A-A356-2E04C54C99E1}"/>
              </a:ext>
            </a:extLst>
          </p:cNvPr>
          <p:cNvGrpSpPr/>
          <p:nvPr/>
        </p:nvGrpSpPr>
        <p:grpSpPr>
          <a:xfrm>
            <a:off x="3784596" y="645021"/>
            <a:ext cx="5164760" cy="2175994"/>
            <a:chOff x="609584" y="2133703"/>
            <a:chExt cx="7161963" cy="3608930"/>
          </a:xfrm>
        </p:grpSpPr>
        <p:sp>
          <p:nvSpPr>
            <p:cNvPr id="12" name="Freeform: Shape 11">
              <a:extLst>
                <a:ext uri="{FF2B5EF4-FFF2-40B4-BE49-F238E27FC236}">
                  <a16:creationId xmlns:a16="http://schemas.microsoft.com/office/drawing/2014/main" id="{46C251CC-DC72-4841-B0EB-B8C3D864A187}"/>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3" name="Graphic 7">
              <a:extLst>
                <a:ext uri="{FF2B5EF4-FFF2-40B4-BE49-F238E27FC236}">
                  <a16:creationId xmlns:a16="http://schemas.microsoft.com/office/drawing/2014/main" id="{C53D8D68-3942-4E5B-9C82-35188DC9A215}"/>
                </a:ext>
              </a:extLst>
            </p:cNvPr>
            <p:cNvGrpSpPr/>
            <p:nvPr/>
          </p:nvGrpSpPr>
          <p:grpSpPr>
            <a:xfrm>
              <a:off x="609584" y="2133703"/>
              <a:ext cx="7161963" cy="3608930"/>
              <a:chOff x="609584" y="2133703"/>
              <a:chExt cx="7161963" cy="3608930"/>
            </a:xfrm>
            <a:solidFill>
              <a:srgbClr val="000000"/>
            </a:solidFill>
          </p:grpSpPr>
          <p:grpSp>
            <p:nvGrpSpPr>
              <p:cNvPr id="14" name="Graphic 7">
                <a:extLst>
                  <a:ext uri="{FF2B5EF4-FFF2-40B4-BE49-F238E27FC236}">
                    <a16:creationId xmlns:a16="http://schemas.microsoft.com/office/drawing/2014/main" id="{07EC5EDF-EFAE-49B7-B75D-60188FF66CCE}"/>
                  </a:ext>
                </a:extLst>
              </p:cNvPr>
              <p:cNvGrpSpPr/>
              <p:nvPr/>
            </p:nvGrpSpPr>
            <p:grpSpPr>
              <a:xfrm>
                <a:off x="776118" y="2133703"/>
                <a:ext cx="6995430" cy="3608930"/>
                <a:chOff x="776118" y="2133703"/>
                <a:chExt cx="6995430" cy="3608930"/>
              </a:xfrm>
              <a:solidFill>
                <a:srgbClr val="000000"/>
              </a:solidFill>
            </p:grpSpPr>
            <p:sp>
              <p:nvSpPr>
                <p:cNvPr id="15" name="Freeform: Shape 14">
                  <a:extLst>
                    <a:ext uri="{FF2B5EF4-FFF2-40B4-BE49-F238E27FC236}">
                      <a16:creationId xmlns:a16="http://schemas.microsoft.com/office/drawing/2014/main" id="{83548B9D-48EA-41E0-8B55-9D5BA691ACAF}"/>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 name="Freeform: Shape 15">
                  <a:extLst>
                    <a:ext uri="{FF2B5EF4-FFF2-40B4-BE49-F238E27FC236}">
                      <a16:creationId xmlns:a16="http://schemas.microsoft.com/office/drawing/2014/main" id="{204F15B7-C83E-4DA9-9F19-9381CDCBD0CD}"/>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7" name="Graphic 7">
                <a:extLst>
                  <a:ext uri="{FF2B5EF4-FFF2-40B4-BE49-F238E27FC236}">
                    <a16:creationId xmlns:a16="http://schemas.microsoft.com/office/drawing/2014/main" id="{42BB8AA4-672D-4AAA-98E7-1B165A02F015}"/>
                  </a:ext>
                </a:extLst>
              </p:cNvPr>
              <p:cNvGrpSpPr/>
              <p:nvPr/>
            </p:nvGrpSpPr>
            <p:grpSpPr>
              <a:xfrm>
                <a:off x="1174197" y="2197548"/>
                <a:ext cx="6469430" cy="3477568"/>
                <a:chOff x="1174197" y="2197548"/>
                <a:chExt cx="6469430" cy="3477568"/>
              </a:xfrm>
              <a:solidFill>
                <a:srgbClr val="000000"/>
              </a:solidFill>
            </p:grpSpPr>
            <p:sp>
              <p:nvSpPr>
                <p:cNvPr id="18" name="Freeform: Shape 17">
                  <a:extLst>
                    <a:ext uri="{FF2B5EF4-FFF2-40B4-BE49-F238E27FC236}">
                      <a16:creationId xmlns:a16="http://schemas.microsoft.com/office/drawing/2014/main" id="{7525D947-23FD-4830-89DB-C949F634073F}"/>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Freeform: Shape 18">
                  <a:extLst>
                    <a:ext uri="{FF2B5EF4-FFF2-40B4-BE49-F238E27FC236}">
                      <a16:creationId xmlns:a16="http://schemas.microsoft.com/office/drawing/2014/main" id="{BC3BB54E-4D83-427C-9850-B9F084970C47}"/>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0" name="Graphic 7">
                <a:extLst>
                  <a:ext uri="{FF2B5EF4-FFF2-40B4-BE49-F238E27FC236}">
                    <a16:creationId xmlns:a16="http://schemas.microsoft.com/office/drawing/2014/main" id="{CD2A675D-ABE1-4995-BC1A-60AD956D678B}"/>
                  </a:ext>
                </a:extLst>
              </p:cNvPr>
              <p:cNvGrpSpPr/>
              <p:nvPr/>
            </p:nvGrpSpPr>
            <p:grpSpPr>
              <a:xfrm>
                <a:off x="609584" y="2392211"/>
                <a:ext cx="440366" cy="1012027"/>
                <a:chOff x="609584" y="2392211"/>
                <a:chExt cx="440366" cy="1012027"/>
              </a:xfrm>
              <a:solidFill>
                <a:srgbClr val="000000"/>
              </a:solidFill>
            </p:grpSpPr>
            <p:sp>
              <p:nvSpPr>
                <p:cNvPr id="21" name="Freeform: Shape 20">
                  <a:extLst>
                    <a:ext uri="{FF2B5EF4-FFF2-40B4-BE49-F238E27FC236}">
                      <a16:creationId xmlns:a16="http://schemas.microsoft.com/office/drawing/2014/main" id="{27EFBE94-36E7-49D3-B49B-34C519653277}"/>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 name="Freeform: Shape 21">
                  <a:extLst>
                    <a:ext uri="{FF2B5EF4-FFF2-40B4-BE49-F238E27FC236}">
                      <a16:creationId xmlns:a16="http://schemas.microsoft.com/office/drawing/2014/main" id="{21F56B4E-865F-4097-8991-32116E9B9EC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 name="Freeform: Shape 22">
                  <a:extLst>
                    <a:ext uri="{FF2B5EF4-FFF2-40B4-BE49-F238E27FC236}">
                      <a16:creationId xmlns:a16="http://schemas.microsoft.com/office/drawing/2014/main" id="{449970B2-ED70-47B0-B2F1-9F9D56DBD982}"/>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 name="Freeform: Shape 23">
                  <a:extLst>
                    <a:ext uri="{FF2B5EF4-FFF2-40B4-BE49-F238E27FC236}">
                      <a16:creationId xmlns:a16="http://schemas.microsoft.com/office/drawing/2014/main" id="{0B2E7D89-5288-424A-BEE7-E9312FE117F3}"/>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9" name="TextBox 8">
            <a:extLst>
              <a:ext uri="{FF2B5EF4-FFF2-40B4-BE49-F238E27FC236}">
                <a16:creationId xmlns:a16="http://schemas.microsoft.com/office/drawing/2014/main" id="{DE5CA2E3-7FD9-461D-8144-80508264876D}"/>
              </a:ext>
            </a:extLst>
          </p:cNvPr>
          <p:cNvSpPr txBox="1"/>
          <p:nvPr/>
        </p:nvSpPr>
        <p:spPr>
          <a:xfrm>
            <a:off x="4750981" y="1156385"/>
            <a:ext cx="3685304" cy="1015663"/>
          </a:xfrm>
          <a:prstGeom prst="rect">
            <a:avLst/>
          </a:prstGeom>
          <a:noFill/>
        </p:spPr>
        <p:txBody>
          <a:bodyPr wrap="none" lIns="0" tIns="0" rIns="0" bIns="0" rtlCol="0">
            <a:spAutoFit/>
          </a:bodyPr>
          <a:lstStyle/>
          <a:p>
            <a:pPr lvl="0" algn="ctr">
              <a:defRPr/>
            </a:pPr>
            <a:r>
              <a:rPr lang="en-US" sz="6600" b="1" dirty="0">
                <a:solidFill>
                  <a:srgbClr val="002060"/>
                </a:solidFill>
                <a:latin typeface="Calibri" panose="020F0502020204030204" pitchFamily="34" charset="0"/>
                <a:cs typeface="Calibri" panose="020F0502020204030204" pitchFamily="34" charset="0"/>
              </a:rPr>
              <a:t>34 x 51 = ?</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descr="A picture containing toy, doll, vector graphics&#10;&#10;Description automatically generated">
            <a:extLst>
              <a:ext uri="{FF2B5EF4-FFF2-40B4-BE49-F238E27FC236}">
                <a16:creationId xmlns:a16="http://schemas.microsoft.com/office/drawing/2014/main" id="{9374DC8B-43C1-4CB8-8EF2-0A5D4E6DA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4576" y="1386840"/>
            <a:ext cx="4104020" cy="5294033"/>
          </a:xfrm>
          <a:prstGeom prst="rect">
            <a:avLst/>
          </a:prstGeom>
        </p:spPr>
      </p:pic>
      <p:grpSp>
        <p:nvGrpSpPr>
          <p:cNvPr id="39" name="Group 38">
            <a:extLst>
              <a:ext uri="{FF2B5EF4-FFF2-40B4-BE49-F238E27FC236}">
                <a16:creationId xmlns:a16="http://schemas.microsoft.com/office/drawing/2014/main" id="{EBA25E1B-9470-4A4A-A305-148B69B3B091}"/>
              </a:ext>
            </a:extLst>
          </p:cNvPr>
          <p:cNvGrpSpPr/>
          <p:nvPr/>
        </p:nvGrpSpPr>
        <p:grpSpPr>
          <a:xfrm>
            <a:off x="304800" y="3441930"/>
            <a:ext cx="7776839" cy="1732921"/>
            <a:chOff x="3595456" y="244265"/>
            <a:chExt cx="7776839" cy="1732921"/>
          </a:xfrm>
        </p:grpSpPr>
        <p:grpSp>
          <p:nvGrpSpPr>
            <p:cNvPr id="40" name="Graphic 7">
              <a:extLst>
                <a:ext uri="{FF2B5EF4-FFF2-40B4-BE49-F238E27FC236}">
                  <a16:creationId xmlns:a16="http://schemas.microsoft.com/office/drawing/2014/main" id="{FE3614F5-7A9A-4EE2-8645-BF8DFA0660AA}"/>
                </a:ext>
              </a:extLst>
            </p:cNvPr>
            <p:cNvGrpSpPr/>
            <p:nvPr/>
          </p:nvGrpSpPr>
          <p:grpSpPr>
            <a:xfrm>
              <a:off x="3595456" y="244265"/>
              <a:ext cx="7776839" cy="1732921"/>
              <a:chOff x="609584" y="2133703"/>
              <a:chExt cx="7161963" cy="3608930"/>
            </a:xfrm>
          </p:grpSpPr>
          <p:sp>
            <p:nvSpPr>
              <p:cNvPr id="42" name="Freeform: Shape 41">
                <a:extLst>
                  <a:ext uri="{FF2B5EF4-FFF2-40B4-BE49-F238E27FC236}">
                    <a16:creationId xmlns:a16="http://schemas.microsoft.com/office/drawing/2014/main" id="{710F8715-4AC0-442A-BA34-CE2BBDC2F32A}"/>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43" name="Graphic 7">
                <a:extLst>
                  <a:ext uri="{FF2B5EF4-FFF2-40B4-BE49-F238E27FC236}">
                    <a16:creationId xmlns:a16="http://schemas.microsoft.com/office/drawing/2014/main" id="{CC488AC3-8DB4-468E-B272-2EA9175FC5F0}"/>
                  </a:ext>
                </a:extLst>
              </p:cNvPr>
              <p:cNvGrpSpPr/>
              <p:nvPr/>
            </p:nvGrpSpPr>
            <p:grpSpPr>
              <a:xfrm>
                <a:off x="609584" y="2133703"/>
                <a:ext cx="7161963" cy="3608930"/>
                <a:chOff x="609584" y="2133703"/>
                <a:chExt cx="7161963" cy="3608930"/>
              </a:xfrm>
              <a:solidFill>
                <a:srgbClr val="000000"/>
              </a:solidFill>
            </p:grpSpPr>
            <p:grpSp>
              <p:nvGrpSpPr>
                <p:cNvPr id="44" name="Graphic 7">
                  <a:extLst>
                    <a:ext uri="{FF2B5EF4-FFF2-40B4-BE49-F238E27FC236}">
                      <a16:creationId xmlns:a16="http://schemas.microsoft.com/office/drawing/2014/main" id="{BFF961C2-28CC-447E-8598-D42888D88690}"/>
                    </a:ext>
                  </a:extLst>
                </p:cNvPr>
                <p:cNvGrpSpPr/>
                <p:nvPr/>
              </p:nvGrpSpPr>
              <p:grpSpPr>
                <a:xfrm>
                  <a:off x="776118" y="2133703"/>
                  <a:ext cx="6995430" cy="3608930"/>
                  <a:chOff x="776118" y="2133703"/>
                  <a:chExt cx="6995430" cy="3608930"/>
                </a:xfrm>
                <a:solidFill>
                  <a:srgbClr val="000000"/>
                </a:solidFill>
              </p:grpSpPr>
              <p:sp>
                <p:nvSpPr>
                  <p:cNvPr id="53" name="Freeform: Shape 52">
                    <a:extLst>
                      <a:ext uri="{FF2B5EF4-FFF2-40B4-BE49-F238E27FC236}">
                        <a16:creationId xmlns:a16="http://schemas.microsoft.com/office/drawing/2014/main" id="{67D75EC8-EAB2-4EFD-914D-1D39EABCA389}"/>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 name="Freeform: Shape 53">
                    <a:extLst>
                      <a:ext uri="{FF2B5EF4-FFF2-40B4-BE49-F238E27FC236}">
                        <a16:creationId xmlns:a16="http://schemas.microsoft.com/office/drawing/2014/main" id="{3714156A-FCA8-46CF-BEB3-222281608179}"/>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45" name="Graphic 7">
                  <a:extLst>
                    <a:ext uri="{FF2B5EF4-FFF2-40B4-BE49-F238E27FC236}">
                      <a16:creationId xmlns:a16="http://schemas.microsoft.com/office/drawing/2014/main" id="{DF4BB6A8-FAA5-4880-A94D-42BF0A8B315B}"/>
                    </a:ext>
                  </a:extLst>
                </p:cNvPr>
                <p:cNvGrpSpPr/>
                <p:nvPr/>
              </p:nvGrpSpPr>
              <p:grpSpPr>
                <a:xfrm>
                  <a:off x="1174197" y="2197548"/>
                  <a:ext cx="6469430" cy="3477568"/>
                  <a:chOff x="1174197" y="2197548"/>
                  <a:chExt cx="6469430" cy="3477568"/>
                </a:xfrm>
                <a:solidFill>
                  <a:srgbClr val="000000"/>
                </a:solidFill>
              </p:grpSpPr>
              <p:sp>
                <p:nvSpPr>
                  <p:cNvPr id="51" name="Freeform: Shape 50">
                    <a:extLst>
                      <a:ext uri="{FF2B5EF4-FFF2-40B4-BE49-F238E27FC236}">
                        <a16:creationId xmlns:a16="http://schemas.microsoft.com/office/drawing/2014/main" id="{C21BC510-6066-4486-9AFB-579E701F906E}"/>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2" name="Freeform: Shape 51">
                    <a:extLst>
                      <a:ext uri="{FF2B5EF4-FFF2-40B4-BE49-F238E27FC236}">
                        <a16:creationId xmlns:a16="http://schemas.microsoft.com/office/drawing/2014/main" id="{AE56C826-7171-44C8-A865-3BF258BB899D}"/>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46" name="Graphic 7">
                  <a:extLst>
                    <a:ext uri="{FF2B5EF4-FFF2-40B4-BE49-F238E27FC236}">
                      <a16:creationId xmlns:a16="http://schemas.microsoft.com/office/drawing/2014/main" id="{7CBE80D3-0522-423F-87D1-E7FCD306F828}"/>
                    </a:ext>
                  </a:extLst>
                </p:cNvPr>
                <p:cNvGrpSpPr/>
                <p:nvPr/>
              </p:nvGrpSpPr>
              <p:grpSpPr>
                <a:xfrm>
                  <a:off x="609584" y="2392211"/>
                  <a:ext cx="440366" cy="1012027"/>
                  <a:chOff x="609584" y="2392211"/>
                  <a:chExt cx="440366" cy="1012027"/>
                </a:xfrm>
                <a:solidFill>
                  <a:srgbClr val="000000"/>
                </a:solidFill>
              </p:grpSpPr>
              <p:sp>
                <p:nvSpPr>
                  <p:cNvPr id="47" name="Freeform: Shape 46">
                    <a:extLst>
                      <a:ext uri="{FF2B5EF4-FFF2-40B4-BE49-F238E27FC236}">
                        <a16:creationId xmlns:a16="http://schemas.microsoft.com/office/drawing/2014/main" id="{2A1245BA-F23F-4BE4-AF0C-88DE6354527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 name="Freeform: Shape 47">
                    <a:extLst>
                      <a:ext uri="{FF2B5EF4-FFF2-40B4-BE49-F238E27FC236}">
                        <a16:creationId xmlns:a16="http://schemas.microsoft.com/office/drawing/2014/main" id="{864616D3-66AA-4EDA-A9B6-DC745D0C6479}"/>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 name="Freeform: Shape 48">
                    <a:extLst>
                      <a:ext uri="{FF2B5EF4-FFF2-40B4-BE49-F238E27FC236}">
                        <a16:creationId xmlns:a16="http://schemas.microsoft.com/office/drawing/2014/main" id="{E32617DD-8EC1-4EE6-BD47-47559A33E148}"/>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 name="Freeform: Shape 49">
                    <a:extLst>
                      <a:ext uri="{FF2B5EF4-FFF2-40B4-BE49-F238E27FC236}">
                        <a16:creationId xmlns:a16="http://schemas.microsoft.com/office/drawing/2014/main" id="{9CBB62CF-B9E4-43E9-80AC-4259924A142D}"/>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41" name="TextBox 40">
              <a:extLst>
                <a:ext uri="{FF2B5EF4-FFF2-40B4-BE49-F238E27FC236}">
                  <a16:creationId xmlns:a16="http://schemas.microsoft.com/office/drawing/2014/main" id="{1F65E50F-1300-4889-9195-FE2BF26C6B05}"/>
                </a:ext>
              </a:extLst>
            </p:cNvPr>
            <p:cNvSpPr txBox="1"/>
            <p:nvPr/>
          </p:nvSpPr>
          <p:spPr>
            <a:xfrm>
              <a:off x="4389417" y="744850"/>
              <a:ext cx="6558527"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rPr>
                <a:t>CÙNG NHAU TÌM CÁCH NHÉ!</a:t>
              </a:r>
            </a:p>
          </p:txBody>
        </p:sp>
      </p:grpSp>
    </p:spTree>
    <p:extLst>
      <p:ext uri="{BB962C8B-B14F-4D97-AF65-F5344CB8AC3E}">
        <p14:creationId xmlns:p14="http://schemas.microsoft.com/office/powerpoint/2010/main" val="328546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75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14:presetBounceEnd="66000">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14:bounceEnd="66000">
                                          <p:cBhvr additive="base">
                                            <p:cTn id="20" dur="750" fill="hold"/>
                                            <p:tgtEl>
                                              <p:spTgt spid="39"/>
                                            </p:tgtEl>
                                            <p:attrNameLst>
                                              <p:attrName>ppt_x</p:attrName>
                                            </p:attrNameLst>
                                          </p:cBhvr>
                                          <p:tavLst>
                                            <p:tav tm="0">
                                              <p:val>
                                                <p:strVal val="0-#ppt_w/2"/>
                                              </p:val>
                                            </p:tav>
                                            <p:tav tm="100000">
                                              <p:val>
                                                <p:strVal val="#ppt_x"/>
                                              </p:val>
                                            </p:tav>
                                          </p:tavLst>
                                        </p:anim>
                                        <p:anim calcmode="lin" valueType="num" p14:bounceEnd="66000">
                                          <p:cBhvr additive="base">
                                            <p:cTn id="21" dur="7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750" fill="hold"/>
                                            <p:tgtEl>
                                              <p:spTgt spid="39"/>
                                            </p:tgtEl>
                                            <p:attrNameLst>
                                              <p:attrName>ppt_x</p:attrName>
                                            </p:attrNameLst>
                                          </p:cBhvr>
                                          <p:tavLst>
                                            <p:tav tm="0">
                                              <p:val>
                                                <p:strVal val="0-#ppt_w/2"/>
                                              </p:val>
                                            </p:tav>
                                            <p:tav tm="100000">
                                              <p:val>
                                                <p:strVal val="#ppt_x"/>
                                              </p:val>
                                            </p:tav>
                                          </p:tavLst>
                                        </p:anim>
                                        <p:anim calcmode="lin" valueType="num">
                                          <p:cBhvr additive="base">
                                            <p:cTn id="30" dur="7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37C1B98-2BB2-4576-B689-FB442FA83FDF}"/>
              </a:ext>
            </a:extLst>
          </p:cNvPr>
          <p:cNvGrpSpPr/>
          <p:nvPr/>
        </p:nvGrpSpPr>
        <p:grpSpPr>
          <a:xfrm>
            <a:off x="152400" y="1981200"/>
            <a:ext cx="2781292" cy="1005840"/>
            <a:chOff x="152400" y="1981200"/>
            <a:chExt cx="2781292" cy="1005840"/>
          </a:xfrm>
        </p:grpSpPr>
        <p:sp>
          <p:nvSpPr>
            <p:cNvPr id="8" name="Rectangle: Rounded Corners 7">
              <a:extLst>
                <a:ext uri="{FF2B5EF4-FFF2-40B4-BE49-F238E27FC236}">
                  <a16:creationId xmlns:a16="http://schemas.microsoft.com/office/drawing/2014/main" id="{A4DEC782-B633-41DC-9341-1967BE64F66F}"/>
                </a:ext>
              </a:extLst>
            </p:cNvPr>
            <p:cNvSpPr/>
            <p:nvPr/>
          </p:nvSpPr>
          <p:spPr>
            <a:xfrm>
              <a:off x="215896" y="2057400"/>
              <a:ext cx="2717796" cy="929640"/>
            </a:xfrm>
            <a:prstGeom prst="roundRect">
              <a:avLst>
                <a:gd name="adj" fmla="val 3032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A8201652-B263-47AF-AEE3-319F06A72FBF}"/>
                </a:ext>
              </a:extLst>
            </p:cNvPr>
            <p:cNvSpPr/>
            <p:nvPr/>
          </p:nvSpPr>
          <p:spPr>
            <a:xfrm>
              <a:off x="152400" y="1981200"/>
              <a:ext cx="2717796" cy="929640"/>
            </a:xfrm>
            <a:prstGeom prst="roundRect">
              <a:avLst>
                <a:gd name="adj" fmla="val 30328"/>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0AF30F45-58AC-4BEC-A1CF-CB7C062A09F7}"/>
                </a:ext>
              </a:extLst>
            </p:cNvPr>
            <p:cNvSpPr txBox="1"/>
            <p:nvPr/>
          </p:nvSpPr>
          <p:spPr>
            <a:xfrm>
              <a:off x="507996" y="2080736"/>
              <a:ext cx="2068580"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Đặt tính</a:t>
              </a:r>
            </a:p>
          </p:txBody>
        </p:sp>
      </p:grpSp>
      <p:grpSp>
        <p:nvGrpSpPr>
          <p:cNvPr id="11" name="Group 10">
            <a:extLst>
              <a:ext uri="{FF2B5EF4-FFF2-40B4-BE49-F238E27FC236}">
                <a16:creationId xmlns:a16="http://schemas.microsoft.com/office/drawing/2014/main" id="{C1EAD76E-08A0-49AF-8892-D97EAF51D11F}"/>
              </a:ext>
            </a:extLst>
          </p:cNvPr>
          <p:cNvGrpSpPr/>
          <p:nvPr/>
        </p:nvGrpSpPr>
        <p:grpSpPr>
          <a:xfrm>
            <a:off x="3073388" y="626724"/>
            <a:ext cx="8890012" cy="6219639"/>
            <a:chOff x="3073388" y="1647825"/>
            <a:chExt cx="8890012" cy="5198538"/>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8" y="1647825"/>
              <a:ext cx="8890012"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custDataLst>
                <p:tags r:id="rId1"/>
              </p:custDataLst>
            </p:nvPr>
          </p:nvSpPr>
          <p:spPr>
            <a:xfrm>
              <a:off x="3248452" y="1816609"/>
              <a:ext cx="8576983"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3" name="TextBox 2">
            <a:extLst>
              <a:ext uri="{FF2B5EF4-FFF2-40B4-BE49-F238E27FC236}">
                <a16:creationId xmlns:a16="http://schemas.microsoft.com/office/drawing/2014/main" id="{7E30908D-18CC-074F-7904-CFDB130E9A9F}"/>
              </a:ext>
            </a:extLst>
          </p:cNvPr>
          <p:cNvSpPr txBox="1"/>
          <p:nvPr/>
        </p:nvSpPr>
        <p:spPr>
          <a:xfrm>
            <a:off x="7130266" y="1304818"/>
            <a:ext cx="2085654" cy="1569660"/>
          </a:xfrm>
          <a:prstGeom prst="rect">
            <a:avLst/>
          </a:prstGeom>
          <a:noFill/>
        </p:spPr>
        <p:txBody>
          <a:bodyPr wrap="square" rtlCol="0">
            <a:spAutoFit/>
          </a:bodyPr>
          <a:lstStyle/>
          <a:p>
            <a:r>
              <a:rPr lang="en-US" sz="4800" dirty="0">
                <a:latin typeface="Calibri" panose="020F0502020204030204" pitchFamily="34" charset="0"/>
                <a:cs typeface="Calibri" panose="020F0502020204030204" pitchFamily="34" charset="0"/>
              </a:rPr>
              <a:t>34</a:t>
            </a:r>
          </a:p>
          <a:p>
            <a:r>
              <a:rPr lang="en-US" sz="4800" dirty="0">
                <a:latin typeface="Calibri" panose="020F0502020204030204" pitchFamily="34" charset="0"/>
                <a:cs typeface="Calibri" panose="020F0502020204030204" pitchFamily="34" charset="0"/>
              </a:rPr>
              <a:t>51</a:t>
            </a:r>
          </a:p>
        </p:txBody>
      </p:sp>
      <p:cxnSp>
        <p:nvCxnSpPr>
          <p:cNvPr id="20" name="Straight Connector 19">
            <a:extLst>
              <a:ext uri="{FF2B5EF4-FFF2-40B4-BE49-F238E27FC236}">
                <a16:creationId xmlns:a16="http://schemas.microsoft.com/office/drawing/2014/main" id="{4BF1EA30-0FF3-6BF8-70F0-908072CB2E09}"/>
              </a:ext>
            </a:extLst>
          </p:cNvPr>
          <p:cNvCxnSpPr>
            <a:cxnSpLocks/>
          </p:cNvCxnSpPr>
          <p:nvPr/>
        </p:nvCxnSpPr>
        <p:spPr>
          <a:xfrm>
            <a:off x="6811767" y="2794571"/>
            <a:ext cx="134591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D353D6E-52F6-F75E-4737-4E74B2DF0310}"/>
              </a:ext>
            </a:extLst>
          </p:cNvPr>
          <p:cNvSpPr txBox="1"/>
          <p:nvPr/>
        </p:nvSpPr>
        <p:spPr>
          <a:xfrm>
            <a:off x="7279645" y="2728828"/>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a:t>
            </a:r>
          </a:p>
        </p:txBody>
      </p:sp>
      <p:sp>
        <p:nvSpPr>
          <p:cNvPr id="28" name="TextBox 27">
            <a:extLst>
              <a:ext uri="{FF2B5EF4-FFF2-40B4-BE49-F238E27FC236}">
                <a16:creationId xmlns:a16="http://schemas.microsoft.com/office/drawing/2014/main" id="{77DAF550-0CEE-0D6C-1C27-AB8AFD3030FD}"/>
              </a:ext>
            </a:extLst>
          </p:cNvPr>
          <p:cNvSpPr txBox="1"/>
          <p:nvPr/>
        </p:nvSpPr>
        <p:spPr>
          <a:xfrm>
            <a:off x="6940598" y="2728828"/>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29" name="TextBox 28">
            <a:extLst>
              <a:ext uri="{FF2B5EF4-FFF2-40B4-BE49-F238E27FC236}">
                <a16:creationId xmlns:a16="http://schemas.microsoft.com/office/drawing/2014/main" id="{138ADB3F-EADC-3A40-B372-3AE510958B94}"/>
              </a:ext>
            </a:extLst>
          </p:cNvPr>
          <p:cNvSpPr txBox="1"/>
          <p:nvPr/>
        </p:nvSpPr>
        <p:spPr>
          <a:xfrm>
            <a:off x="6889228" y="329390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0</a:t>
            </a:r>
          </a:p>
        </p:txBody>
      </p:sp>
      <p:sp>
        <p:nvSpPr>
          <p:cNvPr id="30" name="TextBox 29">
            <a:extLst>
              <a:ext uri="{FF2B5EF4-FFF2-40B4-BE49-F238E27FC236}">
                <a16:creationId xmlns:a16="http://schemas.microsoft.com/office/drawing/2014/main" id="{00F4EF70-E09D-7A71-8974-69919B511384}"/>
              </a:ext>
            </a:extLst>
          </p:cNvPr>
          <p:cNvSpPr txBox="1"/>
          <p:nvPr/>
        </p:nvSpPr>
        <p:spPr>
          <a:xfrm>
            <a:off x="6339157" y="3293907"/>
            <a:ext cx="820626"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17</a:t>
            </a:r>
          </a:p>
        </p:txBody>
      </p:sp>
      <p:cxnSp>
        <p:nvCxnSpPr>
          <p:cNvPr id="31" name="Straight Connector 30">
            <a:extLst>
              <a:ext uri="{FF2B5EF4-FFF2-40B4-BE49-F238E27FC236}">
                <a16:creationId xmlns:a16="http://schemas.microsoft.com/office/drawing/2014/main" id="{44F71742-3289-8CCF-CDC2-3156869A2A18}"/>
              </a:ext>
            </a:extLst>
          </p:cNvPr>
          <p:cNvCxnSpPr>
            <a:cxnSpLocks/>
          </p:cNvCxnSpPr>
          <p:nvPr/>
        </p:nvCxnSpPr>
        <p:spPr>
          <a:xfrm>
            <a:off x="6452171" y="4068566"/>
            <a:ext cx="147947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66A98B0-51E8-8423-DE81-383CDBF7BA8A}"/>
              </a:ext>
            </a:extLst>
          </p:cNvPr>
          <p:cNvSpPr txBox="1"/>
          <p:nvPr/>
        </p:nvSpPr>
        <p:spPr>
          <a:xfrm>
            <a:off x="7269371" y="4013098"/>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a:t>
            </a:r>
          </a:p>
        </p:txBody>
      </p:sp>
      <p:sp>
        <p:nvSpPr>
          <p:cNvPr id="33" name="TextBox 32">
            <a:extLst>
              <a:ext uri="{FF2B5EF4-FFF2-40B4-BE49-F238E27FC236}">
                <a16:creationId xmlns:a16="http://schemas.microsoft.com/office/drawing/2014/main" id="{6BB23C74-F376-32F3-6D19-7CDBC82649B5}"/>
              </a:ext>
            </a:extLst>
          </p:cNvPr>
          <p:cNvSpPr txBox="1"/>
          <p:nvPr/>
        </p:nvSpPr>
        <p:spPr>
          <a:xfrm>
            <a:off x="6930323" y="3992549"/>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34" name="TextBox 33">
            <a:extLst>
              <a:ext uri="{FF2B5EF4-FFF2-40B4-BE49-F238E27FC236}">
                <a16:creationId xmlns:a16="http://schemas.microsoft.com/office/drawing/2014/main" id="{8C28D64F-A838-C853-66BE-FDE919F907D4}"/>
              </a:ext>
            </a:extLst>
          </p:cNvPr>
          <p:cNvSpPr txBox="1"/>
          <p:nvPr/>
        </p:nvSpPr>
        <p:spPr>
          <a:xfrm>
            <a:off x="6560452" y="4002823"/>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35" name="TextBox 34">
            <a:extLst>
              <a:ext uri="{FF2B5EF4-FFF2-40B4-BE49-F238E27FC236}">
                <a16:creationId xmlns:a16="http://schemas.microsoft.com/office/drawing/2014/main" id="{E60052CD-DAF1-7549-548A-E390B996E2E1}"/>
              </a:ext>
            </a:extLst>
          </p:cNvPr>
          <p:cNvSpPr txBox="1"/>
          <p:nvPr/>
        </p:nvSpPr>
        <p:spPr>
          <a:xfrm>
            <a:off x="6185043" y="40028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a:t>
            </a:r>
          </a:p>
        </p:txBody>
      </p:sp>
      <p:sp>
        <p:nvSpPr>
          <p:cNvPr id="36" name="TextBox 35">
            <a:extLst>
              <a:ext uri="{FF2B5EF4-FFF2-40B4-BE49-F238E27FC236}">
                <a16:creationId xmlns:a16="http://schemas.microsoft.com/office/drawing/2014/main" id="{36CE2614-C0CE-52D2-2C77-6C538AB69AC0}"/>
              </a:ext>
            </a:extLst>
          </p:cNvPr>
          <p:cNvSpPr txBox="1"/>
          <p:nvPr/>
        </p:nvSpPr>
        <p:spPr>
          <a:xfrm>
            <a:off x="6811766" y="1715784"/>
            <a:ext cx="678095" cy="830997"/>
          </a:xfrm>
          <a:prstGeom prst="rect">
            <a:avLst/>
          </a:prstGeom>
          <a:noFill/>
        </p:spPr>
        <p:txBody>
          <a:bodyPr wrap="square" rtlCol="0">
            <a:spAutoFit/>
          </a:bodyPr>
          <a:lstStyle/>
          <a:p>
            <a:r>
              <a:rPr lang="en-US" sz="4800" dirty="0">
                <a:latin typeface="Calibri" panose="020F0502020204030204" pitchFamily="34" charset="0"/>
                <a:cs typeface="Calibri" panose="020F0502020204030204" pitchFamily="34" charset="0"/>
              </a:rPr>
              <a:t>x</a:t>
            </a:r>
          </a:p>
        </p:txBody>
      </p:sp>
    </p:spTree>
    <p:extLst>
      <p:ext uri="{BB962C8B-B14F-4D97-AF65-F5344CB8AC3E}">
        <p14:creationId xmlns:p14="http://schemas.microsoft.com/office/powerpoint/2010/main" val="27252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44000">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14:bounceEnd="44000">
                                          <p:cBhvr additive="base">
                                            <p:cTn id="13" dur="750" fill="hold"/>
                                            <p:tgtEl>
                                              <p:spTgt spid="17"/>
                                            </p:tgtEl>
                                            <p:attrNameLst>
                                              <p:attrName>ppt_x</p:attrName>
                                            </p:attrNameLst>
                                          </p:cBhvr>
                                          <p:tavLst>
                                            <p:tav tm="0">
                                              <p:val>
                                                <p:strVal val="#ppt_x"/>
                                              </p:val>
                                            </p:tav>
                                            <p:tav tm="100000">
                                              <p:val>
                                                <p:strVal val="#ppt_x"/>
                                              </p:val>
                                            </p:tav>
                                          </p:tavLst>
                                        </p:anim>
                                        <p:anim calcmode="lin" valueType="num" p14:bounceEnd="44000">
                                          <p:cBhvr additive="base">
                                            <p:cTn id="14"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fade">
                                          <p:cBhvr>
                                            <p:cTn id="44" dur="1000"/>
                                            <p:tgtEl>
                                              <p:spTgt spid="29">
                                                <p:txEl>
                                                  <p:pRg st="0" end="0"/>
                                                </p:txEl>
                                              </p:spTgt>
                                            </p:tgtEl>
                                          </p:cBhvr>
                                        </p:animEffect>
                                        <p:anim calcmode="lin" valueType="num">
                                          <p:cBhvr>
                                            <p:cTn id="45"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1000"/>
                                            <p:tgtEl>
                                              <p:spTgt spid="32"/>
                                            </p:tgtEl>
                                          </p:cBhvr>
                                        </p:animEffect>
                                        <p:anim calcmode="lin" valueType="num">
                                          <p:cBhvr>
                                            <p:cTn id="64" dur="1000" fill="hold"/>
                                            <p:tgtEl>
                                              <p:spTgt spid="32"/>
                                            </p:tgtEl>
                                            <p:attrNameLst>
                                              <p:attrName>ppt_x</p:attrName>
                                            </p:attrNameLst>
                                          </p:cBhvr>
                                          <p:tavLst>
                                            <p:tav tm="0">
                                              <p:val>
                                                <p:strVal val="#ppt_x"/>
                                              </p:val>
                                            </p:tav>
                                            <p:tav tm="100000">
                                              <p:val>
                                                <p:strVal val="#ppt_x"/>
                                              </p:val>
                                            </p:tav>
                                          </p:tavLst>
                                        </p:anim>
                                        <p:anim calcmode="lin" valueType="num">
                                          <p:cBhvr>
                                            <p:cTn id="6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anim calcmode="lin" valueType="num">
                                          <p:cBhvr>
                                            <p:cTn id="71" dur="1000" fill="hold"/>
                                            <p:tgtEl>
                                              <p:spTgt spid="33"/>
                                            </p:tgtEl>
                                            <p:attrNameLst>
                                              <p:attrName>ppt_x</p:attrName>
                                            </p:attrNameLst>
                                          </p:cBhvr>
                                          <p:tavLst>
                                            <p:tav tm="0">
                                              <p:val>
                                                <p:strVal val="#ppt_x"/>
                                              </p:val>
                                            </p:tav>
                                            <p:tav tm="100000">
                                              <p:val>
                                                <p:strVal val="#ppt_x"/>
                                              </p:val>
                                            </p:tav>
                                          </p:tavLst>
                                        </p:anim>
                                        <p:anim calcmode="lin" valueType="num">
                                          <p:cBhvr>
                                            <p:cTn id="7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1000"/>
                                            <p:tgtEl>
                                              <p:spTgt spid="34"/>
                                            </p:tgtEl>
                                          </p:cBhvr>
                                        </p:animEffect>
                                        <p:anim calcmode="lin" valueType="num">
                                          <p:cBhvr>
                                            <p:cTn id="78" dur="1000" fill="hold"/>
                                            <p:tgtEl>
                                              <p:spTgt spid="34"/>
                                            </p:tgtEl>
                                            <p:attrNameLst>
                                              <p:attrName>ppt_x</p:attrName>
                                            </p:attrNameLst>
                                          </p:cBhvr>
                                          <p:tavLst>
                                            <p:tav tm="0">
                                              <p:val>
                                                <p:strVal val="#ppt_x"/>
                                              </p:val>
                                            </p:tav>
                                            <p:tav tm="100000">
                                              <p:val>
                                                <p:strVal val="#ppt_x"/>
                                              </p:val>
                                            </p:tav>
                                          </p:tavLst>
                                        </p:anim>
                                        <p:anim calcmode="lin" valueType="num">
                                          <p:cBhvr>
                                            <p:cTn id="7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1000"/>
                                            <p:tgtEl>
                                              <p:spTgt spid="35"/>
                                            </p:tgtEl>
                                          </p:cBhvr>
                                        </p:animEffect>
                                        <p:anim calcmode="lin" valueType="num">
                                          <p:cBhvr>
                                            <p:cTn id="85" dur="1000" fill="hold"/>
                                            <p:tgtEl>
                                              <p:spTgt spid="35"/>
                                            </p:tgtEl>
                                            <p:attrNameLst>
                                              <p:attrName>ppt_x</p:attrName>
                                            </p:attrNameLst>
                                          </p:cBhvr>
                                          <p:tavLst>
                                            <p:tav tm="0">
                                              <p:val>
                                                <p:strVal val="#ppt_x"/>
                                              </p:val>
                                            </p:tav>
                                            <p:tav tm="100000">
                                              <p:val>
                                                <p:strVal val="#ppt_x"/>
                                              </p:val>
                                            </p:tav>
                                          </p:tavLst>
                                        </p:anim>
                                        <p:anim calcmode="lin" valueType="num">
                                          <p:cBhvr>
                                            <p:cTn id="8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8" grpId="0"/>
          <p:bldP spid="30" grpId="0"/>
          <p:bldP spid="32" grpId="0"/>
          <p:bldP spid="33" grpId="0"/>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750" fill="hold"/>
                                            <p:tgtEl>
                                              <p:spTgt spid="17"/>
                                            </p:tgtEl>
                                            <p:attrNameLst>
                                              <p:attrName>ppt_x</p:attrName>
                                            </p:attrNameLst>
                                          </p:cBhvr>
                                          <p:tavLst>
                                            <p:tav tm="0">
                                              <p:val>
                                                <p:strVal val="#ppt_x"/>
                                              </p:val>
                                            </p:tav>
                                            <p:tav tm="100000">
                                              <p:val>
                                                <p:strVal val="#ppt_x"/>
                                              </p:val>
                                            </p:tav>
                                          </p:tavLst>
                                        </p:anim>
                                        <p:anim calcmode="lin" valueType="num">
                                          <p:cBhvr additive="base">
                                            <p:cTn id="14"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fade">
                                          <p:cBhvr>
                                            <p:cTn id="44" dur="1000"/>
                                            <p:tgtEl>
                                              <p:spTgt spid="29">
                                                <p:txEl>
                                                  <p:pRg st="0" end="0"/>
                                                </p:txEl>
                                              </p:spTgt>
                                            </p:tgtEl>
                                          </p:cBhvr>
                                        </p:animEffect>
                                        <p:anim calcmode="lin" valueType="num">
                                          <p:cBhvr>
                                            <p:cTn id="45"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1000"/>
                                            <p:tgtEl>
                                              <p:spTgt spid="32"/>
                                            </p:tgtEl>
                                          </p:cBhvr>
                                        </p:animEffect>
                                        <p:anim calcmode="lin" valueType="num">
                                          <p:cBhvr>
                                            <p:cTn id="64" dur="1000" fill="hold"/>
                                            <p:tgtEl>
                                              <p:spTgt spid="32"/>
                                            </p:tgtEl>
                                            <p:attrNameLst>
                                              <p:attrName>ppt_x</p:attrName>
                                            </p:attrNameLst>
                                          </p:cBhvr>
                                          <p:tavLst>
                                            <p:tav tm="0">
                                              <p:val>
                                                <p:strVal val="#ppt_x"/>
                                              </p:val>
                                            </p:tav>
                                            <p:tav tm="100000">
                                              <p:val>
                                                <p:strVal val="#ppt_x"/>
                                              </p:val>
                                            </p:tav>
                                          </p:tavLst>
                                        </p:anim>
                                        <p:anim calcmode="lin" valueType="num">
                                          <p:cBhvr>
                                            <p:cTn id="6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anim calcmode="lin" valueType="num">
                                          <p:cBhvr>
                                            <p:cTn id="71" dur="1000" fill="hold"/>
                                            <p:tgtEl>
                                              <p:spTgt spid="33"/>
                                            </p:tgtEl>
                                            <p:attrNameLst>
                                              <p:attrName>ppt_x</p:attrName>
                                            </p:attrNameLst>
                                          </p:cBhvr>
                                          <p:tavLst>
                                            <p:tav tm="0">
                                              <p:val>
                                                <p:strVal val="#ppt_x"/>
                                              </p:val>
                                            </p:tav>
                                            <p:tav tm="100000">
                                              <p:val>
                                                <p:strVal val="#ppt_x"/>
                                              </p:val>
                                            </p:tav>
                                          </p:tavLst>
                                        </p:anim>
                                        <p:anim calcmode="lin" valueType="num">
                                          <p:cBhvr>
                                            <p:cTn id="7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1000"/>
                                            <p:tgtEl>
                                              <p:spTgt spid="34"/>
                                            </p:tgtEl>
                                          </p:cBhvr>
                                        </p:animEffect>
                                        <p:anim calcmode="lin" valueType="num">
                                          <p:cBhvr>
                                            <p:cTn id="78" dur="1000" fill="hold"/>
                                            <p:tgtEl>
                                              <p:spTgt spid="34"/>
                                            </p:tgtEl>
                                            <p:attrNameLst>
                                              <p:attrName>ppt_x</p:attrName>
                                            </p:attrNameLst>
                                          </p:cBhvr>
                                          <p:tavLst>
                                            <p:tav tm="0">
                                              <p:val>
                                                <p:strVal val="#ppt_x"/>
                                              </p:val>
                                            </p:tav>
                                            <p:tav tm="100000">
                                              <p:val>
                                                <p:strVal val="#ppt_x"/>
                                              </p:val>
                                            </p:tav>
                                          </p:tavLst>
                                        </p:anim>
                                        <p:anim calcmode="lin" valueType="num">
                                          <p:cBhvr>
                                            <p:cTn id="7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1000"/>
                                            <p:tgtEl>
                                              <p:spTgt spid="35"/>
                                            </p:tgtEl>
                                          </p:cBhvr>
                                        </p:animEffect>
                                        <p:anim calcmode="lin" valueType="num">
                                          <p:cBhvr>
                                            <p:cTn id="85" dur="1000" fill="hold"/>
                                            <p:tgtEl>
                                              <p:spTgt spid="35"/>
                                            </p:tgtEl>
                                            <p:attrNameLst>
                                              <p:attrName>ppt_x</p:attrName>
                                            </p:attrNameLst>
                                          </p:cBhvr>
                                          <p:tavLst>
                                            <p:tav tm="0">
                                              <p:val>
                                                <p:strVal val="#ppt_x"/>
                                              </p:val>
                                            </p:tav>
                                            <p:tav tm="100000">
                                              <p:val>
                                                <p:strVal val="#ppt_x"/>
                                              </p:val>
                                            </p:tav>
                                          </p:tavLst>
                                        </p:anim>
                                        <p:anim calcmode="lin" valueType="num">
                                          <p:cBhvr>
                                            <p:cTn id="8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8" grpId="0"/>
          <p:bldP spid="30" grpId="0"/>
          <p:bldP spid="32" grpId="0"/>
          <p:bldP spid="33" grpId="0"/>
          <p:bldP spid="34" grpId="0"/>
          <p:bldP spid="35" grpId="0"/>
          <p:bldP spid="3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5" name="Picture 4" descr="A picture containing toy, vector graphics, doll&#10;&#10;Description automatically generated">
            <a:extLst>
              <a:ext uri="{FF2B5EF4-FFF2-40B4-BE49-F238E27FC236}">
                <a16:creationId xmlns:a16="http://schemas.microsoft.com/office/drawing/2014/main" id="{65F00FEA-4088-415C-8B78-3802490C5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8400" y="1706416"/>
            <a:ext cx="4752975" cy="4752975"/>
          </a:xfrm>
          <a:prstGeom prst="rect">
            <a:avLst/>
          </a:prstGeom>
        </p:spPr>
      </p:pic>
      <p:pic>
        <p:nvPicPr>
          <p:cNvPr id="4" name="Picture 3">
            <a:extLst>
              <a:ext uri="{FF2B5EF4-FFF2-40B4-BE49-F238E27FC236}">
                <a16:creationId xmlns:a16="http://schemas.microsoft.com/office/drawing/2014/main" id="{C1989106-2752-85A5-9A8C-2DE0CC785631}"/>
              </a:ext>
            </a:extLst>
          </p:cNvPr>
          <p:cNvPicPr>
            <a:picLocks noChangeAspect="1"/>
          </p:cNvPicPr>
          <p:nvPr/>
        </p:nvPicPr>
        <p:blipFill>
          <a:blip r:embed="rId7"/>
          <a:stretch>
            <a:fillRect/>
          </a:stretch>
        </p:blipFill>
        <p:spPr>
          <a:xfrm>
            <a:off x="955239" y="838758"/>
            <a:ext cx="7126842" cy="4700423"/>
          </a:xfrm>
          <a:prstGeom prst="rect">
            <a:avLst/>
          </a:prstGeom>
        </p:spPr>
      </p:pic>
    </p:spTree>
    <p:extLst>
      <p:ext uri="{BB962C8B-B14F-4D97-AF65-F5344CB8AC3E}">
        <p14:creationId xmlns:p14="http://schemas.microsoft.com/office/powerpoint/2010/main" val="181721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750" fill="hold"/>
                                            <p:tgtEl>
                                              <p:spTgt spid="8"/>
                                            </p:tgtEl>
                                            <p:attrNameLst>
                                              <p:attrName>ppt_w</p:attrName>
                                            </p:attrNameLst>
                                          </p:cBhvr>
                                          <p:tavLst>
                                            <p:tav tm="0">
                                              <p:val>
                                                <p:fltVal val="0"/>
                                              </p:val>
                                            </p:tav>
                                            <p:tav tm="100000">
                                              <p:val>
                                                <p:strVal val="#ppt_w"/>
                                              </p:val>
                                            </p:tav>
                                          </p:tavLst>
                                        </p:anim>
                                        <p:anim calcmode="lin" valueType="num">
                                          <p:cBhvr>
                                            <p:cTn id="11" dur="750" fill="hold"/>
                                            <p:tgtEl>
                                              <p:spTgt spid="8"/>
                                            </p:tgtEl>
                                            <p:attrNameLst>
                                              <p:attrName>ppt_h</p:attrName>
                                            </p:attrNameLst>
                                          </p:cBhvr>
                                          <p:tavLst>
                                            <p:tav tm="0">
                                              <p:val>
                                                <p:fltVal val="0"/>
                                              </p:val>
                                            </p:tav>
                                            <p:tav tm="100000">
                                              <p:val>
                                                <p:strVal val="#ppt_h"/>
                                              </p:val>
                                            </p:tav>
                                          </p:tavLst>
                                        </p:anim>
                                        <p:animEffect transition="in" filter="fade">
                                          <p:cBhvr>
                                            <p:cTn id="12" dur="750"/>
                                            <p:tgtEl>
                                              <p:spTgt spid="8"/>
                                            </p:tgtEl>
                                          </p:cBhvr>
                                        </p:animEffect>
                                      </p:childTnLst>
                                    </p:cTn>
                                  </p:par>
                                  <p:par>
                                    <p:cTn id="13" presetID="2" presetClass="entr" presetSubtype="4" fill="hold" nodeType="withEffect" p14:presetBounceEnd="44000">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14:bounceEnd="44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44000">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750" fill="hold"/>
                                            <p:tgtEl>
                                              <p:spTgt spid="8"/>
                                            </p:tgtEl>
                                            <p:attrNameLst>
                                              <p:attrName>ppt_w</p:attrName>
                                            </p:attrNameLst>
                                          </p:cBhvr>
                                          <p:tavLst>
                                            <p:tav tm="0">
                                              <p:val>
                                                <p:fltVal val="0"/>
                                              </p:val>
                                            </p:tav>
                                            <p:tav tm="100000">
                                              <p:val>
                                                <p:strVal val="#ppt_w"/>
                                              </p:val>
                                            </p:tav>
                                          </p:tavLst>
                                        </p:anim>
                                        <p:anim calcmode="lin" valueType="num">
                                          <p:cBhvr>
                                            <p:cTn id="11" dur="750" fill="hold"/>
                                            <p:tgtEl>
                                              <p:spTgt spid="8"/>
                                            </p:tgtEl>
                                            <p:attrNameLst>
                                              <p:attrName>ppt_h</p:attrName>
                                            </p:attrNameLst>
                                          </p:cBhvr>
                                          <p:tavLst>
                                            <p:tav tm="0">
                                              <p:val>
                                                <p:fltVal val="0"/>
                                              </p:val>
                                            </p:tav>
                                            <p:tav tm="100000">
                                              <p:val>
                                                <p:strVal val="#ppt_h"/>
                                              </p:val>
                                            </p:tav>
                                          </p:tavLst>
                                        </p:anim>
                                        <p:animEffect transition="in" filter="fade">
                                          <p:cBhvr>
                                            <p:cTn id="12" dur="750"/>
                                            <p:tgtEl>
                                              <p:spTgt spid="8"/>
                                            </p:tgtEl>
                                          </p:cBhvr>
                                        </p:animEffect>
                                      </p:childTnLst>
                                    </p:cTn>
                                  </p:par>
                                  <p:par>
                                    <p:cTn id="13" presetID="2" presetClass="entr" presetSubtype="4" fill="hold"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DD0452C-FF7D-4F7C-BA40-6F543856D00E}"/>
              </a:ext>
            </a:extLst>
          </p:cNvPr>
          <p:cNvGrpSpPr/>
          <p:nvPr/>
        </p:nvGrpSpPr>
        <p:grpSpPr>
          <a:xfrm>
            <a:off x="457200" y="275897"/>
            <a:ext cx="3851911" cy="1248103"/>
            <a:chOff x="457200" y="275897"/>
            <a:chExt cx="3851911" cy="1248103"/>
          </a:xfrm>
        </p:grpSpPr>
        <p:grpSp>
          <p:nvGrpSpPr>
            <p:cNvPr id="18" name="Group 17">
              <a:extLst>
                <a:ext uri="{FF2B5EF4-FFF2-40B4-BE49-F238E27FC236}">
                  <a16:creationId xmlns:a16="http://schemas.microsoft.com/office/drawing/2014/main" id="{B9513EA8-81E7-44E8-90C5-DCCDF96398FC}"/>
                </a:ext>
              </a:extLst>
            </p:cNvPr>
            <p:cNvGrpSpPr/>
            <p:nvPr/>
          </p:nvGrpSpPr>
          <p:grpSpPr>
            <a:xfrm>
              <a:off x="1371601" y="484363"/>
              <a:ext cx="2937510" cy="1014237"/>
              <a:chOff x="1371601" y="484363"/>
              <a:chExt cx="2937510" cy="1014237"/>
            </a:xfrm>
          </p:grpSpPr>
          <p:pic>
            <p:nvPicPr>
              <p:cNvPr id="22" name="Picture 21">
                <a:extLst>
                  <a:ext uri="{FF2B5EF4-FFF2-40B4-BE49-F238E27FC236}">
                    <a16:creationId xmlns:a16="http://schemas.microsoft.com/office/drawing/2014/main" id="{49DB767A-9CD3-48DE-8667-08CB50100B6F}"/>
                  </a:ext>
                </a:extLst>
              </p:cNvPr>
              <p:cNvPicPr>
                <a:picLocks noChangeAspect="1"/>
              </p:cNvPicPr>
              <p:nvPr/>
            </p:nvPicPr>
            <p:blipFill>
              <a:blip r:embed="rId3"/>
              <a:stretch>
                <a:fillRect/>
              </a:stretch>
            </p:blipFill>
            <p:spPr>
              <a:xfrm>
                <a:off x="1371601" y="484363"/>
                <a:ext cx="2937510" cy="1014237"/>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EC81C180-27B4-46A2-A5B2-9C38CABF3709}"/>
                  </a:ext>
                </a:extLst>
              </p:cNvPr>
              <p:cNvSpPr txBox="1"/>
              <p:nvPr/>
            </p:nvSpPr>
            <p:spPr>
              <a:xfrm>
                <a:off x="2510058" y="656439"/>
                <a:ext cx="1115691"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9" name="Group 18">
              <a:extLst>
                <a:ext uri="{FF2B5EF4-FFF2-40B4-BE49-F238E27FC236}">
                  <a16:creationId xmlns:a16="http://schemas.microsoft.com/office/drawing/2014/main" id="{C269088A-C5CD-48CE-BAE6-9F5DADCF3196}"/>
                </a:ext>
              </a:extLst>
            </p:cNvPr>
            <p:cNvGrpSpPr/>
            <p:nvPr/>
          </p:nvGrpSpPr>
          <p:grpSpPr>
            <a:xfrm>
              <a:off x="457200" y="275897"/>
              <a:ext cx="1447800" cy="1248103"/>
              <a:chOff x="457200" y="275897"/>
              <a:chExt cx="1447800" cy="1248103"/>
            </a:xfrm>
          </p:grpSpPr>
          <p:sp>
            <p:nvSpPr>
              <p:cNvPr id="20" name="Isosceles Triangle 19">
                <a:extLst>
                  <a:ext uri="{FF2B5EF4-FFF2-40B4-BE49-F238E27FC236}">
                    <a16:creationId xmlns:a16="http://schemas.microsoft.com/office/drawing/2014/main" id="{86A8DE41-1F61-4312-B78D-AB41E3E19D74}"/>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15F53E23-A298-4EFD-B826-57F2F0B3B842}"/>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1</a:t>
                </a:r>
              </a:p>
            </p:txBody>
          </p:sp>
        </p:grpSp>
      </p:grpSp>
      <p:grpSp>
        <p:nvGrpSpPr>
          <p:cNvPr id="79" name="Group 78">
            <a:extLst>
              <a:ext uri="{FF2B5EF4-FFF2-40B4-BE49-F238E27FC236}">
                <a16:creationId xmlns:a16="http://schemas.microsoft.com/office/drawing/2014/main" id="{8D2BEF17-EDD3-4B16-9FFB-E910CB083847}"/>
              </a:ext>
            </a:extLst>
          </p:cNvPr>
          <p:cNvGrpSpPr/>
          <p:nvPr/>
        </p:nvGrpSpPr>
        <p:grpSpPr>
          <a:xfrm>
            <a:off x="8058609" y="388466"/>
            <a:ext cx="3435786" cy="1563461"/>
            <a:chOff x="3722255" y="1490091"/>
            <a:chExt cx="5046771" cy="2074467"/>
          </a:xfrm>
        </p:grpSpPr>
        <p:grpSp>
          <p:nvGrpSpPr>
            <p:cNvPr id="80" name="Graphic 7">
              <a:extLst>
                <a:ext uri="{FF2B5EF4-FFF2-40B4-BE49-F238E27FC236}">
                  <a16:creationId xmlns:a16="http://schemas.microsoft.com/office/drawing/2014/main" id="{357D24AD-5B95-4E46-B089-BBFF9A84D32F}"/>
                </a:ext>
              </a:extLst>
            </p:cNvPr>
            <p:cNvGrpSpPr/>
            <p:nvPr/>
          </p:nvGrpSpPr>
          <p:grpSpPr>
            <a:xfrm>
              <a:off x="3722255" y="1490091"/>
              <a:ext cx="5046771" cy="2074467"/>
              <a:chOff x="609584" y="2133703"/>
              <a:chExt cx="7161963" cy="3608930"/>
            </a:xfrm>
          </p:grpSpPr>
          <p:sp>
            <p:nvSpPr>
              <p:cNvPr id="82" name="Freeform: Shape 81">
                <a:extLst>
                  <a:ext uri="{FF2B5EF4-FFF2-40B4-BE49-F238E27FC236}">
                    <a16:creationId xmlns:a16="http://schemas.microsoft.com/office/drawing/2014/main" id="{3206DDD1-DD35-4960-9F46-06AA0ADA9B49}"/>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83" name="Graphic 7">
                <a:extLst>
                  <a:ext uri="{FF2B5EF4-FFF2-40B4-BE49-F238E27FC236}">
                    <a16:creationId xmlns:a16="http://schemas.microsoft.com/office/drawing/2014/main" id="{C709A741-BDC4-4610-A986-0CB9D987C897}"/>
                  </a:ext>
                </a:extLst>
              </p:cNvPr>
              <p:cNvGrpSpPr/>
              <p:nvPr/>
            </p:nvGrpSpPr>
            <p:grpSpPr>
              <a:xfrm>
                <a:off x="609584" y="2133703"/>
                <a:ext cx="7161963" cy="3608930"/>
                <a:chOff x="609584" y="2133703"/>
                <a:chExt cx="7161963" cy="3608930"/>
              </a:xfrm>
              <a:solidFill>
                <a:srgbClr val="000000"/>
              </a:solidFill>
            </p:grpSpPr>
            <p:grpSp>
              <p:nvGrpSpPr>
                <p:cNvPr id="84" name="Graphic 7">
                  <a:extLst>
                    <a:ext uri="{FF2B5EF4-FFF2-40B4-BE49-F238E27FC236}">
                      <a16:creationId xmlns:a16="http://schemas.microsoft.com/office/drawing/2014/main" id="{81D5A977-636C-4C12-8425-B6BA3C3AA679}"/>
                    </a:ext>
                  </a:extLst>
                </p:cNvPr>
                <p:cNvGrpSpPr/>
                <p:nvPr/>
              </p:nvGrpSpPr>
              <p:grpSpPr>
                <a:xfrm>
                  <a:off x="776118" y="2133703"/>
                  <a:ext cx="6995430" cy="3608930"/>
                  <a:chOff x="776118" y="2133703"/>
                  <a:chExt cx="6995430" cy="3608930"/>
                </a:xfrm>
                <a:solidFill>
                  <a:srgbClr val="000000"/>
                </a:solidFill>
              </p:grpSpPr>
              <p:sp>
                <p:nvSpPr>
                  <p:cNvPr id="93" name="Freeform: Shape 92">
                    <a:extLst>
                      <a:ext uri="{FF2B5EF4-FFF2-40B4-BE49-F238E27FC236}">
                        <a16:creationId xmlns:a16="http://schemas.microsoft.com/office/drawing/2014/main" id="{158B0754-FAB6-46F0-9B59-FBD2BDB8A95C}"/>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4" name="Freeform: Shape 93">
                    <a:extLst>
                      <a:ext uri="{FF2B5EF4-FFF2-40B4-BE49-F238E27FC236}">
                        <a16:creationId xmlns:a16="http://schemas.microsoft.com/office/drawing/2014/main" id="{4E22E3E6-D157-4246-837D-EEE17409B57E}"/>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85" name="Graphic 7">
                  <a:extLst>
                    <a:ext uri="{FF2B5EF4-FFF2-40B4-BE49-F238E27FC236}">
                      <a16:creationId xmlns:a16="http://schemas.microsoft.com/office/drawing/2014/main" id="{71CBB625-3EC1-4F11-BC2A-65862FE60576}"/>
                    </a:ext>
                  </a:extLst>
                </p:cNvPr>
                <p:cNvGrpSpPr/>
                <p:nvPr/>
              </p:nvGrpSpPr>
              <p:grpSpPr>
                <a:xfrm>
                  <a:off x="1174197" y="2197548"/>
                  <a:ext cx="6469430" cy="3477568"/>
                  <a:chOff x="1174197" y="2197548"/>
                  <a:chExt cx="6469430" cy="3477568"/>
                </a:xfrm>
                <a:solidFill>
                  <a:srgbClr val="000000"/>
                </a:solidFill>
              </p:grpSpPr>
              <p:sp>
                <p:nvSpPr>
                  <p:cNvPr id="91" name="Freeform: Shape 90">
                    <a:extLst>
                      <a:ext uri="{FF2B5EF4-FFF2-40B4-BE49-F238E27FC236}">
                        <a16:creationId xmlns:a16="http://schemas.microsoft.com/office/drawing/2014/main" id="{9159E85C-29A0-4223-9248-94E54E5118D3}"/>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2" name="Freeform: Shape 91">
                    <a:extLst>
                      <a:ext uri="{FF2B5EF4-FFF2-40B4-BE49-F238E27FC236}">
                        <a16:creationId xmlns:a16="http://schemas.microsoft.com/office/drawing/2014/main" id="{909EA380-1FC3-4C6F-A85F-5A27BBC840A5}"/>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86" name="Graphic 7">
                  <a:extLst>
                    <a:ext uri="{FF2B5EF4-FFF2-40B4-BE49-F238E27FC236}">
                      <a16:creationId xmlns:a16="http://schemas.microsoft.com/office/drawing/2014/main" id="{E25B105A-45ED-401F-B6B3-B9D285A14540}"/>
                    </a:ext>
                  </a:extLst>
                </p:cNvPr>
                <p:cNvGrpSpPr/>
                <p:nvPr/>
              </p:nvGrpSpPr>
              <p:grpSpPr>
                <a:xfrm>
                  <a:off x="609584" y="2392211"/>
                  <a:ext cx="440366" cy="1012027"/>
                  <a:chOff x="609584" y="2392211"/>
                  <a:chExt cx="440366" cy="1012027"/>
                </a:xfrm>
                <a:solidFill>
                  <a:srgbClr val="000000"/>
                </a:solidFill>
              </p:grpSpPr>
              <p:sp>
                <p:nvSpPr>
                  <p:cNvPr id="87" name="Freeform: Shape 86">
                    <a:extLst>
                      <a:ext uri="{FF2B5EF4-FFF2-40B4-BE49-F238E27FC236}">
                        <a16:creationId xmlns:a16="http://schemas.microsoft.com/office/drawing/2014/main" id="{7D02DAAA-069C-4119-AC1F-8DEBE19E27AE}"/>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8" name="Freeform: Shape 87">
                    <a:extLst>
                      <a:ext uri="{FF2B5EF4-FFF2-40B4-BE49-F238E27FC236}">
                        <a16:creationId xmlns:a16="http://schemas.microsoft.com/office/drawing/2014/main" id="{6A736B7F-55A9-4A2D-9A94-F59B579751BB}"/>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9" name="Freeform: Shape 88">
                    <a:extLst>
                      <a:ext uri="{FF2B5EF4-FFF2-40B4-BE49-F238E27FC236}">
                        <a16:creationId xmlns:a16="http://schemas.microsoft.com/office/drawing/2014/main" id="{486EC218-667F-4D2D-A734-3932AFCAAEC8}"/>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0" name="Freeform: Shape 89">
                    <a:extLst>
                      <a:ext uri="{FF2B5EF4-FFF2-40B4-BE49-F238E27FC236}">
                        <a16:creationId xmlns:a16="http://schemas.microsoft.com/office/drawing/2014/main" id="{6D4197FA-C1E1-4749-8123-A7CD2C7AF396}"/>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81" name="TextBox 80">
              <a:extLst>
                <a:ext uri="{FF2B5EF4-FFF2-40B4-BE49-F238E27FC236}">
                  <a16:creationId xmlns:a16="http://schemas.microsoft.com/office/drawing/2014/main" id="{6C86C2E9-7865-49FC-9C26-AABBC5FED996}"/>
                </a:ext>
              </a:extLst>
            </p:cNvPr>
            <p:cNvSpPr txBox="1"/>
            <p:nvPr/>
          </p:nvSpPr>
          <p:spPr>
            <a:xfrm>
              <a:off x="4770214" y="1617920"/>
              <a:ext cx="3399516" cy="179683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Làm</a:t>
              </a:r>
              <a:r>
                <a:rPr kumimoji="0" lang="en-US" sz="4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vào</a:t>
              </a:r>
              <a:endParaRPr kumimoji="0" lang="en-US" sz="4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bảng</a:t>
              </a:r>
              <a:r>
                <a:rPr kumimoji="0" lang="en-US" sz="4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con</a:t>
              </a:r>
            </a:p>
          </p:txBody>
        </p:sp>
      </p:grpSp>
      <p:pic>
        <p:nvPicPr>
          <p:cNvPr id="3" name="Picture 2">
            <a:extLst>
              <a:ext uri="{FF2B5EF4-FFF2-40B4-BE49-F238E27FC236}">
                <a16:creationId xmlns:a16="http://schemas.microsoft.com/office/drawing/2014/main" id="{A4042A46-7510-C0B7-0574-C4205B771635}"/>
              </a:ext>
            </a:extLst>
          </p:cNvPr>
          <p:cNvPicPr>
            <a:picLocks noChangeAspect="1"/>
          </p:cNvPicPr>
          <p:nvPr/>
        </p:nvPicPr>
        <p:blipFill>
          <a:blip r:embed="rId4"/>
          <a:stretch>
            <a:fillRect/>
          </a:stretch>
        </p:blipFill>
        <p:spPr>
          <a:xfrm>
            <a:off x="345757" y="2321242"/>
            <a:ext cx="11363325" cy="1323975"/>
          </a:xfrm>
          <a:prstGeom prst="rect">
            <a:avLst/>
          </a:prstGeom>
        </p:spPr>
      </p:pic>
      <p:sp>
        <p:nvSpPr>
          <p:cNvPr id="4" name="TextBox 3">
            <a:extLst>
              <a:ext uri="{FF2B5EF4-FFF2-40B4-BE49-F238E27FC236}">
                <a16:creationId xmlns:a16="http://schemas.microsoft.com/office/drawing/2014/main" id="{CC498A4C-6505-BF8B-0B90-61275EE9135F}"/>
              </a:ext>
            </a:extLst>
          </p:cNvPr>
          <p:cNvSpPr txBox="1"/>
          <p:nvPr/>
        </p:nvSpPr>
        <p:spPr>
          <a:xfrm>
            <a:off x="994301" y="336158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5" name="TextBox 4">
            <a:extLst>
              <a:ext uri="{FF2B5EF4-FFF2-40B4-BE49-F238E27FC236}">
                <a16:creationId xmlns:a16="http://schemas.microsoft.com/office/drawing/2014/main" id="{F97D1616-6D0B-417C-67F1-1898E0343083}"/>
              </a:ext>
            </a:extLst>
          </p:cNvPr>
          <p:cNvSpPr txBox="1"/>
          <p:nvPr/>
        </p:nvSpPr>
        <p:spPr>
          <a:xfrm>
            <a:off x="731411" y="336158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6" name="TextBox 5">
            <a:extLst>
              <a:ext uri="{FF2B5EF4-FFF2-40B4-BE49-F238E27FC236}">
                <a16:creationId xmlns:a16="http://schemas.microsoft.com/office/drawing/2014/main" id="{6867CAB2-343C-EFE0-528E-A8510B8909B7}"/>
              </a:ext>
            </a:extLst>
          </p:cNvPr>
          <p:cNvSpPr txBox="1"/>
          <p:nvPr/>
        </p:nvSpPr>
        <p:spPr>
          <a:xfrm>
            <a:off x="719981" y="383021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6</a:t>
            </a:r>
          </a:p>
        </p:txBody>
      </p:sp>
      <p:sp>
        <p:nvSpPr>
          <p:cNvPr id="7" name="TextBox 6">
            <a:extLst>
              <a:ext uri="{FF2B5EF4-FFF2-40B4-BE49-F238E27FC236}">
                <a16:creationId xmlns:a16="http://schemas.microsoft.com/office/drawing/2014/main" id="{F389E2D6-E573-0396-ABCC-58CFD2697E4B}"/>
              </a:ext>
            </a:extLst>
          </p:cNvPr>
          <p:cNvSpPr txBox="1"/>
          <p:nvPr/>
        </p:nvSpPr>
        <p:spPr>
          <a:xfrm>
            <a:off x="457091" y="383021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cxnSp>
        <p:nvCxnSpPr>
          <p:cNvPr id="8" name="Straight Connector 7">
            <a:extLst>
              <a:ext uri="{FF2B5EF4-FFF2-40B4-BE49-F238E27FC236}">
                <a16:creationId xmlns:a16="http://schemas.microsoft.com/office/drawing/2014/main" id="{E7F828C5-8565-37B0-E82A-9CF38532C6E0}"/>
              </a:ext>
            </a:extLst>
          </p:cNvPr>
          <p:cNvCxnSpPr>
            <a:cxnSpLocks/>
          </p:cNvCxnSpPr>
          <p:nvPr/>
        </p:nvCxnSpPr>
        <p:spPr>
          <a:xfrm>
            <a:off x="559557" y="4429061"/>
            <a:ext cx="106350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8716626-76E6-056C-84F5-0BB6D5FF51D9}"/>
              </a:ext>
            </a:extLst>
          </p:cNvPr>
          <p:cNvSpPr txBox="1"/>
          <p:nvPr/>
        </p:nvSpPr>
        <p:spPr>
          <a:xfrm>
            <a:off x="982871" y="434456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11" name="TextBox 10">
            <a:extLst>
              <a:ext uri="{FF2B5EF4-FFF2-40B4-BE49-F238E27FC236}">
                <a16:creationId xmlns:a16="http://schemas.microsoft.com/office/drawing/2014/main" id="{52021135-66D1-05A8-9508-3D31A191A382}"/>
              </a:ext>
            </a:extLst>
          </p:cNvPr>
          <p:cNvSpPr txBox="1"/>
          <p:nvPr/>
        </p:nvSpPr>
        <p:spPr>
          <a:xfrm>
            <a:off x="719981" y="434456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12" name="TextBox 11">
            <a:extLst>
              <a:ext uri="{FF2B5EF4-FFF2-40B4-BE49-F238E27FC236}">
                <a16:creationId xmlns:a16="http://schemas.microsoft.com/office/drawing/2014/main" id="{9A0073B3-703D-BFB2-C60A-7B4761595C34}"/>
              </a:ext>
            </a:extLst>
          </p:cNvPr>
          <p:cNvSpPr txBox="1"/>
          <p:nvPr/>
        </p:nvSpPr>
        <p:spPr>
          <a:xfrm>
            <a:off x="411371" y="434456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a:t>
            </a:r>
          </a:p>
        </p:txBody>
      </p:sp>
      <p:sp>
        <p:nvSpPr>
          <p:cNvPr id="13" name="TextBox 12">
            <a:extLst>
              <a:ext uri="{FF2B5EF4-FFF2-40B4-BE49-F238E27FC236}">
                <a16:creationId xmlns:a16="http://schemas.microsoft.com/office/drawing/2014/main" id="{F3FE704A-221B-F4F9-09CF-AB4AA40396B8}"/>
              </a:ext>
            </a:extLst>
          </p:cNvPr>
          <p:cNvSpPr txBox="1"/>
          <p:nvPr/>
        </p:nvSpPr>
        <p:spPr>
          <a:xfrm>
            <a:off x="4286141" y="339587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6</a:t>
            </a:r>
          </a:p>
        </p:txBody>
      </p:sp>
      <p:sp>
        <p:nvSpPr>
          <p:cNvPr id="14" name="TextBox 13">
            <a:extLst>
              <a:ext uri="{FF2B5EF4-FFF2-40B4-BE49-F238E27FC236}">
                <a16:creationId xmlns:a16="http://schemas.microsoft.com/office/drawing/2014/main" id="{3441977B-6DB8-391E-9EF3-A3FBE73DC153}"/>
              </a:ext>
            </a:extLst>
          </p:cNvPr>
          <p:cNvSpPr txBox="1"/>
          <p:nvPr/>
        </p:nvSpPr>
        <p:spPr>
          <a:xfrm>
            <a:off x="3840481" y="3395878"/>
            <a:ext cx="79237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21</a:t>
            </a:r>
          </a:p>
        </p:txBody>
      </p:sp>
      <p:sp>
        <p:nvSpPr>
          <p:cNvPr id="15" name="TextBox 14">
            <a:extLst>
              <a:ext uri="{FF2B5EF4-FFF2-40B4-BE49-F238E27FC236}">
                <a16:creationId xmlns:a16="http://schemas.microsoft.com/office/drawing/2014/main" id="{7E01B0C8-FBFD-6298-A648-D3C67AF70C40}"/>
              </a:ext>
            </a:extLst>
          </p:cNvPr>
          <p:cNvSpPr txBox="1"/>
          <p:nvPr/>
        </p:nvSpPr>
        <p:spPr>
          <a:xfrm>
            <a:off x="4011821" y="386450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6</a:t>
            </a:r>
          </a:p>
        </p:txBody>
      </p:sp>
      <p:sp>
        <p:nvSpPr>
          <p:cNvPr id="16" name="TextBox 15">
            <a:extLst>
              <a:ext uri="{FF2B5EF4-FFF2-40B4-BE49-F238E27FC236}">
                <a16:creationId xmlns:a16="http://schemas.microsoft.com/office/drawing/2014/main" id="{82729699-BE14-CDF8-F42D-3AFE9BD6A0F0}"/>
              </a:ext>
            </a:extLst>
          </p:cNvPr>
          <p:cNvSpPr txBox="1"/>
          <p:nvPr/>
        </p:nvSpPr>
        <p:spPr>
          <a:xfrm>
            <a:off x="3748931" y="386450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9</a:t>
            </a:r>
          </a:p>
        </p:txBody>
      </p:sp>
      <p:cxnSp>
        <p:nvCxnSpPr>
          <p:cNvPr id="27" name="Straight Connector 26">
            <a:extLst>
              <a:ext uri="{FF2B5EF4-FFF2-40B4-BE49-F238E27FC236}">
                <a16:creationId xmlns:a16="http://schemas.microsoft.com/office/drawing/2014/main" id="{A6E76A54-CC3F-2DA0-CB03-A46FA544E1B0}"/>
              </a:ext>
            </a:extLst>
          </p:cNvPr>
          <p:cNvCxnSpPr>
            <a:cxnSpLocks/>
          </p:cNvCxnSpPr>
          <p:nvPr/>
        </p:nvCxnSpPr>
        <p:spPr>
          <a:xfrm>
            <a:off x="3851397" y="4463351"/>
            <a:ext cx="106350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F50A27C-2E16-7369-5CD1-22F6FECEB8AC}"/>
              </a:ext>
            </a:extLst>
          </p:cNvPr>
          <p:cNvSpPr txBox="1"/>
          <p:nvPr/>
        </p:nvSpPr>
        <p:spPr>
          <a:xfrm>
            <a:off x="4320431" y="437885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6</a:t>
            </a:r>
          </a:p>
        </p:txBody>
      </p:sp>
      <p:sp>
        <p:nvSpPr>
          <p:cNvPr id="29" name="TextBox 28">
            <a:extLst>
              <a:ext uri="{FF2B5EF4-FFF2-40B4-BE49-F238E27FC236}">
                <a16:creationId xmlns:a16="http://schemas.microsoft.com/office/drawing/2014/main" id="{4A595533-1B46-DE26-243A-F8D1ADC71E2A}"/>
              </a:ext>
            </a:extLst>
          </p:cNvPr>
          <p:cNvSpPr txBox="1"/>
          <p:nvPr/>
        </p:nvSpPr>
        <p:spPr>
          <a:xfrm>
            <a:off x="4011821" y="437885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30" name="TextBox 29">
            <a:extLst>
              <a:ext uri="{FF2B5EF4-FFF2-40B4-BE49-F238E27FC236}">
                <a16:creationId xmlns:a16="http://schemas.microsoft.com/office/drawing/2014/main" id="{CABD4629-C9AA-4FAE-7AD8-2622B0568552}"/>
              </a:ext>
            </a:extLst>
          </p:cNvPr>
          <p:cNvSpPr txBox="1"/>
          <p:nvPr/>
        </p:nvSpPr>
        <p:spPr>
          <a:xfrm>
            <a:off x="3440431" y="4378858"/>
            <a:ext cx="87238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11</a:t>
            </a:r>
          </a:p>
        </p:txBody>
      </p:sp>
      <p:sp>
        <p:nvSpPr>
          <p:cNvPr id="31" name="TextBox 30">
            <a:extLst>
              <a:ext uri="{FF2B5EF4-FFF2-40B4-BE49-F238E27FC236}">
                <a16:creationId xmlns:a16="http://schemas.microsoft.com/office/drawing/2014/main" id="{7AEA20FE-8B2E-3139-37C3-FF79A416F99B}"/>
              </a:ext>
            </a:extLst>
          </p:cNvPr>
          <p:cNvSpPr txBox="1"/>
          <p:nvPr/>
        </p:nvSpPr>
        <p:spPr>
          <a:xfrm>
            <a:off x="7623701" y="337301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8</a:t>
            </a:r>
          </a:p>
        </p:txBody>
      </p:sp>
      <p:sp>
        <p:nvSpPr>
          <p:cNvPr id="32" name="TextBox 31">
            <a:extLst>
              <a:ext uri="{FF2B5EF4-FFF2-40B4-BE49-F238E27FC236}">
                <a16:creationId xmlns:a16="http://schemas.microsoft.com/office/drawing/2014/main" id="{7F13C770-23D1-F35D-568C-5745B13B17C7}"/>
              </a:ext>
            </a:extLst>
          </p:cNvPr>
          <p:cNvSpPr txBox="1"/>
          <p:nvPr/>
        </p:nvSpPr>
        <p:spPr>
          <a:xfrm>
            <a:off x="7178041" y="3373018"/>
            <a:ext cx="79237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a:t>
            </a:r>
          </a:p>
        </p:txBody>
      </p:sp>
      <p:sp>
        <p:nvSpPr>
          <p:cNvPr id="33" name="TextBox 32">
            <a:extLst>
              <a:ext uri="{FF2B5EF4-FFF2-40B4-BE49-F238E27FC236}">
                <a16:creationId xmlns:a16="http://schemas.microsoft.com/office/drawing/2014/main" id="{590C27FB-51AB-332E-463E-F2537EA17291}"/>
              </a:ext>
            </a:extLst>
          </p:cNvPr>
          <p:cNvSpPr txBox="1"/>
          <p:nvPr/>
        </p:nvSpPr>
        <p:spPr>
          <a:xfrm>
            <a:off x="7349381" y="384164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8</a:t>
            </a:r>
          </a:p>
        </p:txBody>
      </p:sp>
      <p:sp>
        <p:nvSpPr>
          <p:cNvPr id="34" name="TextBox 33">
            <a:extLst>
              <a:ext uri="{FF2B5EF4-FFF2-40B4-BE49-F238E27FC236}">
                <a16:creationId xmlns:a16="http://schemas.microsoft.com/office/drawing/2014/main" id="{3D892DCB-DE93-069F-EE12-7B2BCE9B4376}"/>
              </a:ext>
            </a:extLst>
          </p:cNvPr>
          <p:cNvSpPr txBox="1"/>
          <p:nvPr/>
        </p:nvSpPr>
        <p:spPr>
          <a:xfrm>
            <a:off x="6926581" y="3841648"/>
            <a:ext cx="76951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28</a:t>
            </a:r>
          </a:p>
        </p:txBody>
      </p:sp>
      <p:cxnSp>
        <p:nvCxnSpPr>
          <p:cNvPr id="35" name="Straight Connector 34">
            <a:extLst>
              <a:ext uri="{FF2B5EF4-FFF2-40B4-BE49-F238E27FC236}">
                <a16:creationId xmlns:a16="http://schemas.microsoft.com/office/drawing/2014/main" id="{55F55039-6C36-A0FB-DC61-7F904CF56BC4}"/>
              </a:ext>
            </a:extLst>
          </p:cNvPr>
          <p:cNvCxnSpPr>
            <a:cxnSpLocks/>
          </p:cNvCxnSpPr>
          <p:nvPr/>
        </p:nvCxnSpPr>
        <p:spPr>
          <a:xfrm>
            <a:off x="6926580" y="4440491"/>
            <a:ext cx="13258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C7E4AE7-EFB0-79CC-2B3C-D035E102744B}"/>
              </a:ext>
            </a:extLst>
          </p:cNvPr>
          <p:cNvSpPr txBox="1"/>
          <p:nvPr/>
        </p:nvSpPr>
        <p:spPr>
          <a:xfrm>
            <a:off x="7635131" y="436742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8</a:t>
            </a:r>
          </a:p>
        </p:txBody>
      </p:sp>
      <p:sp>
        <p:nvSpPr>
          <p:cNvPr id="37" name="TextBox 36">
            <a:extLst>
              <a:ext uri="{FF2B5EF4-FFF2-40B4-BE49-F238E27FC236}">
                <a16:creationId xmlns:a16="http://schemas.microsoft.com/office/drawing/2014/main" id="{2CF4EF37-25CD-BE51-9F2A-247DA95D34E7}"/>
              </a:ext>
            </a:extLst>
          </p:cNvPr>
          <p:cNvSpPr txBox="1"/>
          <p:nvPr/>
        </p:nvSpPr>
        <p:spPr>
          <a:xfrm>
            <a:off x="7349381" y="435599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38" name="TextBox 37">
            <a:extLst>
              <a:ext uri="{FF2B5EF4-FFF2-40B4-BE49-F238E27FC236}">
                <a16:creationId xmlns:a16="http://schemas.microsoft.com/office/drawing/2014/main" id="{B094366F-F93B-FDBC-F6E3-85D688D92F4D}"/>
              </a:ext>
            </a:extLst>
          </p:cNvPr>
          <p:cNvSpPr txBox="1"/>
          <p:nvPr/>
        </p:nvSpPr>
        <p:spPr>
          <a:xfrm>
            <a:off x="6777990" y="4355998"/>
            <a:ext cx="902969"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9</a:t>
            </a:r>
          </a:p>
        </p:txBody>
      </p:sp>
      <p:sp>
        <p:nvSpPr>
          <p:cNvPr id="39" name="TextBox 38">
            <a:extLst>
              <a:ext uri="{FF2B5EF4-FFF2-40B4-BE49-F238E27FC236}">
                <a16:creationId xmlns:a16="http://schemas.microsoft.com/office/drawing/2014/main" id="{BE933D40-8FE2-ACDD-C687-9675CAEBDEE2}"/>
              </a:ext>
            </a:extLst>
          </p:cNvPr>
          <p:cNvSpPr txBox="1"/>
          <p:nvPr/>
        </p:nvSpPr>
        <p:spPr>
          <a:xfrm>
            <a:off x="6503671" y="4355998"/>
            <a:ext cx="87238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42" name="TextBox 41">
            <a:extLst>
              <a:ext uri="{FF2B5EF4-FFF2-40B4-BE49-F238E27FC236}">
                <a16:creationId xmlns:a16="http://schemas.microsoft.com/office/drawing/2014/main" id="{C1F2BD29-B3EF-F317-4D58-5C80FD187F98}"/>
              </a:ext>
            </a:extLst>
          </p:cNvPr>
          <p:cNvSpPr txBox="1"/>
          <p:nvPr/>
        </p:nvSpPr>
        <p:spPr>
          <a:xfrm>
            <a:off x="10938401" y="333872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43" name="TextBox 42">
            <a:extLst>
              <a:ext uri="{FF2B5EF4-FFF2-40B4-BE49-F238E27FC236}">
                <a16:creationId xmlns:a16="http://schemas.microsoft.com/office/drawing/2014/main" id="{FE33A719-7D2A-2223-3B98-4A8B00B50598}"/>
              </a:ext>
            </a:extLst>
          </p:cNvPr>
          <p:cNvSpPr txBox="1"/>
          <p:nvPr/>
        </p:nvSpPr>
        <p:spPr>
          <a:xfrm>
            <a:off x="10492741" y="3338728"/>
            <a:ext cx="79237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22</a:t>
            </a:r>
          </a:p>
        </p:txBody>
      </p:sp>
      <p:sp>
        <p:nvSpPr>
          <p:cNvPr id="44" name="TextBox 43">
            <a:extLst>
              <a:ext uri="{FF2B5EF4-FFF2-40B4-BE49-F238E27FC236}">
                <a16:creationId xmlns:a16="http://schemas.microsoft.com/office/drawing/2014/main" id="{63F894D1-62EC-57C6-BEA4-2A265249989B}"/>
              </a:ext>
            </a:extLst>
          </p:cNvPr>
          <p:cNvSpPr txBox="1"/>
          <p:nvPr/>
        </p:nvSpPr>
        <p:spPr>
          <a:xfrm>
            <a:off x="10664081" y="380735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0</a:t>
            </a:r>
          </a:p>
        </p:txBody>
      </p:sp>
      <p:sp>
        <p:nvSpPr>
          <p:cNvPr id="45" name="TextBox 44">
            <a:extLst>
              <a:ext uri="{FF2B5EF4-FFF2-40B4-BE49-F238E27FC236}">
                <a16:creationId xmlns:a16="http://schemas.microsoft.com/office/drawing/2014/main" id="{932926AE-D294-6596-42CC-1C04AAE38FCA}"/>
              </a:ext>
            </a:extLst>
          </p:cNvPr>
          <p:cNvSpPr txBox="1"/>
          <p:nvPr/>
        </p:nvSpPr>
        <p:spPr>
          <a:xfrm>
            <a:off x="10241281" y="3807358"/>
            <a:ext cx="76951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30</a:t>
            </a:r>
          </a:p>
        </p:txBody>
      </p:sp>
      <p:cxnSp>
        <p:nvCxnSpPr>
          <p:cNvPr id="46" name="Straight Connector 45">
            <a:extLst>
              <a:ext uri="{FF2B5EF4-FFF2-40B4-BE49-F238E27FC236}">
                <a16:creationId xmlns:a16="http://schemas.microsoft.com/office/drawing/2014/main" id="{FBFEA51B-131C-6ADC-BE37-4081A04CB532}"/>
              </a:ext>
            </a:extLst>
          </p:cNvPr>
          <p:cNvCxnSpPr>
            <a:cxnSpLocks/>
          </p:cNvCxnSpPr>
          <p:nvPr/>
        </p:nvCxnSpPr>
        <p:spPr>
          <a:xfrm>
            <a:off x="10241280" y="4406201"/>
            <a:ext cx="13258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4A39F3E8-B320-12C7-517A-2CD4DCD2414F}"/>
              </a:ext>
            </a:extLst>
          </p:cNvPr>
          <p:cNvSpPr txBox="1"/>
          <p:nvPr/>
        </p:nvSpPr>
        <p:spPr>
          <a:xfrm>
            <a:off x="10949831" y="433313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96" name="TextBox 95">
            <a:extLst>
              <a:ext uri="{FF2B5EF4-FFF2-40B4-BE49-F238E27FC236}">
                <a16:creationId xmlns:a16="http://schemas.microsoft.com/office/drawing/2014/main" id="{A26F50D4-EA3A-A66F-6DC7-5512D1D91144}"/>
              </a:ext>
            </a:extLst>
          </p:cNvPr>
          <p:cNvSpPr txBox="1"/>
          <p:nvPr/>
        </p:nvSpPr>
        <p:spPr>
          <a:xfrm>
            <a:off x="10664081" y="432170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97" name="TextBox 96">
            <a:extLst>
              <a:ext uri="{FF2B5EF4-FFF2-40B4-BE49-F238E27FC236}">
                <a16:creationId xmlns:a16="http://schemas.microsoft.com/office/drawing/2014/main" id="{1D18A73A-FDE2-61D6-3124-8A0C3F1B0182}"/>
              </a:ext>
            </a:extLst>
          </p:cNvPr>
          <p:cNvSpPr txBox="1"/>
          <p:nvPr/>
        </p:nvSpPr>
        <p:spPr>
          <a:xfrm>
            <a:off x="10092690" y="4321708"/>
            <a:ext cx="902969"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98" name="TextBox 97">
            <a:extLst>
              <a:ext uri="{FF2B5EF4-FFF2-40B4-BE49-F238E27FC236}">
                <a16:creationId xmlns:a16="http://schemas.microsoft.com/office/drawing/2014/main" id="{4B25E240-2AEE-F0A1-86B4-AC69BA0F90F8}"/>
              </a:ext>
            </a:extLst>
          </p:cNvPr>
          <p:cNvSpPr txBox="1"/>
          <p:nvPr/>
        </p:nvSpPr>
        <p:spPr>
          <a:xfrm>
            <a:off x="9818371" y="4333138"/>
            <a:ext cx="87238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Tree>
    <p:extLst>
      <p:ext uri="{BB962C8B-B14F-4D97-AF65-F5344CB8AC3E}">
        <p14:creationId xmlns:p14="http://schemas.microsoft.com/office/powerpoint/2010/main" val="405351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72000">
                                          <p:cBhvr additive="base">
                                            <p:cTn id="7" dur="1500" fill="hold"/>
                                            <p:tgtEl>
                                              <p:spTgt spid="17"/>
                                            </p:tgtEl>
                                            <p:attrNameLst>
                                              <p:attrName>ppt_x</p:attrName>
                                            </p:attrNameLst>
                                          </p:cBhvr>
                                          <p:tavLst>
                                            <p:tav tm="0">
                                              <p:val>
                                                <p:strVal val="0-#ppt_w/2"/>
                                              </p:val>
                                            </p:tav>
                                            <p:tav tm="100000">
                                              <p:val>
                                                <p:strVal val="#ppt_x"/>
                                              </p:val>
                                            </p:tav>
                                          </p:tavLst>
                                        </p:anim>
                                        <p:anim calcmode="lin" valueType="num" p14:bounceEnd="72000">
                                          <p:cBhvr additive="base">
                                            <p:cTn id="8" dur="1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down)">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000"/>
                                            <p:tgtEl>
                                              <p:spTgt spid="14"/>
                                            </p:tgtEl>
                                          </p:cBhvr>
                                        </p:animEffect>
                                        <p:anim calcmode="lin" valueType="num">
                                          <p:cBhvr>
                                            <p:cTn id="83" dur="1000" fill="hold"/>
                                            <p:tgtEl>
                                              <p:spTgt spid="14"/>
                                            </p:tgtEl>
                                            <p:attrNameLst>
                                              <p:attrName>ppt_x</p:attrName>
                                            </p:attrNameLst>
                                          </p:cBhvr>
                                          <p:tavLst>
                                            <p:tav tm="0">
                                              <p:val>
                                                <p:strVal val="#ppt_x"/>
                                              </p:val>
                                            </p:tav>
                                            <p:tav tm="100000">
                                              <p:val>
                                                <p:strVal val="#ppt_x"/>
                                              </p:val>
                                            </p:tav>
                                          </p:tavLst>
                                        </p:anim>
                                        <p:anim calcmode="lin" valueType="num">
                                          <p:cBhvr>
                                            <p:cTn id="8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7"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1000"/>
                                            <p:tgtEl>
                                              <p:spTgt spid="16"/>
                                            </p:tgtEl>
                                          </p:cBhvr>
                                        </p:animEffect>
                                        <p:anim calcmode="lin" valueType="num">
                                          <p:cBhvr>
                                            <p:cTn id="97" dur="1000" fill="hold"/>
                                            <p:tgtEl>
                                              <p:spTgt spid="16"/>
                                            </p:tgtEl>
                                            <p:attrNameLst>
                                              <p:attrName>ppt_x</p:attrName>
                                            </p:attrNameLst>
                                          </p:cBhvr>
                                          <p:tavLst>
                                            <p:tav tm="0">
                                              <p:val>
                                                <p:strVal val="#ppt_x"/>
                                              </p:val>
                                            </p:tav>
                                            <p:tav tm="100000">
                                              <p:val>
                                                <p:strVal val="#ppt_x"/>
                                              </p:val>
                                            </p:tav>
                                          </p:tavLst>
                                        </p:anim>
                                        <p:anim calcmode="lin" valueType="num">
                                          <p:cBhvr>
                                            <p:cTn id="98" dur="1000" fill="hold"/>
                                            <p:tgtEl>
                                              <p:spTgt spid="16"/>
                                            </p:tgtEl>
                                            <p:attrNameLst>
                                              <p:attrName>ppt_y</p:attrName>
                                            </p:attrNameLst>
                                          </p:cBhvr>
                                          <p:tavLst>
                                            <p:tav tm="0">
                                              <p:val>
                                                <p:strVal val="#ppt_y-.1"/>
                                              </p:val>
                                            </p:tav>
                                            <p:tav tm="100000">
                                              <p:val>
                                                <p:strVal val="#ppt_y"/>
                                              </p:val>
                                            </p:tav>
                                          </p:tavLst>
                                        </p:anim>
                                      </p:childTnLst>
                                    </p:cTn>
                                  </p:par>
                                  <p:par>
                                    <p:cTn id="99" presetID="22" presetClass="entr" presetSubtype="4" fill="hold"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5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1000"/>
                                            <p:tgtEl>
                                              <p:spTgt spid="28"/>
                                            </p:tgtEl>
                                          </p:cBhvr>
                                        </p:animEffect>
                                        <p:anim calcmode="lin" valueType="num">
                                          <p:cBhvr>
                                            <p:cTn id="107" dur="1000" fill="hold"/>
                                            <p:tgtEl>
                                              <p:spTgt spid="28"/>
                                            </p:tgtEl>
                                            <p:attrNameLst>
                                              <p:attrName>ppt_x</p:attrName>
                                            </p:attrNameLst>
                                          </p:cBhvr>
                                          <p:tavLst>
                                            <p:tav tm="0">
                                              <p:val>
                                                <p:strVal val="#ppt_x"/>
                                              </p:val>
                                            </p:tav>
                                            <p:tav tm="100000">
                                              <p:val>
                                                <p:strVal val="#ppt_x"/>
                                              </p:val>
                                            </p:tav>
                                          </p:tavLst>
                                        </p:anim>
                                        <p:anim calcmode="lin" valueType="num">
                                          <p:cBhvr>
                                            <p:cTn id="10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fade">
                                          <p:cBhvr>
                                            <p:cTn id="113" dur="1000"/>
                                            <p:tgtEl>
                                              <p:spTgt spid="29"/>
                                            </p:tgtEl>
                                          </p:cBhvr>
                                        </p:animEffect>
                                        <p:anim calcmode="lin" valueType="num">
                                          <p:cBhvr>
                                            <p:cTn id="114" dur="1000" fill="hold"/>
                                            <p:tgtEl>
                                              <p:spTgt spid="29"/>
                                            </p:tgtEl>
                                            <p:attrNameLst>
                                              <p:attrName>ppt_x</p:attrName>
                                            </p:attrNameLst>
                                          </p:cBhvr>
                                          <p:tavLst>
                                            <p:tav tm="0">
                                              <p:val>
                                                <p:strVal val="#ppt_x"/>
                                              </p:val>
                                            </p:tav>
                                            <p:tav tm="100000">
                                              <p:val>
                                                <p:strVal val="#ppt_x"/>
                                              </p:val>
                                            </p:tav>
                                          </p:tavLst>
                                        </p:anim>
                                        <p:anim calcmode="lin" valueType="num">
                                          <p:cBhvr>
                                            <p:cTn id="11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1000"/>
                                            <p:tgtEl>
                                              <p:spTgt spid="30"/>
                                            </p:tgtEl>
                                          </p:cBhvr>
                                        </p:animEffect>
                                        <p:anim calcmode="lin" valueType="num">
                                          <p:cBhvr>
                                            <p:cTn id="121" dur="1000" fill="hold"/>
                                            <p:tgtEl>
                                              <p:spTgt spid="30"/>
                                            </p:tgtEl>
                                            <p:attrNameLst>
                                              <p:attrName>ppt_x</p:attrName>
                                            </p:attrNameLst>
                                          </p:cBhvr>
                                          <p:tavLst>
                                            <p:tav tm="0">
                                              <p:val>
                                                <p:strVal val="#ppt_x"/>
                                              </p:val>
                                            </p:tav>
                                            <p:tav tm="100000">
                                              <p:val>
                                                <p:strVal val="#ppt_x"/>
                                              </p:val>
                                            </p:tav>
                                          </p:tavLst>
                                        </p:anim>
                                        <p:anim calcmode="lin" valueType="num">
                                          <p:cBhvr>
                                            <p:cTn id="1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1000"/>
                                            <p:tgtEl>
                                              <p:spTgt spid="31"/>
                                            </p:tgtEl>
                                          </p:cBhvr>
                                        </p:animEffect>
                                        <p:anim calcmode="lin" valueType="num">
                                          <p:cBhvr>
                                            <p:cTn id="128" dur="1000" fill="hold"/>
                                            <p:tgtEl>
                                              <p:spTgt spid="31"/>
                                            </p:tgtEl>
                                            <p:attrNameLst>
                                              <p:attrName>ppt_x</p:attrName>
                                            </p:attrNameLst>
                                          </p:cBhvr>
                                          <p:tavLst>
                                            <p:tav tm="0">
                                              <p:val>
                                                <p:strVal val="#ppt_x"/>
                                              </p:val>
                                            </p:tav>
                                            <p:tav tm="100000">
                                              <p:val>
                                                <p:strVal val="#ppt_x"/>
                                              </p:val>
                                            </p:tav>
                                          </p:tavLst>
                                        </p:anim>
                                        <p:anim calcmode="lin" valueType="num">
                                          <p:cBhvr>
                                            <p:cTn id="1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fade">
                                          <p:cBhvr>
                                            <p:cTn id="134" dur="1000"/>
                                            <p:tgtEl>
                                              <p:spTgt spid="32"/>
                                            </p:tgtEl>
                                          </p:cBhvr>
                                        </p:animEffect>
                                        <p:anim calcmode="lin" valueType="num">
                                          <p:cBhvr>
                                            <p:cTn id="135" dur="1000" fill="hold"/>
                                            <p:tgtEl>
                                              <p:spTgt spid="32"/>
                                            </p:tgtEl>
                                            <p:attrNameLst>
                                              <p:attrName>ppt_x</p:attrName>
                                            </p:attrNameLst>
                                          </p:cBhvr>
                                          <p:tavLst>
                                            <p:tav tm="0">
                                              <p:val>
                                                <p:strVal val="#ppt_x"/>
                                              </p:val>
                                            </p:tav>
                                            <p:tav tm="100000">
                                              <p:val>
                                                <p:strVal val="#ppt_x"/>
                                              </p:val>
                                            </p:tav>
                                          </p:tavLst>
                                        </p:anim>
                                        <p:anim calcmode="lin" valueType="num">
                                          <p:cBhvr>
                                            <p:cTn id="13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7" presetClass="entr" presetSubtype="0" fill="hold" grpId="0" nodeType="clickEffect">
                                      <p:stCondLst>
                                        <p:cond delay="0"/>
                                      </p:stCondLst>
                                      <p:childTnLst>
                                        <p:set>
                                          <p:cBhvr>
                                            <p:cTn id="140" dur="1" fill="hold">
                                              <p:stCondLst>
                                                <p:cond delay="0"/>
                                              </p:stCondLst>
                                            </p:cTn>
                                            <p:tgtEl>
                                              <p:spTgt spid="33"/>
                                            </p:tgtEl>
                                            <p:attrNameLst>
                                              <p:attrName>style.visibility</p:attrName>
                                            </p:attrNameLst>
                                          </p:cBhvr>
                                          <p:to>
                                            <p:strVal val="visible"/>
                                          </p:to>
                                        </p:set>
                                        <p:animEffect transition="in" filter="fade">
                                          <p:cBhvr>
                                            <p:cTn id="141" dur="1000"/>
                                            <p:tgtEl>
                                              <p:spTgt spid="33"/>
                                            </p:tgtEl>
                                          </p:cBhvr>
                                        </p:animEffect>
                                        <p:anim calcmode="lin" valueType="num">
                                          <p:cBhvr>
                                            <p:cTn id="142" dur="1000" fill="hold"/>
                                            <p:tgtEl>
                                              <p:spTgt spid="33"/>
                                            </p:tgtEl>
                                            <p:attrNameLst>
                                              <p:attrName>ppt_x</p:attrName>
                                            </p:attrNameLst>
                                          </p:cBhvr>
                                          <p:tavLst>
                                            <p:tav tm="0">
                                              <p:val>
                                                <p:strVal val="#ppt_x"/>
                                              </p:val>
                                            </p:tav>
                                            <p:tav tm="100000">
                                              <p:val>
                                                <p:strVal val="#ppt_x"/>
                                              </p:val>
                                            </p:tav>
                                          </p:tavLst>
                                        </p:anim>
                                        <p:anim calcmode="lin" valueType="num">
                                          <p:cBhvr>
                                            <p:cTn id="1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7" presetClass="entr" presetSubtype="0" fill="hold" grpId="0" nodeType="clickEffect">
                                      <p:stCondLst>
                                        <p:cond delay="0"/>
                                      </p:stCondLst>
                                      <p:childTnLst>
                                        <p:set>
                                          <p:cBhvr>
                                            <p:cTn id="147" dur="1" fill="hold">
                                              <p:stCondLst>
                                                <p:cond delay="0"/>
                                              </p:stCondLst>
                                            </p:cTn>
                                            <p:tgtEl>
                                              <p:spTgt spid="34"/>
                                            </p:tgtEl>
                                            <p:attrNameLst>
                                              <p:attrName>style.visibility</p:attrName>
                                            </p:attrNameLst>
                                          </p:cBhvr>
                                          <p:to>
                                            <p:strVal val="visible"/>
                                          </p:to>
                                        </p:set>
                                        <p:animEffect transition="in" filter="fade">
                                          <p:cBhvr>
                                            <p:cTn id="148" dur="1000"/>
                                            <p:tgtEl>
                                              <p:spTgt spid="34"/>
                                            </p:tgtEl>
                                          </p:cBhvr>
                                        </p:animEffect>
                                        <p:anim calcmode="lin" valueType="num">
                                          <p:cBhvr>
                                            <p:cTn id="149" dur="1000" fill="hold"/>
                                            <p:tgtEl>
                                              <p:spTgt spid="34"/>
                                            </p:tgtEl>
                                            <p:attrNameLst>
                                              <p:attrName>ppt_x</p:attrName>
                                            </p:attrNameLst>
                                          </p:cBhvr>
                                          <p:tavLst>
                                            <p:tav tm="0">
                                              <p:val>
                                                <p:strVal val="#ppt_x"/>
                                              </p:val>
                                            </p:tav>
                                            <p:tav tm="100000">
                                              <p:val>
                                                <p:strVal val="#ppt_x"/>
                                              </p:val>
                                            </p:tav>
                                          </p:tavLst>
                                        </p:anim>
                                        <p:anim calcmode="lin" valueType="num">
                                          <p:cBhvr>
                                            <p:cTn id="150" dur="1000" fill="hold"/>
                                            <p:tgtEl>
                                              <p:spTgt spid="34"/>
                                            </p:tgtEl>
                                            <p:attrNameLst>
                                              <p:attrName>ppt_y</p:attrName>
                                            </p:attrNameLst>
                                          </p:cBhvr>
                                          <p:tavLst>
                                            <p:tav tm="0">
                                              <p:val>
                                                <p:strVal val="#ppt_y-.1"/>
                                              </p:val>
                                            </p:tav>
                                            <p:tav tm="100000">
                                              <p:val>
                                                <p:strVal val="#ppt_y"/>
                                              </p:val>
                                            </p:tav>
                                          </p:tavLst>
                                        </p:anim>
                                      </p:childTnLst>
                                    </p:cTn>
                                  </p:par>
                                  <p:par>
                                    <p:cTn id="151" presetID="22" presetClass="entr" presetSubtype="4" fill="hold" nodeType="withEffect">
                                      <p:stCondLst>
                                        <p:cond delay="0"/>
                                      </p:stCondLst>
                                      <p:childTnLst>
                                        <p:set>
                                          <p:cBhvr>
                                            <p:cTn id="152" dur="1" fill="hold">
                                              <p:stCondLst>
                                                <p:cond delay="0"/>
                                              </p:stCondLst>
                                            </p:cTn>
                                            <p:tgtEl>
                                              <p:spTgt spid="35"/>
                                            </p:tgtEl>
                                            <p:attrNameLst>
                                              <p:attrName>style.visibility</p:attrName>
                                            </p:attrNameLst>
                                          </p:cBhvr>
                                          <p:to>
                                            <p:strVal val="visible"/>
                                          </p:to>
                                        </p:set>
                                        <p:animEffect transition="in" filter="wipe(down)">
                                          <p:cBhvr>
                                            <p:cTn id="153" dur="500"/>
                                            <p:tgtEl>
                                              <p:spTgt spid="35"/>
                                            </p:tgtEl>
                                          </p:cBhvr>
                                        </p:animEffect>
                                      </p:childTnLst>
                                    </p:cTn>
                                  </p:par>
                                </p:childTnLst>
                              </p:cTn>
                            </p:par>
                          </p:childTnLst>
                        </p:cTn>
                      </p:par>
                      <p:par>
                        <p:cTn id="154" fill="hold">
                          <p:stCondLst>
                            <p:cond delay="indefinite"/>
                          </p:stCondLst>
                          <p:childTnLst>
                            <p:par>
                              <p:cTn id="155" fill="hold">
                                <p:stCondLst>
                                  <p:cond delay="0"/>
                                </p:stCondLst>
                                <p:childTnLst>
                                  <p:par>
                                    <p:cTn id="156" presetID="47" presetClass="entr" presetSubtype="0" fill="hold" grpId="0" nodeType="click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1000"/>
                                            <p:tgtEl>
                                              <p:spTgt spid="36"/>
                                            </p:tgtEl>
                                          </p:cBhvr>
                                        </p:animEffect>
                                        <p:anim calcmode="lin" valueType="num">
                                          <p:cBhvr>
                                            <p:cTn id="159" dur="1000" fill="hold"/>
                                            <p:tgtEl>
                                              <p:spTgt spid="36"/>
                                            </p:tgtEl>
                                            <p:attrNameLst>
                                              <p:attrName>ppt_x</p:attrName>
                                            </p:attrNameLst>
                                          </p:cBhvr>
                                          <p:tavLst>
                                            <p:tav tm="0">
                                              <p:val>
                                                <p:strVal val="#ppt_x"/>
                                              </p:val>
                                            </p:tav>
                                            <p:tav tm="100000">
                                              <p:val>
                                                <p:strVal val="#ppt_x"/>
                                              </p:val>
                                            </p:tav>
                                          </p:tavLst>
                                        </p:anim>
                                        <p:anim calcmode="lin" valueType="num">
                                          <p:cBhvr>
                                            <p:cTn id="16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7" presetClass="entr" presetSubtype="0" fill="hold" grpId="0" nodeType="clickEffect">
                                      <p:stCondLst>
                                        <p:cond delay="0"/>
                                      </p:stCondLst>
                                      <p:childTnLst>
                                        <p:set>
                                          <p:cBhvr>
                                            <p:cTn id="164" dur="1" fill="hold">
                                              <p:stCondLst>
                                                <p:cond delay="0"/>
                                              </p:stCondLst>
                                            </p:cTn>
                                            <p:tgtEl>
                                              <p:spTgt spid="37"/>
                                            </p:tgtEl>
                                            <p:attrNameLst>
                                              <p:attrName>style.visibility</p:attrName>
                                            </p:attrNameLst>
                                          </p:cBhvr>
                                          <p:to>
                                            <p:strVal val="visible"/>
                                          </p:to>
                                        </p:set>
                                        <p:animEffect transition="in" filter="fade">
                                          <p:cBhvr>
                                            <p:cTn id="165" dur="1000"/>
                                            <p:tgtEl>
                                              <p:spTgt spid="37"/>
                                            </p:tgtEl>
                                          </p:cBhvr>
                                        </p:animEffect>
                                        <p:anim calcmode="lin" valueType="num">
                                          <p:cBhvr>
                                            <p:cTn id="166" dur="1000" fill="hold"/>
                                            <p:tgtEl>
                                              <p:spTgt spid="37"/>
                                            </p:tgtEl>
                                            <p:attrNameLst>
                                              <p:attrName>ppt_x</p:attrName>
                                            </p:attrNameLst>
                                          </p:cBhvr>
                                          <p:tavLst>
                                            <p:tav tm="0">
                                              <p:val>
                                                <p:strVal val="#ppt_x"/>
                                              </p:val>
                                            </p:tav>
                                            <p:tav tm="100000">
                                              <p:val>
                                                <p:strVal val="#ppt_x"/>
                                              </p:val>
                                            </p:tav>
                                          </p:tavLst>
                                        </p:anim>
                                        <p:anim calcmode="lin" valueType="num">
                                          <p:cBhvr>
                                            <p:cTn id="16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47" presetClass="entr" presetSubtype="0" fill="hold" grpId="0" nodeType="clickEffect">
                                      <p:stCondLst>
                                        <p:cond delay="0"/>
                                      </p:stCondLst>
                                      <p:childTnLst>
                                        <p:set>
                                          <p:cBhvr>
                                            <p:cTn id="171" dur="1" fill="hold">
                                              <p:stCondLst>
                                                <p:cond delay="0"/>
                                              </p:stCondLst>
                                            </p:cTn>
                                            <p:tgtEl>
                                              <p:spTgt spid="38"/>
                                            </p:tgtEl>
                                            <p:attrNameLst>
                                              <p:attrName>style.visibility</p:attrName>
                                            </p:attrNameLst>
                                          </p:cBhvr>
                                          <p:to>
                                            <p:strVal val="visible"/>
                                          </p:to>
                                        </p:set>
                                        <p:animEffect transition="in" filter="fade">
                                          <p:cBhvr>
                                            <p:cTn id="172" dur="1000"/>
                                            <p:tgtEl>
                                              <p:spTgt spid="38"/>
                                            </p:tgtEl>
                                          </p:cBhvr>
                                        </p:animEffect>
                                        <p:anim calcmode="lin" valueType="num">
                                          <p:cBhvr>
                                            <p:cTn id="173" dur="1000" fill="hold"/>
                                            <p:tgtEl>
                                              <p:spTgt spid="38"/>
                                            </p:tgtEl>
                                            <p:attrNameLst>
                                              <p:attrName>ppt_x</p:attrName>
                                            </p:attrNameLst>
                                          </p:cBhvr>
                                          <p:tavLst>
                                            <p:tav tm="0">
                                              <p:val>
                                                <p:strVal val="#ppt_x"/>
                                              </p:val>
                                            </p:tav>
                                            <p:tav tm="100000">
                                              <p:val>
                                                <p:strVal val="#ppt_x"/>
                                              </p:val>
                                            </p:tav>
                                          </p:tavLst>
                                        </p:anim>
                                        <p:anim calcmode="lin" valueType="num">
                                          <p:cBhvr>
                                            <p:cTn id="17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47" presetClass="entr" presetSubtype="0" fill="hold" grpId="0" nodeType="clickEffect">
                                      <p:stCondLst>
                                        <p:cond delay="0"/>
                                      </p:stCondLst>
                                      <p:childTnLst>
                                        <p:set>
                                          <p:cBhvr>
                                            <p:cTn id="178" dur="1" fill="hold">
                                              <p:stCondLst>
                                                <p:cond delay="0"/>
                                              </p:stCondLst>
                                            </p:cTn>
                                            <p:tgtEl>
                                              <p:spTgt spid="39"/>
                                            </p:tgtEl>
                                            <p:attrNameLst>
                                              <p:attrName>style.visibility</p:attrName>
                                            </p:attrNameLst>
                                          </p:cBhvr>
                                          <p:to>
                                            <p:strVal val="visible"/>
                                          </p:to>
                                        </p:set>
                                        <p:animEffect transition="in" filter="fade">
                                          <p:cBhvr>
                                            <p:cTn id="179" dur="1000"/>
                                            <p:tgtEl>
                                              <p:spTgt spid="39"/>
                                            </p:tgtEl>
                                          </p:cBhvr>
                                        </p:animEffect>
                                        <p:anim calcmode="lin" valueType="num">
                                          <p:cBhvr>
                                            <p:cTn id="180" dur="1000" fill="hold"/>
                                            <p:tgtEl>
                                              <p:spTgt spid="39"/>
                                            </p:tgtEl>
                                            <p:attrNameLst>
                                              <p:attrName>ppt_x</p:attrName>
                                            </p:attrNameLst>
                                          </p:cBhvr>
                                          <p:tavLst>
                                            <p:tav tm="0">
                                              <p:val>
                                                <p:strVal val="#ppt_x"/>
                                              </p:val>
                                            </p:tav>
                                            <p:tav tm="100000">
                                              <p:val>
                                                <p:strVal val="#ppt_x"/>
                                              </p:val>
                                            </p:tav>
                                          </p:tavLst>
                                        </p:anim>
                                        <p:anim calcmode="lin" valueType="num">
                                          <p:cBhvr>
                                            <p:cTn id="18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47" presetClass="entr" presetSubtype="0" fill="hold" grpId="0" nodeType="clickEffect">
                                      <p:stCondLst>
                                        <p:cond delay="0"/>
                                      </p:stCondLst>
                                      <p:childTnLst>
                                        <p:set>
                                          <p:cBhvr>
                                            <p:cTn id="185" dur="1" fill="hold">
                                              <p:stCondLst>
                                                <p:cond delay="0"/>
                                              </p:stCondLst>
                                            </p:cTn>
                                            <p:tgtEl>
                                              <p:spTgt spid="42"/>
                                            </p:tgtEl>
                                            <p:attrNameLst>
                                              <p:attrName>style.visibility</p:attrName>
                                            </p:attrNameLst>
                                          </p:cBhvr>
                                          <p:to>
                                            <p:strVal val="visible"/>
                                          </p:to>
                                        </p:set>
                                        <p:animEffect transition="in" filter="fade">
                                          <p:cBhvr>
                                            <p:cTn id="186" dur="1000"/>
                                            <p:tgtEl>
                                              <p:spTgt spid="42"/>
                                            </p:tgtEl>
                                          </p:cBhvr>
                                        </p:animEffect>
                                        <p:anim calcmode="lin" valueType="num">
                                          <p:cBhvr>
                                            <p:cTn id="187" dur="1000" fill="hold"/>
                                            <p:tgtEl>
                                              <p:spTgt spid="42"/>
                                            </p:tgtEl>
                                            <p:attrNameLst>
                                              <p:attrName>ppt_x</p:attrName>
                                            </p:attrNameLst>
                                          </p:cBhvr>
                                          <p:tavLst>
                                            <p:tav tm="0">
                                              <p:val>
                                                <p:strVal val="#ppt_x"/>
                                              </p:val>
                                            </p:tav>
                                            <p:tav tm="100000">
                                              <p:val>
                                                <p:strVal val="#ppt_x"/>
                                              </p:val>
                                            </p:tav>
                                          </p:tavLst>
                                        </p:anim>
                                        <p:anim calcmode="lin" valueType="num">
                                          <p:cBhvr>
                                            <p:cTn id="18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47" presetClass="entr" presetSubtype="0" fill="hold" grpId="0" nodeType="clickEffect">
                                      <p:stCondLst>
                                        <p:cond delay="0"/>
                                      </p:stCondLst>
                                      <p:childTnLst>
                                        <p:set>
                                          <p:cBhvr>
                                            <p:cTn id="192" dur="1" fill="hold">
                                              <p:stCondLst>
                                                <p:cond delay="0"/>
                                              </p:stCondLst>
                                            </p:cTn>
                                            <p:tgtEl>
                                              <p:spTgt spid="43"/>
                                            </p:tgtEl>
                                            <p:attrNameLst>
                                              <p:attrName>style.visibility</p:attrName>
                                            </p:attrNameLst>
                                          </p:cBhvr>
                                          <p:to>
                                            <p:strVal val="visible"/>
                                          </p:to>
                                        </p:set>
                                        <p:animEffect transition="in" filter="fade">
                                          <p:cBhvr>
                                            <p:cTn id="193" dur="1000"/>
                                            <p:tgtEl>
                                              <p:spTgt spid="43"/>
                                            </p:tgtEl>
                                          </p:cBhvr>
                                        </p:animEffect>
                                        <p:anim calcmode="lin" valueType="num">
                                          <p:cBhvr>
                                            <p:cTn id="194" dur="1000" fill="hold"/>
                                            <p:tgtEl>
                                              <p:spTgt spid="43"/>
                                            </p:tgtEl>
                                            <p:attrNameLst>
                                              <p:attrName>ppt_x</p:attrName>
                                            </p:attrNameLst>
                                          </p:cBhvr>
                                          <p:tavLst>
                                            <p:tav tm="0">
                                              <p:val>
                                                <p:strVal val="#ppt_x"/>
                                              </p:val>
                                            </p:tav>
                                            <p:tav tm="100000">
                                              <p:val>
                                                <p:strVal val="#ppt_x"/>
                                              </p:val>
                                            </p:tav>
                                          </p:tavLst>
                                        </p:anim>
                                        <p:anim calcmode="lin" valueType="num">
                                          <p:cBhvr>
                                            <p:cTn id="19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47" presetClass="entr" presetSubtype="0" fill="hold" grpId="0" nodeType="clickEffect">
                                      <p:stCondLst>
                                        <p:cond delay="0"/>
                                      </p:stCondLst>
                                      <p:childTnLst>
                                        <p:set>
                                          <p:cBhvr>
                                            <p:cTn id="199" dur="1" fill="hold">
                                              <p:stCondLst>
                                                <p:cond delay="0"/>
                                              </p:stCondLst>
                                            </p:cTn>
                                            <p:tgtEl>
                                              <p:spTgt spid="44"/>
                                            </p:tgtEl>
                                            <p:attrNameLst>
                                              <p:attrName>style.visibility</p:attrName>
                                            </p:attrNameLst>
                                          </p:cBhvr>
                                          <p:to>
                                            <p:strVal val="visible"/>
                                          </p:to>
                                        </p:set>
                                        <p:animEffect transition="in" filter="fade">
                                          <p:cBhvr>
                                            <p:cTn id="200" dur="1000"/>
                                            <p:tgtEl>
                                              <p:spTgt spid="44"/>
                                            </p:tgtEl>
                                          </p:cBhvr>
                                        </p:animEffect>
                                        <p:anim calcmode="lin" valueType="num">
                                          <p:cBhvr>
                                            <p:cTn id="201" dur="1000" fill="hold"/>
                                            <p:tgtEl>
                                              <p:spTgt spid="44"/>
                                            </p:tgtEl>
                                            <p:attrNameLst>
                                              <p:attrName>ppt_x</p:attrName>
                                            </p:attrNameLst>
                                          </p:cBhvr>
                                          <p:tavLst>
                                            <p:tav tm="0">
                                              <p:val>
                                                <p:strVal val="#ppt_x"/>
                                              </p:val>
                                            </p:tav>
                                            <p:tav tm="100000">
                                              <p:val>
                                                <p:strVal val="#ppt_x"/>
                                              </p:val>
                                            </p:tav>
                                          </p:tavLst>
                                        </p:anim>
                                        <p:anim calcmode="lin" valueType="num">
                                          <p:cBhvr>
                                            <p:cTn id="20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7" presetClass="entr" presetSubtype="0" fill="hold" grpId="0" nodeType="clickEffect">
                                      <p:stCondLst>
                                        <p:cond delay="0"/>
                                      </p:stCondLst>
                                      <p:childTnLst>
                                        <p:set>
                                          <p:cBhvr>
                                            <p:cTn id="206" dur="1" fill="hold">
                                              <p:stCondLst>
                                                <p:cond delay="0"/>
                                              </p:stCondLst>
                                            </p:cTn>
                                            <p:tgtEl>
                                              <p:spTgt spid="45"/>
                                            </p:tgtEl>
                                            <p:attrNameLst>
                                              <p:attrName>style.visibility</p:attrName>
                                            </p:attrNameLst>
                                          </p:cBhvr>
                                          <p:to>
                                            <p:strVal val="visible"/>
                                          </p:to>
                                        </p:set>
                                        <p:animEffect transition="in" filter="fade">
                                          <p:cBhvr>
                                            <p:cTn id="207" dur="1000"/>
                                            <p:tgtEl>
                                              <p:spTgt spid="45"/>
                                            </p:tgtEl>
                                          </p:cBhvr>
                                        </p:animEffect>
                                        <p:anim calcmode="lin" valueType="num">
                                          <p:cBhvr>
                                            <p:cTn id="208" dur="1000" fill="hold"/>
                                            <p:tgtEl>
                                              <p:spTgt spid="45"/>
                                            </p:tgtEl>
                                            <p:attrNameLst>
                                              <p:attrName>ppt_x</p:attrName>
                                            </p:attrNameLst>
                                          </p:cBhvr>
                                          <p:tavLst>
                                            <p:tav tm="0">
                                              <p:val>
                                                <p:strVal val="#ppt_x"/>
                                              </p:val>
                                            </p:tav>
                                            <p:tav tm="100000">
                                              <p:val>
                                                <p:strVal val="#ppt_x"/>
                                              </p:val>
                                            </p:tav>
                                          </p:tavLst>
                                        </p:anim>
                                        <p:anim calcmode="lin" valueType="num">
                                          <p:cBhvr>
                                            <p:cTn id="209" dur="1000" fill="hold"/>
                                            <p:tgtEl>
                                              <p:spTgt spid="45"/>
                                            </p:tgtEl>
                                            <p:attrNameLst>
                                              <p:attrName>ppt_y</p:attrName>
                                            </p:attrNameLst>
                                          </p:cBhvr>
                                          <p:tavLst>
                                            <p:tav tm="0">
                                              <p:val>
                                                <p:strVal val="#ppt_y-.1"/>
                                              </p:val>
                                            </p:tav>
                                            <p:tav tm="100000">
                                              <p:val>
                                                <p:strVal val="#ppt_y"/>
                                              </p:val>
                                            </p:tav>
                                          </p:tavLst>
                                        </p:anim>
                                      </p:childTnLst>
                                    </p:cTn>
                                  </p:par>
                                  <p:par>
                                    <p:cTn id="210" presetID="22" presetClass="entr" presetSubtype="4" fill="hold" nodeType="withEffect">
                                      <p:stCondLst>
                                        <p:cond delay="0"/>
                                      </p:stCondLst>
                                      <p:childTnLst>
                                        <p:set>
                                          <p:cBhvr>
                                            <p:cTn id="211" dur="1" fill="hold">
                                              <p:stCondLst>
                                                <p:cond delay="0"/>
                                              </p:stCondLst>
                                            </p:cTn>
                                            <p:tgtEl>
                                              <p:spTgt spid="46"/>
                                            </p:tgtEl>
                                            <p:attrNameLst>
                                              <p:attrName>style.visibility</p:attrName>
                                            </p:attrNameLst>
                                          </p:cBhvr>
                                          <p:to>
                                            <p:strVal val="visible"/>
                                          </p:to>
                                        </p:set>
                                        <p:animEffect transition="in" filter="wipe(down)">
                                          <p:cBhvr>
                                            <p:cTn id="212" dur="500"/>
                                            <p:tgtEl>
                                              <p:spTgt spid="46"/>
                                            </p:tgtEl>
                                          </p:cBhvr>
                                        </p:animEffect>
                                      </p:childTnLst>
                                    </p:cTn>
                                  </p:par>
                                </p:childTnLst>
                              </p:cTn>
                            </p:par>
                          </p:childTnLst>
                        </p:cTn>
                      </p:par>
                      <p:par>
                        <p:cTn id="213" fill="hold">
                          <p:stCondLst>
                            <p:cond delay="indefinite"/>
                          </p:stCondLst>
                          <p:childTnLst>
                            <p:par>
                              <p:cTn id="214" fill="hold">
                                <p:stCondLst>
                                  <p:cond delay="0"/>
                                </p:stCondLst>
                                <p:childTnLst>
                                  <p:par>
                                    <p:cTn id="215" presetID="47" presetClass="entr" presetSubtype="0" fill="hold" grpId="0" nodeType="clickEffect">
                                      <p:stCondLst>
                                        <p:cond delay="0"/>
                                      </p:stCondLst>
                                      <p:childTnLst>
                                        <p:set>
                                          <p:cBhvr>
                                            <p:cTn id="216" dur="1" fill="hold">
                                              <p:stCondLst>
                                                <p:cond delay="0"/>
                                              </p:stCondLst>
                                            </p:cTn>
                                            <p:tgtEl>
                                              <p:spTgt spid="95"/>
                                            </p:tgtEl>
                                            <p:attrNameLst>
                                              <p:attrName>style.visibility</p:attrName>
                                            </p:attrNameLst>
                                          </p:cBhvr>
                                          <p:to>
                                            <p:strVal val="visible"/>
                                          </p:to>
                                        </p:set>
                                        <p:animEffect transition="in" filter="fade">
                                          <p:cBhvr>
                                            <p:cTn id="217" dur="1000"/>
                                            <p:tgtEl>
                                              <p:spTgt spid="95"/>
                                            </p:tgtEl>
                                          </p:cBhvr>
                                        </p:animEffect>
                                        <p:anim calcmode="lin" valueType="num">
                                          <p:cBhvr>
                                            <p:cTn id="218" dur="1000" fill="hold"/>
                                            <p:tgtEl>
                                              <p:spTgt spid="95"/>
                                            </p:tgtEl>
                                            <p:attrNameLst>
                                              <p:attrName>ppt_x</p:attrName>
                                            </p:attrNameLst>
                                          </p:cBhvr>
                                          <p:tavLst>
                                            <p:tav tm="0">
                                              <p:val>
                                                <p:strVal val="#ppt_x"/>
                                              </p:val>
                                            </p:tav>
                                            <p:tav tm="100000">
                                              <p:val>
                                                <p:strVal val="#ppt_x"/>
                                              </p:val>
                                            </p:tav>
                                          </p:tavLst>
                                        </p:anim>
                                        <p:anim calcmode="lin" valueType="num">
                                          <p:cBhvr>
                                            <p:cTn id="219"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47" presetClass="entr" presetSubtype="0" fill="hold" grpId="0" nodeType="clickEffect">
                                      <p:stCondLst>
                                        <p:cond delay="0"/>
                                      </p:stCondLst>
                                      <p:childTnLst>
                                        <p:set>
                                          <p:cBhvr>
                                            <p:cTn id="223" dur="1" fill="hold">
                                              <p:stCondLst>
                                                <p:cond delay="0"/>
                                              </p:stCondLst>
                                            </p:cTn>
                                            <p:tgtEl>
                                              <p:spTgt spid="96"/>
                                            </p:tgtEl>
                                            <p:attrNameLst>
                                              <p:attrName>style.visibility</p:attrName>
                                            </p:attrNameLst>
                                          </p:cBhvr>
                                          <p:to>
                                            <p:strVal val="visible"/>
                                          </p:to>
                                        </p:set>
                                        <p:animEffect transition="in" filter="fade">
                                          <p:cBhvr>
                                            <p:cTn id="224" dur="1000"/>
                                            <p:tgtEl>
                                              <p:spTgt spid="96"/>
                                            </p:tgtEl>
                                          </p:cBhvr>
                                        </p:animEffect>
                                        <p:anim calcmode="lin" valueType="num">
                                          <p:cBhvr>
                                            <p:cTn id="225" dur="1000" fill="hold"/>
                                            <p:tgtEl>
                                              <p:spTgt spid="96"/>
                                            </p:tgtEl>
                                            <p:attrNameLst>
                                              <p:attrName>ppt_x</p:attrName>
                                            </p:attrNameLst>
                                          </p:cBhvr>
                                          <p:tavLst>
                                            <p:tav tm="0">
                                              <p:val>
                                                <p:strVal val="#ppt_x"/>
                                              </p:val>
                                            </p:tav>
                                            <p:tav tm="100000">
                                              <p:val>
                                                <p:strVal val="#ppt_x"/>
                                              </p:val>
                                            </p:tav>
                                          </p:tavLst>
                                        </p:anim>
                                        <p:anim calcmode="lin" valueType="num">
                                          <p:cBhvr>
                                            <p:cTn id="226"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7" presetClass="entr" presetSubtype="0" fill="hold" grpId="0" nodeType="clickEffect">
                                      <p:stCondLst>
                                        <p:cond delay="0"/>
                                      </p:stCondLst>
                                      <p:childTnLst>
                                        <p:set>
                                          <p:cBhvr>
                                            <p:cTn id="230" dur="1" fill="hold">
                                              <p:stCondLst>
                                                <p:cond delay="0"/>
                                              </p:stCondLst>
                                            </p:cTn>
                                            <p:tgtEl>
                                              <p:spTgt spid="97"/>
                                            </p:tgtEl>
                                            <p:attrNameLst>
                                              <p:attrName>style.visibility</p:attrName>
                                            </p:attrNameLst>
                                          </p:cBhvr>
                                          <p:to>
                                            <p:strVal val="visible"/>
                                          </p:to>
                                        </p:set>
                                        <p:animEffect transition="in" filter="fade">
                                          <p:cBhvr>
                                            <p:cTn id="231" dur="1000"/>
                                            <p:tgtEl>
                                              <p:spTgt spid="97"/>
                                            </p:tgtEl>
                                          </p:cBhvr>
                                        </p:animEffect>
                                        <p:anim calcmode="lin" valueType="num">
                                          <p:cBhvr>
                                            <p:cTn id="232" dur="1000" fill="hold"/>
                                            <p:tgtEl>
                                              <p:spTgt spid="97"/>
                                            </p:tgtEl>
                                            <p:attrNameLst>
                                              <p:attrName>ppt_x</p:attrName>
                                            </p:attrNameLst>
                                          </p:cBhvr>
                                          <p:tavLst>
                                            <p:tav tm="0">
                                              <p:val>
                                                <p:strVal val="#ppt_x"/>
                                              </p:val>
                                            </p:tav>
                                            <p:tav tm="100000">
                                              <p:val>
                                                <p:strVal val="#ppt_x"/>
                                              </p:val>
                                            </p:tav>
                                          </p:tavLst>
                                        </p:anim>
                                        <p:anim calcmode="lin" valueType="num">
                                          <p:cBhvr>
                                            <p:cTn id="23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47" presetClass="entr" presetSubtype="0" fill="hold" grpId="0" nodeType="clickEffect">
                                      <p:stCondLst>
                                        <p:cond delay="0"/>
                                      </p:stCondLst>
                                      <p:childTnLst>
                                        <p:set>
                                          <p:cBhvr>
                                            <p:cTn id="237" dur="1" fill="hold">
                                              <p:stCondLst>
                                                <p:cond delay="0"/>
                                              </p:stCondLst>
                                            </p:cTn>
                                            <p:tgtEl>
                                              <p:spTgt spid="98"/>
                                            </p:tgtEl>
                                            <p:attrNameLst>
                                              <p:attrName>style.visibility</p:attrName>
                                            </p:attrNameLst>
                                          </p:cBhvr>
                                          <p:to>
                                            <p:strVal val="visible"/>
                                          </p:to>
                                        </p:set>
                                        <p:animEffect transition="in" filter="fade">
                                          <p:cBhvr>
                                            <p:cTn id="238" dur="1000"/>
                                            <p:tgtEl>
                                              <p:spTgt spid="98"/>
                                            </p:tgtEl>
                                          </p:cBhvr>
                                        </p:animEffect>
                                        <p:anim calcmode="lin" valueType="num">
                                          <p:cBhvr>
                                            <p:cTn id="239" dur="1000" fill="hold"/>
                                            <p:tgtEl>
                                              <p:spTgt spid="98"/>
                                            </p:tgtEl>
                                            <p:attrNameLst>
                                              <p:attrName>ppt_x</p:attrName>
                                            </p:attrNameLst>
                                          </p:cBhvr>
                                          <p:tavLst>
                                            <p:tav tm="0">
                                              <p:val>
                                                <p:strVal val="#ppt_x"/>
                                              </p:val>
                                            </p:tav>
                                            <p:tav tm="100000">
                                              <p:val>
                                                <p:strVal val="#ppt_x"/>
                                              </p:val>
                                            </p:tav>
                                          </p:tavLst>
                                        </p:anim>
                                        <p:anim calcmode="lin" valueType="num">
                                          <p:cBhvr>
                                            <p:cTn id="240"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12" grpId="0"/>
          <p:bldP spid="13" grpId="0"/>
          <p:bldP spid="14" grpId="0"/>
          <p:bldP spid="15" grpId="0"/>
          <p:bldP spid="16" grpId="0"/>
          <p:bldP spid="28" grpId="0"/>
          <p:bldP spid="29" grpId="0"/>
          <p:bldP spid="30" grpId="0"/>
          <p:bldP spid="31" grpId="0"/>
          <p:bldP spid="32" grpId="0"/>
          <p:bldP spid="33" grpId="0"/>
          <p:bldP spid="34" grpId="0"/>
          <p:bldP spid="36" grpId="0"/>
          <p:bldP spid="37" grpId="0"/>
          <p:bldP spid="38" grpId="0"/>
          <p:bldP spid="39" grpId="0"/>
          <p:bldP spid="42" grpId="0"/>
          <p:bldP spid="43" grpId="0"/>
          <p:bldP spid="44" grpId="0"/>
          <p:bldP spid="45" grpId="0"/>
          <p:bldP spid="95" grpId="0"/>
          <p:bldP spid="96" grpId="0"/>
          <p:bldP spid="97" grpId="0"/>
          <p:bldP spid="9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500" fill="hold"/>
                                            <p:tgtEl>
                                              <p:spTgt spid="17"/>
                                            </p:tgtEl>
                                            <p:attrNameLst>
                                              <p:attrName>ppt_x</p:attrName>
                                            </p:attrNameLst>
                                          </p:cBhvr>
                                          <p:tavLst>
                                            <p:tav tm="0">
                                              <p:val>
                                                <p:strVal val="0-#ppt_w/2"/>
                                              </p:val>
                                            </p:tav>
                                            <p:tav tm="100000">
                                              <p:val>
                                                <p:strVal val="#ppt_x"/>
                                              </p:val>
                                            </p:tav>
                                          </p:tavLst>
                                        </p:anim>
                                        <p:anim calcmode="lin" valueType="num">
                                          <p:cBhvr additive="base">
                                            <p:cTn id="8" dur="1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down)">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000"/>
                                            <p:tgtEl>
                                              <p:spTgt spid="14"/>
                                            </p:tgtEl>
                                          </p:cBhvr>
                                        </p:animEffect>
                                        <p:anim calcmode="lin" valueType="num">
                                          <p:cBhvr>
                                            <p:cTn id="83" dur="1000" fill="hold"/>
                                            <p:tgtEl>
                                              <p:spTgt spid="14"/>
                                            </p:tgtEl>
                                            <p:attrNameLst>
                                              <p:attrName>ppt_x</p:attrName>
                                            </p:attrNameLst>
                                          </p:cBhvr>
                                          <p:tavLst>
                                            <p:tav tm="0">
                                              <p:val>
                                                <p:strVal val="#ppt_x"/>
                                              </p:val>
                                            </p:tav>
                                            <p:tav tm="100000">
                                              <p:val>
                                                <p:strVal val="#ppt_x"/>
                                              </p:val>
                                            </p:tav>
                                          </p:tavLst>
                                        </p:anim>
                                        <p:anim calcmode="lin" valueType="num">
                                          <p:cBhvr>
                                            <p:cTn id="8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7"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1000"/>
                                            <p:tgtEl>
                                              <p:spTgt spid="16"/>
                                            </p:tgtEl>
                                          </p:cBhvr>
                                        </p:animEffect>
                                        <p:anim calcmode="lin" valueType="num">
                                          <p:cBhvr>
                                            <p:cTn id="97" dur="1000" fill="hold"/>
                                            <p:tgtEl>
                                              <p:spTgt spid="16"/>
                                            </p:tgtEl>
                                            <p:attrNameLst>
                                              <p:attrName>ppt_x</p:attrName>
                                            </p:attrNameLst>
                                          </p:cBhvr>
                                          <p:tavLst>
                                            <p:tav tm="0">
                                              <p:val>
                                                <p:strVal val="#ppt_x"/>
                                              </p:val>
                                            </p:tav>
                                            <p:tav tm="100000">
                                              <p:val>
                                                <p:strVal val="#ppt_x"/>
                                              </p:val>
                                            </p:tav>
                                          </p:tavLst>
                                        </p:anim>
                                        <p:anim calcmode="lin" valueType="num">
                                          <p:cBhvr>
                                            <p:cTn id="98" dur="1000" fill="hold"/>
                                            <p:tgtEl>
                                              <p:spTgt spid="16"/>
                                            </p:tgtEl>
                                            <p:attrNameLst>
                                              <p:attrName>ppt_y</p:attrName>
                                            </p:attrNameLst>
                                          </p:cBhvr>
                                          <p:tavLst>
                                            <p:tav tm="0">
                                              <p:val>
                                                <p:strVal val="#ppt_y-.1"/>
                                              </p:val>
                                            </p:tav>
                                            <p:tav tm="100000">
                                              <p:val>
                                                <p:strVal val="#ppt_y"/>
                                              </p:val>
                                            </p:tav>
                                          </p:tavLst>
                                        </p:anim>
                                      </p:childTnLst>
                                    </p:cTn>
                                  </p:par>
                                  <p:par>
                                    <p:cTn id="99" presetID="22" presetClass="entr" presetSubtype="4" fill="hold"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5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1000"/>
                                            <p:tgtEl>
                                              <p:spTgt spid="28"/>
                                            </p:tgtEl>
                                          </p:cBhvr>
                                        </p:animEffect>
                                        <p:anim calcmode="lin" valueType="num">
                                          <p:cBhvr>
                                            <p:cTn id="107" dur="1000" fill="hold"/>
                                            <p:tgtEl>
                                              <p:spTgt spid="28"/>
                                            </p:tgtEl>
                                            <p:attrNameLst>
                                              <p:attrName>ppt_x</p:attrName>
                                            </p:attrNameLst>
                                          </p:cBhvr>
                                          <p:tavLst>
                                            <p:tav tm="0">
                                              <p:val>
                                                <p:strVal val="#ppt_x"/>
                                              </p:val>
                                            </p:tav>
                                            <p:tav tm="100000">
                                              <p:val>
                                                <p:strVal val="#ppt_x"/>
                                              </p:val>
                                            </p:tav>
                                          </p:tavLst>
                                        </p:anim>
                                        <p:anim calcmode="lin" valueType="num">
                                          <p:cBhvr>
                                            <p:cTn id="10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fade">
                                          <p:cBhvr>
                                            <p:cTn id="113" dur="1000"/>
                                            <p:tgtEl>
                                              <p:spTgt spid="29"/>
                                            </p:tgtEl>
                                          </p:cBhvr>
                                        </p:animEffect>
                                        <p:anim calcmode="lin" valueType="num">
                                          <p:cBhvr>
                                            <p:cTn id="114" dur="1000" fill="hold"/>
                                            <p:tgtEl>
                                              <p:spTgt spid="29"/>
                                            </p:tgtEl>
                                            <p:attrNameLst>
                                              <p:attrName>ppt_x</p:attrName>
                                            </p:attrNameLst>
                                          </p:cBhvr>
                                          <p:tavLst>
                                            <p:tav tm="0">
                                              <p:val>
                                                <p:strVal val="#ppt_x"/>
                                              </p:val>
                                            </p:tav>
                                            <p:tav tm="100000">
                                              <p:val>
                                                <p:strVal val="#ppt_x"/>
                                              </p:val>
                                            </p:tav>
                                          </p:tavLst>
                                        </p:anim>
                                        <p:anim calcmode="lin" valueType="num">
                                          <p:cBhvr>
                                            <p:cTn id="11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1000"/>
                                            <p:tgtEl>
                                              <p:spTgt spid="30"/>
                                            </p:tgtEl>
                                          </p:cBhvr>
                                        </p:animEffect>
                                        <p:anim calcmode="lin" valueType="num">
                                          <p:cBhvr>
                                            <p:cTn id="121" dur="1000" fill="hold"/>
                                            <p:tgtEl>
                                              <p:spTgt spid="30"/>
                                            </p:tgtEl>
                                            <p:attrNameLst>
                                              <p:attrName>ppt_x</p:attrName>
                                            </p:attrNameLst>
                                          </p:cBhvr>
                                          <p:tavLst>
                                            <p:tav tm="0">
                                              <p:val>
                                                <p:strVal val="#ppt_x"/>
                                              </p:val>
                                            </p:tav>
                                            <p:tav tm="100000">
                                              <p:val>
                                                <p:strVal val="#ppt_x"/>
                                              </p:val>
                                            </p:tav>
                                          </p:tavLst>
                                        </p:anim>
                                        <p:anim calcmode="lin" valueType="num">
                                          <p:cBhvr>
                                            <p:cTn id="1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1000"/>
                                            <p:tgtEl>
                                              <p:spTgt spid="31"/>
                                            </p:tgtEl>
                                          </p:cBhvr>
                                        </p:animEffect>
                                        <p:anim calcmode="lin" valueType="num">
                                          <p:cBhvr>
                                            <p:cTn id="128" dur="1000" fill="hold"/>
                                            <p:tgtEl>
                                              <p:spTgt spid="31"/>
                                            </p:tgtEl>
                                            <p:attrNameLst>
                                              <p:attrName>ppt_x</p:attrName>
                                            </p:attrNameLst>
                                          </p:cBhvr>
                                          <p:tavLst>
                                            <p:tav tm="0">
                                              <p:val>
                                                <p:strVal val="#ppt_x"/>
                                              </p:val>
                                            </p:tav>
                                            <p:tav tm="100000">
                                              <p:val>
                                                <p:strVal val="#ppt_x"/>
                                              </p:val>
                                            </p:tav>
                                          </p:tavLst>
                                        </p:anim>
                                        <p:anim calcmode="lin" valueType="num">
                                          <p:cBhvr>
                                            <p:cTn id="1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fade">
                                          <p:cBhvr>
                                            <p:cTn id="134" dur="1000"/>
                                            <p:tgtEl>
                                              <p:spTgt spid="32"/>
                                            </p:tgtEl>
                                          </p:cBhvr>
                                        </p:animEffect>
                                        <p:anim calcmode="lin" valueType="num">
                                          <p:cBhvr>
                                            <p:cTn id="135" dur="1000" fill="hold"/>
                                            <p:tgtEl>
                                              <p:spTgt spid="32"/>
                                            </p:tgtEl>
                                            <p:attrNameLst>
                                              <p:attrName>ppt_x</p:attrName>
                                            </p:attrNameLst>
                                          </p:cBhvr>
                                          <p:tavLst>
                                            <p:tav tm="0">
                                              <p:val>
                                                <p:strVal val="#ppt_x"/>
                                              </p:val>
                                            </p:tav>
                                            <p:tav tm="100000">
                                              <p:val>
                                                <p:strVal val="#ppt_x"/>
                                              </p:val>
                                            </p:tav>
                                          </p:tavLst>
                                        </p:anim>
                                        <p:anim calcmode="lin" valueType="num">
                                          <p:cBhvr>
                                            <p:cTn id="13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7" presetClass="entr" presetSubtype="0" fill="hold" grpId="0" nodeType="clickEffect">
                                      <p:stCondLst>
                                        <p:cond delay="0"/>
                                      </p:stCondLst>
                                      <p:childTnLst>
                                        <p:set>
                                          <p:cBhvr>
                                            <p:cTn id="140" dur="1" fill="hold">
                                              <p:stCondLst>
                                                <p:cond delay="0"/>
                                              </p:stCondLst>
                                            </p:cTn>
                                            <p:tgtEl>
                                              <p:spTgt spid="33"/>
                                            </p:tgtEl>
                                            <p:attrNameLst>
                                              <p:attrName>style.visibility</p:attrName>
                                            </p:attrNameLst>
                                          </p:cBhvr>
                                          <p:to>
                                            <p:strVal val="visible"/>
                                          </p:to>
                                        </p:set>
                                        <p:animEffect transition="in" filter="fade">
                                          <p:cBhvr>
                                            <p:cTn id="141" dur="1000"/>
                                            <p:tgtEl>
                                              <p:spTgt spid="33"/>
                                            </p:tgtEl>
                                          </p:cBhvr>
                                        </p:animEffect>
                                        <p:anim calcmode="lin" valueType="num">
                                          <p:cBhvr>
                                            <p:cTn id="142" dur="1000" fill="hold"/>
                                            <p:tgtEl>
                                              <p:spTgt spid="33"/>
                                            </p:tgtEl>
                                            <p:attrNameLst>
                                              <p:attrName>ppt_x</p:attrName>
                                            </p:attrNameLst>
                                          </p:cBhvr>
                                          <p:tavLst>
                                            <p:tav tm="0">
                                              <p:val>
                                                <p:strVal val="#ppt_x"/>
                                              </p:val>
                                            </p:tav>
                                            <p:tav tm="100000">
                                              <p:val>
                                                <p:strVal val="#ppt_x"/>
                                              </p:val>
                                            </p:tav>
                                          </p:tavLst>
                                        </p:anim>
                                        <p:anim calcmode="lin" valueType="num">
                                          <p:cBhvr>
                                            <p:cTn id="1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7" presetClass="entr" presetSubtype="0" fill="hold" grpId="0" nodeType="clickEffect">
                                      <p:stCondLst>
                                        <p:cond delay="0"/>
                                      </p:stCondLst>
                                      <p:childTnLst>
                                        <p:set>
                                          <p:cBhvr>
                                            <p:cTn id="147" dur="1" fill="hold">
                                              <p:stCondLst>
                                                <p:cond delay="0"/>
                                              </p:stCondLst>
                                            </p:cTn>
                                            <p:tgtEl>
                                              <p:spTgt spid="34"/>
                                            </p:tgtEl>
                                            <p:attrNameLst>
                                              <p:attrName>style.visibility</p:attrName>
                                            </p:attrNameLst>
                                          </p:cBhvr>
                                          <p:to>
                                            <p:strVal val="visible"/>
                                          </p:to>
                                        </p:set>
                                        <p:animEffect transition="in" filter="fade">
                                          <p:cBhvr>
                                            <p:cTn id="148" dur="1000"/>
                                            <p:tgtEl>
                                              <p:spTgt spid="34"/>
                                            </p:tgtEl>
                                          </p:cBhvr>
                                        </p:animEffect>
                                        <p:anim calcmode="lin" valueType="num">
                                          <p:cBhvr>
                                            <p:cTn id="149" dur="1000" fill="hold"/>
                                            <p:tgtEl>
                                              <p:spTgt spid="34"/>
                                            </p:tgtEl>
                                            <p:attrNameLst>
                                              <p:attrName>ppt_x</p:attrName>
                                            </p:attrNameLst>
                                          </p:cBhvr>
                                          <p:tavLst>
                                            <p:tav tm="0">
                                              <p:val>
                                                <p:strVal val="#ppt_x"/>
                                              </p:val>
                                            </p:tav>
                                            <p:tav tm="100000">
                                              <p:val>
                                                <p:strVal val="#ppt_x"/>
                                              </p:val>
                                            </p:tav>
                                          </p:tavLst>
                                        </p:anim>
                                        <p:anim calcmode="lin" valueType="num">
                                          <p:cBhvr>
                                            <p:cTn id="150" dur="1000" fill="hold"/>
                                            <p:tgtEl>
                                              <p:spTgt spid="34"/>
                                            </p:tgtEl>
                                            <p:attrNameLst>
                                              <p:attrName>ppt_y</p:attrName>
                                            </p:attrNameLst>
                                          </p:cBhvr>
                                          <p:tavLst>
                                            <p:tav tm="0">
                                              <p:val>
                                                <p:strVal val="#ppt_y-.1"/>
                                              </p:val>
                                            </p:tav>
                                            <p:tav tm="100000">
                                              <p:val>
                                                <p:strVal val="#ppt_y"/>
                                              </p:val>
                                            </p:tav>
                                          </p:tavLst>
                                        </p:anim>
                                      </p:childTnLst>
                                    </p:cTn>
                                  </p:par>
                                  <p:par>
                                    <p:cTn id="151" presetID="22" presetClass="entr" presetSubtype="4" fill="hold" nodeType="withEffect">
                                      <p:stCondLst>
                                        <p:cond delay="0"/>
                                      </p:stCondLst>
                                      <p:childTnLst>
                                        <p:set>
                                          <p:cBhvr>
                                            <p:cTn id="152" dur="1" fill="hold">
                                              <p:stCondLst>
                                                <p:cond delay="0"/>
                                              </p:stCondLst>
                                            </p:cTn>
                                            <p:tgtEl>
                                              <p:spTgt spid="35"/>
                                            </p:tgtEl>
                                            <p:attrNameLst>
                                              <p:attrName>style.visibility</p:attrName>
                                            </p:attrNameLst>
                                          </p:cBhvr>
                                          <p:to>
                                            <p:strVal val="visible"/>
                                          </p:to>
                                        </p:set>
                                        <p:animEffect transition="in" filter="wipe(down)">
                                          <p:cBhvr>
                                            <p:cTn id="153" dur="500"/>
                                            <p:tgtEl>
                                              <p:spTgt spid="35"/>
                                            </p:tgtEl>
                                          </p:cBhvr>
                                        </p:animEffect>
                                      </p:childTnLst>
                                    </p:cTn>
                                  </p:par>
                                </p:childTnLst>
                              </p:cTn>
                            </p:par>
                          </p:childTnLst>
                        </p:cTn>
                      </p:par>
                      <p:par>
                        <p:cTn id="154" fill="hold">
                          <p:stCondLst>
                            <p:cond delay="indefinite"/>
                          </p:stCondLst>
                          <p:childTnLst>
                            <p:par>
                              <p:cTn id="155" fill="hold">
                                <p:stCondLst>
                                  <p:cond delay="0"/>
                                </p:stCondLst>
                                <p:childTnLst>
                                  <p:par>
                                    <p:cTn id="156" presetID="47" presetClass="entr" presetSubtype="0" fill="hold" grpId="0" nodeType="click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1000"/>
                                            <p:tgtEl>
                                              <p:spTgt spid="36"/>
                                            </p:tgtEl>
                                          </p:cBhvr>
                                        </p:animEffect>
                                        <p:anim calcmode="lin" valueType="num">
                                          <p:cBhvr>
                                            <p:cTn id="159" dur="1000" fill="hold"/>
                                            <p:tgtEl>
                                              <p:spTgt spid="36"/>
                                            </p:tgtEl>
                                            <p:attrNameLst>
                                              <p:attrName>ppt_x</p:attrName>
                                            </p:attrNameLst>
                                          </p:cBhvr>
                                          <p:tavLst>
                                            <p:tav tm="0">
                                              <p:val>
                                                <p:strVal val="#ppt_x"/>
                                              </p:val>
                                            </p:tav>
                                            <p:tav tm="100000">
                                              <p:val>
                                                <p:strVal val="#ppt_x"/>
                                              </p:val>
                                            </p:tav>
                                          </p:tavLst>
                                        </p:anim>
                                        <p:anim calcmode="lin" valueType="num">
                                          <p:cBhvr>
                                            <p:cTn id="16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7" presetClass="entr" presetSubtype="0" fill="hold" grpId="0" nodeType="clickEffect">
                                      <p:stCondLst>
                                        <p:cond delay="0"/>
                                      </p:stCondLst>
                                      <p:childTnLst>
                                        <p:set>
                                          <p:cBhvr>
                                            <p:cTn id="164" dur="1" fill="hold">
                                              <p:stCondLst>
                                                <p:cond delay="0"/>
                                              </p:stCondLst>
                                            </p:cTn>
                                            <p:tgtEl>
                                              <p:spTgt spid="37"/>
                                            </p:tgtEl>
                                            <p:attrNameLst>
                                              <p:attrName>style.visibility</p:attrName>
                                            </p:attrNameLst>
                                          </p:cBhvr>
                                          <p:to>
                                            <p:strVal val="visible"/>
                                          </p:to>
                                        </p:set>
                                        <p:animEffect transition="in" filter="fade">
                                          <p:cBhvr>
                                            <p:cTn id="165" dur="1000"/>
                                            <p:tgtEl>
                                              <p:spTgt spid="37"/>
                                            </p:tgtEl>
                                          </p:cBhvr>
                                        </p:animEffect>
                                        <p:anim calcmode="lin" valueType="num">
                                          <p:cBhvr>
                                            <p:cTn id="166" dur="1000" fill="hold"/>
                                            <p:tgtEl>
                                              <p:spTgt spid="37"/>
                                            </p:tgtEl>
                                            <p:attrNameLst>
                                              <p:attrName>ppt_x</p:attrName>
                                            </p:attrNameLst>
                                          </p:cBhvr>
                                          <p:tavLst>
                                            <p:tav tm="0">
                                              <p:val>
                                                <p:strVal val="#ppt_x"/>
                                              </p:val>
                                            </p:tav>
                                            <p:tav tm="100000">
                                              <p:val>
                                                <p:strVal val="#ppt_x"/>
                                              </p:val>
                                            </p:tav>
                                          </p:tavLst>
                                        </p:anim>
                                        <p:anim calcmode="lin" valueType="num">
                                          <p:cBhvr>
                                            <p:cTn id="16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47" presetClass="entr" presetSubtype="0" fill="hold" grpId="0" nodeType="clickEffect">
                                      <p:stCondLst>
                                        <p:cond delay="0"/>
                                      </p:stCondLst>
                                      <p:childTnLst>
                                        <p:set>
                                          <p:cBhvr>
                                            <p:cTn id="171" dur="1" fill="hold">
                                              <p:stCondLst>
                                                <p:cond delay="0"/>
                                              </p:stCondLst>
                                            </p:cTn>
                                            <p:tgtEl>
                                              <p:spTgt spid="38"/>
                                            </p:tgtEl>
                                            <p:attrNameLst>
                                              <p:attrName>style.visibility</p:attrName>
                                            </p:attrNameLst>
                                          </p:cBhvr>
                                          <p:to>
                                            <p:strVal val="visible"/>
                                          </p:to>
                                        </p:set>
                                        <p:animEffect transition="in" filter="fade">
                                          <p:cBhvr>
                                            <p:cTn id="172" dur="1000"/>
                                            <p:tgtEl>
                                              <p:spTgt spid="38"/>
                                            </p:tgtEl>
                                          </p:cBhvr>
                                        </p:animEffect>
                                        <p:anim calcmode="lin" valueType="num">
                                          <p:cBhvr>
                                            <p:cTn id="173" dur="1000" fill="hold"/>
                                            <p:tgtEl>
                                              <p:spTgt spid="38"/>
                                            </p:tgtEl>
                                            <p:attrNameLst>
                                              <p:attrName>ppt_x</p:attrName>
                                            </p:attrNameLst>
                                          </p:cBhvr>
                                          <p:tavLst>
                                            <p:tav tm="0">
                                              <p:val>
                                                <p:strVal val="#ppt_x"/>
                                              </p:val>
                                            </p:tav>
                                            <p:tav tm="100000">
                                              <p:val>
                                                <p:strVal val="#ppt_x"/>
                                              </p:val>
                                            </p:tav>
                                          </p:tavLst>
                                        </p:anim>
                                        <p:anim calcmode="lin" valueType="num">
                                          <p:cBhvr>
                                            <p:cTn id="17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47" presetClass="entr" presetSubtype="0" fill="hold" grpId="0" nodeType="clickEffect">
                                      <p:stCondLst>
                                        <p:cond delay="0"/>
                                      </p:stCondLst>
                                      <p:childTnLst>
                                        <p:set>
                                          <p:cBhvr>
                                            <p:cTn id="178" dur="1" fill="hold">
                                              <p:stCondLst>
                                                <p:cond delay="0"/>
                                              </p:stCondLst>
                                            </p:cTn>
                                            <p:tgtEl>
                                              <p:spTgt spid="39"/>
                                            </p:tgtEl>
                                            <p:attrNameLst>
                                              <p:attrName>style.visibility</p:attrName>
                                            </p:attrNameLst>
                                          </p:cBhvr>
                                          <p:to>
                                            <p:strVal val="visible"/>
                                          </p:to>
                                        </p:set>
                                        <p:animEffect transition="in" filter="fade">
                                          <p:cBhvr>
                                            <p:cTn id="179" dur="1000"/>
                                            <p:tgtEl>
                                              <p:spTgt spid="39"/>
                                            </p:tgtEl>
                                          </p:cBhvr>
                                        </p:animEffect>
                                        <p:anim calcmode="lin" valueType="num">
                                          <p:cBhvr>
                                            <p:cTn id="180" dur="1000" fill="hold"/>
                                            <p:tgtEl>
                                              <p:spTgt spid="39"/>
                                            </p:tgtEl>
                                            <p:attrNameLst>
                                              <p:attrName>ppt_x</p:attrName>
                                            </p:attrNameLst>
                                          </p:cBhvr>
                                          <p:tavLst>
                                            <p:tav tm="0">
                                              <p:val>
                                                <p:strVal val="#ppt_x"/>
                                              </p:val>
                                            </p:tav>
                                            <p:tav tm="100000">
                                              <p:val>
                                                <p:strVal val="#ppt_x"/>
                                              </p:val>
                                            </p:tav>
                                          </p:tavLst>
                                        </p:anim>
                                        <p:anim calcmode="lin" valueType="num">
                                          <p:cBhvr>
                                            <p:cTn id="18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47" presetClass="entr" presetSubtype="0" fill="hold" grpId="0" nodeType="clickEffect">
                                      <p:stCondLst>
                                        <p:cond delay="0"/>
                                      </p:stCondLst>
                                      <p:childTnLst>
                                        <p:set>
                                          <p:cBhvr>
                                            <p:cTn id="185" dur="1" fill="hold">
                                              <p:stCondLst>
                                                <p:cond delay="0"/>
                                              </p:stCondLst>
                                            </p:cTn>
                                            <p:tgtEl>
                                              <p:spTgt spid="42"/>
                                            </p:tgtEl>
                                            <p:attrNameLst>
                                              <p:attrName>style.visibility</p:attrName>
                                            </p:attrNameLst>
                                          </p:cBhvr>
                                          <p:to>
                                            <p:strVal val="visible"/>
                                          </p:to>
                                        </p:set>
                                        <p:animEffect transition="in" filter="fade">
                                          <p:cBhvr>
                                            <p:cTn id="186" dur="1000"/>
                                            <p:tgtEl>
                                              <p:spTgt spid="42"/>
                                            </p:tgtEl>
                                          </p:cBhvr>
                                        </p:animEffect>
                                        <p:anim calcmode="lin" valueType="num">
                                          <p:cBhvr>
                                            <p:cTn id="187" dur="1000" fill="hold"/>
                                            <p:tgtEl>
                                              <p:spTgt spid="42"/>
                                            </p:tgtEl>
                                            <p:attrNameLst>
                                              <p:attrName>ppt_x</p:attrName>
                                            </p:attrNameLst>
                                          </p:cBhvr>
                                          <p:tavLst>
                                            <p:tav tm="0">
                                              <p:val>
                                                <p:strVal val="#ppt_x"/>
                                              </p:val>
                                            </p:tav>
                                            <p:tav tm="100000">
                                              <p:val>
                                                <p:strVal val="#ppt_x"/>
                                              </p:val>
                                            </p:tav>
                                          </p:tavLst>
                                        </p:anim>
                                        <p:anim calcmode="lin" valueType="num">
                                          <p:cBhvr>
                                            <p:cTn id="18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47" presetClass="entr" presetSubtype="0" fill="hold" grpId="0" nodeType="clickEffect">
                                      <p:stCondLst>
                                        <p:cond delay="0"/>
                                      </p:stCondLst>
                                      <p:childTnLst>
                                        <p:set>
                                          <p:cBhvr>
                                            <p:cTn id="192" dur="1" fill="hold">
                                              <p:stCondLst>
                                                <p:cond delay="0"/>
                                              </p:stCondLst>
                                            </p:cTn>
                                            <p:tgtEl>
                                              <p:spTgt spid="43"/>
                                            </p:tgtEl>
                                            <p:attrNameLst>
                                              <p:attrName>style.visibility</p:attrName>
                                            </p:attrNameLst>
                                          </p:cBhvr>
                                          <p:to>
                                            <p:strVal val="visible"/>
                                          </p:to>
                                        </p:set>
                                        <p:animEffect transition="in" filter="fade">
                                          <p:cBhvr>
                                            <p:cTn id="193" dur="1000"/>
                                            <p:tgtEl>
                                              <p:spTgt spid="43"/>
                                            </p:tgtEl>
                                          </p:cBhvr>
                                        </p:animEffect>
                                        <p:anim calcmode="lin" valueType="num">
                                          <p:cBhvr>
                                            <p:cTn id="194" dur="1000" fill="hold"/>
                                            <p:tgtEl>
                                              <p:spTgt spid="43"/>
                                            </p:tgtEl>
                                            <p:attrNameLst>
                                              <p:attrName>ppt_x</p:attrName>
                                            </p:attrNameLst>
                                          </p:cBhvr>
                                          <p:tavLst>
                                            <p:tav tm="0">
                                              <p:val>
                                                <p:strVal val="#ppt_x"/>
                                              </p:val>
                                            </p:tav>
                                            <p:tav tm="100000">
                                              <p:val>
                                                <p:strVal val="#ppt_x"/>
                                              </p:val>
                                            </p:tav>
                                          </p:tavLst>
                                        </p:anim>
                                        <p:anim calcmode="lin" valueType="num">
                                          <p:cBhvr>
                                            <p:cTn id="19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47" presetClass="entr" presetSubtype="0" fill="hold" grpId="0" nodeType="clickEffect">
                                      <p:stCondLst>
                                        <p:cond delay="0"/>
                                      </p:stCondLst>
                                      <p:childTnLst>
                                        <p:set>
                                          <p:cBhvr>
                                            <p:cTn id="199" dur="1" fill="hold">
                                              <p:stCondLst>
                                                <p:cond delay="0"/>
                                              </p:stCondLst>
                                            </p:cTn>
                                            <p:tgtEl>
                                              <p:spTgt spid="44"/>
                                            </p:tgtEl>
                                            <p:attrNameLst>
                                              <p:attrName>style.visibility</p:attrName>
                                            </p:attrNameLst>
                                          </p:cBhvr>
                                          <p:to>
                                            <p:strVal val="visible"/>
                                          </p:to>
                                        </p:set>
                                        <p:animEffect transition="in" filter="fade">
                                          <p:cBhvr>
                                            <p:cTn id="200" dur="1000"/>
                                            <p:tgtEl>
                                              <p:spTgt spid="44"/>
                                            </p:tgtEl>
                                          </p:cBhvr>
                                        </p:animEffect>
                                        <p:anim calcmode="lin" valueType="num">
                                          <p:cBhvr>
                                            <p:cTn id="201" dur="1000" fill="hold"/>
                                            <p:tgtEl>
                                              <p:spTgt spid="44"/>
                                            </p:tgtEl>
                                            <p:attrNameLst>
                                              <p:attrName>ppt_x</p:attrName>
                                            </p:attrNameLst>
                                          </p:cBhvr>
                                          <p:tavLst>
                                            <p:tav tm="0">
                                              <p:val>
                                                <p:strVal val="#ppt_x"/>
                                              </p:val>
                                            </p:tav>
                                            <p:tav tm="100000">
                                              <p:val>
                                                <p:strVal val="#ppt_x"/>
                                              </p:val>
                                            </p:tav>
                                          </p:tavLst>
                                        </p:anim>
                                        <p:anim calcmode="lin" valueType="num">
                                          <p:cBhvr>
                                            <p:cTn id="20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7" presetClass="entr" presetSubtype="0" fill="hold" grpId="0" nodeType="clickEffect">
                                      <p:stCondLst>
                                        <p:cond delay="0"/>
                                      </p:stCondLst>
                                      <p:childTnLst>
                                        <p:set>
                                          <p:cBhvr>
                                            <p:cTn id="206" dur="1" fill="hold">
                                              <p:stCondLst>
                                                <p:cond delay="0"/>
                                              </p:stCondLst>
                                            </p:cTn>
                                            <p:tgtEl>
                                              <p:spTgt spid="45"/>
                                            </p:tgtEl>
                                            <p:attrNameLst>
                                              <p:attrName>style.visibility</p:attrName>
                                            </p:attrNameLst>
                                          </p:cBhvr>
                                          <p:to>
                                            <p:strVal val="visible"/>
                                          </p:to>
                                        </p:set>
                                        <p:animEffect transition="in" filter="fade">
                                          <p:cBhvr>
                                            <p:cTn id="207" dur="1000"/>
                                            <p:tgtEl>
                                              <p:spTgt spid="45"/>
                                            </p:tgtEl>
                                          </p:cBhvr>
                                        </p:animEffect>
                                        <p:anim calcmode="lin" valueType="num">
                                          <p:cBhvr>
                                            <p:cTn id="208" dur="1000" fill="hold"/>
                                            <p:tgtEl>
                                              <p:spTgt spid="45"/>
                                            </p:tgtEl>
                                            <p:attrNameLst>
                                              <p:attrName>ppt_x</p:attrName>
                                            </p:attrNameLst>
                                          </p:cBhvr>
                                          <p:tavLst>
                                            <p:tav tm="0">
                                              <p:val>
                                                <p:strVal val="#ppt_x"/>
                                              </p:val>
                                            </p:tav>
                                            <p:tav tm="100000">
                                              <p:val>
                                                <p:strVal val="#ppt_x"/>
                                              </p:val>
                                            </p:tav>
                                          </p:tavLst>
                                        </p:anim>
                                        <p:anim calcmode="lin" valueType="num">
                                          <p:cBhvr>
                                            <p:cTn id="209" dur="1000" fill="hold"/>
                                            <p:tgtEl>
                                              <p:spTgt spid="45"/>
                                            </p:tgtEl>
                                            <p:attrNameLst>
                                              <p:attrName>ppt_y</p:attrName>
                                            </p:attrNameLst>
                                          </p:cBhvr>
                                          <p:tavLst>
                                            <p:tav tm="0">
                                              <p:val>
                                                <p:strVal val="#ppt_y-.1"/>
                                              </p:val>
                                            </p:tav>
                                            <p:tav tm="100000">
                                              <p:val>
                                                <p:strVal val="#ppt_y"/>
                                              </p:val>
                                            </p:tav>
                                          </p:tavLst>
                                        </p:anim>
                                      </p:childTnLst>
                                    </p:cTn>
                                  </p:par>
                                  <p:par>
                                    <p:cTn id="210" presetID="22" presetClass="entr" presetSubtype="4" fill="hold" nodeType="withEffect">
                                      <p:stCondLst>
                                        <p:cond delay="0"/>
                                      </p:stCondLst>
                                      <p:childTnLst>
                                        <p:set>
                                          <p:cBhvr>
                                            <p:cTn id="211" dur="1" fill="hold">
                                              <p:stCondLst>
                                                <p:cond delay="0"/>
                                              </p:stCondLst>
                                            </p:cTn>
                                            <p:tgtEl>
                                              <p:spTgt spid="46"/>
                                            </p:tgtEl>
                                            <p:attrNameLst>
                                              <p:attrName>style.visibility</p:attrName>
                                            </p:attrNameLst>
                                          </p:cBhvr>
                                          <p:to>
                                            <p:strVal val="visible"/>
                                          </p:to>
                                        </p:set>
                                        <p:animEffect transition="in" filter="wipe(down)">
                                          <p:cBhvr>
                                            <p:cTn id="212" dur="500"/>
                                            <p:tgtEl>
                                              <p:spTgt spid="46"/>
                                            </p:tgtEl>
                                          </p:cBhvr>
                                        </p:animEffect>
                                      </p:childTnLst>
                                    </p:cTn>
                                  </p:par>
                                </p:childTnLst>
                              </p:cTn>
                            </p:par>
                          </p:childTnLst>
                        </p:cTn>
                      </p:par>
                      <p:par>
                        <p:cTn id="213" fill="hold">
                          <p:stCondLst>
                            <p:cond delay="indefinite"/>
                          </p:stCondLst>
                          <p:childTnLst>
                            <p:par>
                              <p:cTn id="214" fill="hold">
                                <p:stCondLst>
                                  <p:cond delay="0"/>
                                </p:stCondLst>
                                <p:childTnLst>
                                  <p:par>
                                    <p:cTn id="215" presetID="47" presetClass="entr" presetSubtype="0" fill="hold" grpId="0" nodeType="clickEffect">
                                      <p:stCondLst>
                                        <p:cond delay="0"/>
                                      </p:stCondLst>
                                      <p:childTnLst>
                                        <p:set>
                                          <p:cBhvr>
                                            <p:cTn id="216" dur="1" fill="hold">
                                              <p:stCondLst>
                                                <p:cond delay="0"/>
                                              </p:stCondLst>
                                            </p:cTn>
                                            <p:tgtEl>
                                              <p:spTgt spid="95"/>
                                            </p:tgtEl>
                                            <p:attrNameLst>
                                              <p:attrName>style.visibility</p:attrName>
                                            </p:attrNameLst>
                                          </p:cBhvr>
                                          <p:to>
                                            <p:strVal val="visible"/>
                                          </p:to>
                                        </p:set>
                                        <p:animEffect transition="in" filter="fade">
                                          <p:cBhvr>
                                            <p:cTn id="217" dur="1000"/>
                                            <p:tgtEl>
                                              <p:spTgt spid="95"/>
                                            </p:tgtEl>
                                          </p:cBhvr>
                                        </p:animEffect>
                                        <p:anim calcmode="lin" valueType="num">
                                          <p:cBhvr>
                                            <p:cTn id="218" dur="1000" fill="hold"/>
                                            <p:tgtEl>
                                              <p:spTgt spid="95"/>
                                            </p:tgtEl>
                                            <p:attrNameLst>
                                              <p:attrName>ppt_x</p:attrName>
                                            </p:attrNameLst>
                                          </p:cBhvr>
                                          <p:tavLst>
                                            <p:tav tm="0">
                                              <p:val>
                                                <p:strVal val="#ppt_x"/>
                                              </p:val>
                                            </p:tav>
                                            <p:tav tm="100000">
                                              <p:val>
                                                <p:strVal val="#ppt_x"/>
                                              </p:val>
                                            </p:tav>
                                          </p:tavLst>
                                        </p:anim>
                                        <p:anim calcmode="lin" valueType="num">
                                          <p:cBhvr>
                                            <p:cTn id="219"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47" presetClass="entr" presetSubtype="0" fill="hold" grpId="0" nodeType="clickEffect">
                                      <p:stCondLst>
                                        <p:cond delay="0"/>
                                      </p:stCondLst>
                                      <p:childTnLst>
                                        <p:set>
                                          <p:cBhvr>
                                            <p:cTn id="223" dur="1" fill="hold">
                                              <p:stCondLst>
                                                <p:cond delay="0"/>
                                              </p:stCondLst>
                                            </p:cTn>
                                            <p:tgtEl>
                                              <p:spTgt spid="96"/>
                                            </p:tgtEl>
                                            <p:attrNameLst>
                                              <p:attrName>style.visibility</p:attrName>
                                            </p:attrNameLst>
                                          </p:cBhvr>
                                          <p:to>
                                            <p:strVal val="visible"/>
                                          </p:to>
                                        </p:set>
                                        <p:animEffect transition="in" filter="fade">
                                          <p:cBhvr>
                                            <p:cTn id="224" dur="1000"/>
                                            <p:tgtEl>
                                              <p:spTgt spid="96"/>
                                            </p:tgtEl>
                                          </p:cBhvr>
                                        </p:animEffect>
                                        <p:anim calcmode="lin" valueType="num">
                                          <p:cBhvr>
                                            <p:cTn id="225" dur="1000" fill="hold"/>
                                            <p:tgtEl>
                                              <p:spTgt spid="96"/>
                                            </p:tgtEl>
                                            <p:attrNameLst>
                                              <p:attrName>ppt_x</p:attrName>
                                            </p:attrNameLst>
                                          </p:cBhvr>
                                          <p:tavLst>
                                            <p:tav tm="0">
                                              <p:val>
                                                <p:strVal val="#ppt_x"/>
                                              </p:val>
                                            </p:tav>
                                            <p:tav tm="100000">
                                              <p:val>
                                                <p:strVal val="#ppt_x"/>
                                              </p:val>
                                            </p:tav>
                                          </p:tavLst>
                                        </p:anim>
                                        <p:anim calcmode="lin" valueType="num">
                                          <p:cBhvr>
                                            <p:cTn id="226"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7" presetClass="entr" presetSubtype="0" fill="hold" grpId="0" nodeType="clickEffect">
                                      <p:stCondLst>
                                        <p:cond delay="0"/>
                                      </p:stCondLst>
                                      <p:childTnLst>
                                        <p:set>
                                          <p:cBhvr>
                                            <p:cTn id="230" dur="1" fill="hold">
                                              <p:stCondLst>
                                                <p:cond delay="0"/>
                                              </p:stCondLst>
                                            </p:cTn>
                                            <p:tgtEl>
                                              <p:spTgt spid="97"/>
                                            </p:tgtEl>
                                            <p:attrNameLst>
                                              <p:attrName>style.visibility</p:attrName>
                                            </p:attrNameLst>
                                          </p:cBhvr>
                                          <p:to>
                                            <p:strVal val="visible"/>
                                          </p:to>
                                        </p:set>
                                        <p:animEffect transition="in" filter="fade">
                                          <p:cBhvr>
                                            <p:cTn id="231" dur="1000"/>
                                            <p:tgtEl>
                                              <p:spTgt spid="97"/>
                                            </p:tgtEl>
                                          </p:cBhvr>
                                        </p:animEffect>
                                        <p:anim calcmode="lin" valueType="num">
                                          <p:cBhvr>
                                            <p:cTn id="232" dur="1000" fill="hold"/>
                                            <p:tgtEl>
                                              <p:spTgt spid="97"/>
                                            </p:tgtEl>
                                            <p:attrNameLst>
                                              <p:attrName>ppt_x</p:attrName>
                                            </p:attrNameLst>
                                          </p:cBhvr>
                                          <p:tavLst>
                                            <p:tav tm="0">
                                              <p:val>
                                                <p:strVal val="#ppt_x"/>
                                              </p:val>
                                            </p:tav>
                                            <p:tav tm="100000">
                                              <p:val>
                                                <p:strVal val="#ppt_x"/>
                                              </p:val>
                                            </p:tav>
                                          </p:tavLst>
                                        </p:anim>
                                        <p:anim calcmode="lin" valueType="num">
                                          <p:cBhvr>
                                            <p:cTn id="23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47" presetClass="entr" presetSubtype="0" fill="hold" grpId="0" nodeType="clickEffect">
                                      <p:stCondLst>
                                        <p:cond delay="0"/>
                                      </p:stCondLst>
                                      <p:childTnLst>
                                        <p:set>
                                          <p:cBhvr>
                                            <p:cTn id="237" dur="1" fill="hold">
                                              <p:stCondLst>
                                                <p:cond delay="0"/>
                                              </p:stCondLst>
                                            </p:cTn>
                                            <p:tgtEl>
                                              <p:spTgt spid="98"/>
                                            </p:tgtEl>
                                            <p:attrNameLst>
                                              <p:attrName>style.visibility</p:attrName>
                                            </p:attrNameLst>
                                          </p:cBhvr>
                                          <p:to>
                                            <p:strVal val="visible"/>
                                          </p:to>
                                        </p:set>
                                        <p:animEffect transition="in" filter="fade">
                                          <p:cBhvr>
                                            <p:cTn id="238" dur="1000"/>
                                            <p:tgtEl>
                                              <p:spTgt spid="98"/>
                                            </p:tgtEl>
                                          </p:cBhvr>
                                        </p:animEffect>
                                        <p:anim calcmode="lin" valueType="num">
                                          <p:cBhvr>
                                            <p:cTn id="239" dur="1000" fill="hold"/>
                                            <p:tgtEl>
                                              <p:spTgt spid="98"/>
                                            </p:tgtEl>
                                            <p:attrNameLst>
                                              <p:attrName>ppt_x</p:attrName>
                                            </p:attrNameLst>
                                          </p:cBhvr>
                                          <p:tavLst>
                                            <p:tav tm="0">
                                              <p:val>
                                                <p:strVal val="#ppt_x"/>
                                              </p:val>
                                            </p:tav>
                                            <p:tav tm="100000">
                                              <p:val>
                                                <p:strVal val="#ppt_x"/>
                                              </p:val>
                                            </p:tav>
                                          </p:tavLst>
                                        </p:anim>
                                        <p:anim calcmode="lin" valueType="num">
                                          <p:cBhvr>
                                            <p:cTn id="240"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12" grpId="0"/>
          <p:bldP spid="13" grpId="0"/>
          <p:bldP spid="14" grpId="0"/>
          <p:bldP spid="15" grpId="0"/>
          <p:bldP spid="16" grpId="0"/>
          <p:bldP spid="28" grpId="0"/>
          <p:bldP spid="29" grpId="0"/>
          <p:bldP spid="30" grpId="0"/>
          <p:bldP spid="31" grpId="0"/>
          <p:bldP spid="32" grpId="0"/>
          <p:bldP spid="33" grpId="0"/>
          <p:bldP spid="34" grpId="0"/>
          <p:bldP spid="36" grpId="0"/>
          <p:bldP spid="37" grpId="0"/>
          <p:bldP spid="38" grpId="0"/>
          <p:bldP spid="39" grpId="0"/>
          <p:bldP spid="42" grpId="0"/>
          <p:bldP spid="43" grpId="0"/>
          <p:bldP spid="44" grpId="0"/>
          <p:bldP spid="45" grpId="0"/>
          <p:bldP spid="95" grpId="0"/>
          <p:bldP spid="96" grpId="0"/>
          <p:bldP spid="97" grpId="0"/>
          <p:bldP spid="9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DD0452C-FF7D-4F7C-BA40-6F543856D00E}"/>
              </a:ext>
            </a:extLst>
          </p:cNvPr>
          <p:cNvGrpSpPr/>
          <p:nvPr/>
        </p:nvGrpSpPr>
        <p:grpSpPr>
          <a:xfrm>
            <a:off x="457200" y="275897"/>
            <a:ext cx="6395179" cy="1248103"/>
            <a:chOff x="457200" y="275897"/>
            <a:chExt cx="6395179" cy="1248103"/>
          </a:xfrm>
        </p:grpSpPr>
        <p:grpSp>
          <p:nvGrpSpPr>
            <p:cNvPr id="18" name="Group 17">
              <a:extLst>
                <a:ext uri="{FF2B5EF4-FFF2-40B4-BE49-F238E27FC236}">
                  <a16:creationId xmlns:a16="http://schemas.microsoft.com/office/drawing/2014/main" id="{B9513EA8-81E7-44E8-90C5-DCCDF96398FC}"/>
                </a:ext>
              </a:extLst>
            </p:cNvPr>
            <p:cNvGrpSpPr/>
            <p:nvPr/>
          </p:nvGrpSpPr>
          <p:grpSpPr>
            <a:xfrm>
              <a:off x="1371600" y="484363"/>
              <a:ext cx="5480779" cy="1014237"/>
              <a:chOff x="1371600" y="484363"/>
              <a:chExt cx="5480779" cy="1014237"/>
            </a:xfrm>
          </p:grpSpPr>
          <p:pic>
            <p:nvPicPr>
              <p:cNvPr id="22" name="Picture 21">
                <a:extLst>
                  <a:ext uri="{FF2B5EF4-FFF2-40B4-BE49-F238E27FC236}">
                    <a16:creationId xmlns:a16="http://schemas.microsoft.com/office/drawing/2014/main" id="{49DB767A-9CD3-48DE-8667-08CB50100B6F}"/>
                  </a:ext>
                </a:extLst>
              </p:cNvPr>
              <p:cNvPicPr>
                <a:picLocks noChangeAspect="1"/>
              </p:cNvPicPr>
              <p:nvPr/>
            </p:nvPicPr>
            <p:blipFill>
              <a:blip r:embed="rId3"/>
              <a:stretch>
                <a:fillRect/>
              </a:stretch>
            </p:blipFill>
            <p:spPr>
              <a:xfrm>
                <a:off x="1371600" y="484363"/>
                <a:ext cx="5480779" cy="1014237"/>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EC81C180-27B4-46A2-A5B2-9C38CABF3709}"/>
                  </a:ext>
                </a:extLst>
              </p:cNvPr>
              <p:cNvSpPr txBox="1"/>
              <p:nvPr/>
            </p:nvSpPr>
            <p:spPr>
              <a:xfrm>
                <a:off x="2029898" y="622149"/>
                <a:ext cx="4064832"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Đặt tính rồi tính</a:t>
                </a:r>
              </a:p>
            </p:txBody>
          </p:sp>
        </p:grpSp>
        <p:grpSp>
          <p:nvGrpSpPr>
            <p:cNvPr id="19" name="Group 18">
              <a:extLst>
                <a:ext uri="{FF2B5EF4-FFF2-40B4-BE49-F238E27FC236}">
                  <a16:creationId xmlns:a16="http://schemas.microsoft.com/office/drawing/2014/main" id="{C269088A-C5CD-48CE-BAE6-9F5DADCF3196}"/>
                </a:ext>
              </a:extLst>
            </p:cNvPr>
            <p:cNvGrpSpPr/>
            <p:nvPr/>
          </p:nvGrpSpPr>
          <p:grpSpPr>
            <a:xfrm>
              <a:off x="457200" y="275897"/>
              <a:ext cx="1447800" cy="1248103"/>
              <a:chOff x="457200" y="275897"/>
              <a:chExt cx="1447800" cy="1248103"/>
            </a:xfrm>
          </p:grpSpPr>
          <p:sp>
            <p:nvSpPr>
              <p:cNvPr id="20" name="Isosceles Triangle 19">
                <a:extLst>
                  <a:ext uri="{FF2B5EF4-FFF2-40B4-BE49-F238E27FC236}">
                    <a16:creationId xmlns:a16="http://schemas.microsoft.com/office/drawing/2014/main" id="{86A8DE41-1F61-4312-B78D-AB41E3E19D74}"/>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15F53E23-A298-4EFD-B826-57F2F0B3B842}"/>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grpSp>
      </p:grpSp>
      <p:pic>
        <p:nvPicPr>
          <p:cNvPr id="3" name="Picture 2">
            <a:extLst>
              <a:ext uri="{FF2B5EF4-FFF2-40B4-BE49-F238E27FC236}">
                <a16:creationId xmlns:a16="http://schemas.microsoft.com/office/drawing/2014/main" id="{BCEB2DD6-AECC-46D2-86E6-2DAC4B5B2B6D}"/>
              </a:ext>
            </a:extLst>
          </p:cNvPr>
          <p:cNvPicPr>
            <a:picLocks noChangeAspect="1"/>
          </p:cNvPicPr>
          <p:nvPr/>
        </p:nvPicPr>
        <p:blipFill>
          <a:blip r:embed="rId4"/>
          <a:stretch>
            <a:fillRect/>
          </a:stretch>
        </p:blipFill>
        <p:spPr>
          <a:xfrm>
            <a:off x="228600" y="2633327"/>
            <a:ext cx="11871960" cy="1306525"/>
          </a:xfrm>
          <a:prstGeom prst="rect">
            <a:avLst/>
          </a:prstGeom>
        </p:spPr>
      </p:pic>
    </p:spTree>
    <p:extLst>
      <p:ext uri="{BB962C8B-B14F-4D97-AF65-F5344CB8AC3E}">
        <p14:creationId xmlns:p14="http://schemas.microsoft.com/office/powerpoint/2010/main" val="61193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369 x 12 =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219699" y="1426447"/>
            <a:ext cx="34004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369</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737861" y="2188704"/>
            <a:ext cx="164592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12</a:t>
            </a:r>
          </a:p>
        </p:txBody>
      </p:sp>
      <p:sp>
        <p:nvSpPr>
          <p:cNvPr id="64" name="Rectangle 63">
            <a:extLst>
              <a:ext uri="{FF2B5EF4-FFF2-40B4-BE49-F238E27FC236}">
                <a16:creationId xmlns:a16="http://schemas.microsoft.com/office/drawing/2014/main" id="{49194A3C-8066-43B5-8E20-4085EB5B2714}"/>
              </a:ext>
            </a:extLst>
          </p:cNvPr>
          <p:cNvSpPr/>
          <p:nvPr/>
        </p:nvSpPr>
        <p:spPr>
          <a:xfrm rot="19297982">
            <a:off x="4885364" y="2569057"/>
            <a:ext cx="544963" cy="1225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4724402" y="307466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6353764" y="296638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7" name="TextBox 66">
            <a:extLst>
              <a:ext uri="{FF2B5EF4-FFF2-40B4-BE49-F238E27FC236}">
                <a16:creationId xmlns:a16="http://schemas.microsoft.com/office/drawing/2014/main" id="{13265650-E745-4115-8019-6E26B1648DC4}"/>
              </a:ext>
            </a:extLst>
          </p:cNvPr>
          <p:cNvSpPr txBox="1"/>
          <p:nvPr/>
        </p:nvSpPr>
        <p:spPr>
          <a:xfrm>
            <a:off x="5847461" y="2973787"/>
            <a:ext cx="61048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id="{D83899F4-76E6-402A-9A11-F2D073A21C13}"/>
              </a:ext>
            </a:extLst>
          </p:cNvPr>
          <p:cNvSpPr/>
          <p:nvPr/>
        </p:nvSpPr>
        <p:spPr>
          <a:xfrm rot="13141135">
            <a:off x="4888189" y="2575079"/>
            <a:ext cx="525578" cy="12646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A1BAA070-9AA9-982B-1D47-A02162FEAA4D}"/>
              </a:ext>
            </a:extLst>
          </p:cNvPr>
          <p:cNvSpPr txBox="1"/>
          <p:nvPr/>
        </p:nvSpPr>
        <p:spPr>
          <a:xfrm>
            <a:off x="5344541" y="2973787"/>
            <a:ext cx="61048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193F04B5-4784-E78D-E588-D253C9B91D61}"/>
              </a:ext>
            </a:extLst>
          </p:cNvPr>
          <p:cNvSpPr txBox="1"/>
          <p:nvPr/>
        </p:nvSpPr>
        <p:spPr>
          <a:xfrm>
            <a:off x="5839414" y="36864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4" name="TextBox 3">
            <a:extLst>
              <a:ext uri="{FF2B5EF4-FFF2-40B4-BE49-F238E27FC236}">
                <a16:creationId xmlns:a16="http://schemas.microsoft.com/office/drawing/2014/main" id="{59647EE1-E999-40F3-9F69-D94FD5CF1D08}"/>
              </a:ext>
            </a:extLst>
          </p:cNvPr>
          <p:cNvSpPr txBox="1"/>
          <p:nvPr/>
        </p:nvSpPr>
        <p:spPr>
          <a:xfrm>
            <a:off x="5302204" y="3686473"/>
            <a:ext cx="65282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5" name="TextBox 4">
            <a:extLst>
              <a:ext uri="{FF2B5EF4-FFF2-40B4-BE49-F238E27FC236}">
                <a16:creationId xmlns:a16="http://schemas.microsoft.com/office/drawing/2014/main" id="{E8E2E004-57FB-236C-0E0D-D89E5267F599}"/>
              </a:ext>
            </a:extLst>
          </p:cNvPr>
          <p:cNvSpPr txBox="1"/>
          <p:nvPr/>
        </p:nvSpPr>
        <p:spPr>
          <a:xfrm>
            <a:off x="4799284" y="3697903"/>
            <a:ext cx="65282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 name="Rectangle 5">
            <a:extLst>
              <a:ext uri="{FF2B5EF4-FFF2-40B4-BE49-F238E27FC236}">
                <a16:creationId xmlns:a16="http://schemas.microsoft.com/office/drawing/2014/main" id="{ACDB16AC-F87C-DC30-BBB4-AE9987BDBCFB}"/>
              </a:ext>
            </a:extLst>
          </p:cNvPr>
          <p:cNvSpPr/>
          <p:nvPr/>
        </p:nvSpPr>
        <p:spPr>
          <a:xfrm flipV="1">
            <a:off x="4507232" y="459485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41BE7E4C-02D9-5B6E-1A6D-062242B0D83B}"/>
              </a:ext>
            </a:extLst>
          </p:cNvPr>
          <p:cNvSpPr txBox="1"/>
          <p:nvPr/>
        </p:nvSpPr>
        <p:spPr>
          <a:xfrm>
            <a:off x="6388054" y="44865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8" name="TextBox 7">
            <a:extLst>
              <a:ext uri="{FF2B5EF4-FFF2-40B4-BE49-F238E27FC236}">
                <a16:creationId xmlns:a16="http://schemas.microsoft.com/office/drawing/2014/main" id="{9DF08DA2-7692-0139-122F-24A11344D658}"/>
              </a:ext>
            </a:extLst>
          </p:cNvPr>
          <p:cNvSpPr txBox="1"/>
          <p:nvPr/>
        </p:nvSpPr>
        <p:spPr>
          <a:xfrm>
            <a:off x="5873704" y="4486573"/>
            <a:ext cx="7214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9" name="TextBox 8">
            <a:extLst>
              <a:ext uri="{FF2B5EF4-FFF2-40B4-BE49-F238E27FC236}">
                <a16:creationId xmlns:a16="http://schemas.microsoft.com/office/drawing/2014/main" id="{B553CA88-5A85-B598-FC1A-D2291A1B16F7}"/>
              </a:ext>
            </a:extLst>
          </p:cNvPr>
          <p:cNvSpPr txBox="1"/>
          <p:nvPr/>
        </p:nvSpPr>
        <p:spPr>
          <a:xfrm>
            <a:off x="5325064" y="4475143"/>
            <a:ext cx="75569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0" name="TextBox 9">
            <a:extLst>
              <a:ext uri="{FF2B5EF4-FFF2-40B4-BE49-F238E27FC236}">
                <a16:creationId xmlns:a16="http://schemas.microsoft.com/office/drawing/2014/main" id="{4D524084-B629-A22E-3223-1D7F0E7D6C46}"/>
              </a:ext>
            </a:extLst>
          </p:cNvPr>
          <p:cNvSpPr txBox="1"/>
          <p:nvPr/>
        </p:nvSpPr>
        <p:spPr>
          <a:xfrm>
            <a:off x="4856434" y="4509433"/>
            <a:ext cx="618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up)">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up)">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14" grpId="0" animBg="1"/>
      <p:bldP spid="2" grpId="0"/>
      <p:bldP spid="3" grpId="0"/>
      <p:bldP spid="4" grpId="0"/>
      <p:bldP spid="5" grpId="0"/>
      <p:bldP spid="6" grpId="0" animBg="1"/>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91" name="Picture 90">
            <a:extLst>
              <a:ext uri="{FF2B5EF4-FFF2-40B4-BE49-F238E27FC236}">
                <a16:creationId xmlns:a16="http://schemas.microsoft.com/office/drawing/2014/main" id="{79B028C3-B61D-0382-D2C1-1691D35B80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9947699" y="2585062"/>
            <a:ext cx="2049045" cy="2049045"/>
          </a:xfrm>
          <a:prstGeom prst="rect">
            <a:avLst/>
          </a:prstGeom>
        </p:spPr>
      </p:pic>
      <p:pic>
        <p:nvPicPr>
          <p:cNvPr id="90" name="Picture 89">
            <a:extLst>
              <a:ext uri="{FF2B5EF4-FFF2-40B4-BE49-F238E27FC236}">
                <a16:creationId xmlns:a16="http://schemas.microsoft.com/office/drawing/2014/main" id="{CC331DAE-D003-F284-1248-2ECF519B4D9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7677651" y="2506859"/>
            <a:ext cx="2049045" cy="2049045"/>
          </a:xfrm>
          <a:prstGeom prst="rect">
            <a:avLst/>
          </a:prstGeom>
        </p:spPr>
      </p:pic>
      <p:pic>
        <p:nvPicPr>
          <p:cNvPr id="89" name="Picture 88">
            <a:extLst>
              <a:ext uri="{FF2B5EF4-FFF2-40B4-BE49-F238E27FC236}">
                <a16:creationId xmlns:a16="http://schemas.microsoft.com/office/drawing/2014/main" id="{BB5533D4-D96C-ECD6-D033-30FA3049AB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5350894" y="2457011"/>
            <a:ext cx="2049045" cy="2049045"/>
          </a:xfrm>
          <a:prstGeom prst="rect">
            <a:avLst/>
          </a:prstGeom>
        </p:spPr>
      </p:pic>
      <p:pic>
        <p:nvPicPr>
          <p:cNvPr id="26" name="Google Shape;211;p9">
            <a:extLst>
              <a:ext uri="{FF2B5EF4-FFF2-40B4-BE49-F238E27FC236}">
                <a16:creationId xmlns:a16="http://schemas.microsoft.com/office/drawing/2014/main" id="{7FD5557A-F887-4270-1AC2-F26F54270BC1}"/>
              </a:ext>
            </a:extLst>
          </p:cNvPr>
          <p:cNvPicPr preferRelativeResize="0"/>
          <p:nvPr/>
        </p:nvPicPr>
        <p:blipFill rotWithShape="1">
          <a:blip r:embed="rId5">
            <a:alphaModFix/>
          </a:blip>
          <a:srcRect l="45021" b="41857"/>
          <a:stretch/>
        </p:blipFill>
        <p:spPr>
          <a:xfrm>
            <a:off x="6" y="5090664"/>
            <a:ext cx="3503999" cy="1767333"/>
          </a:xfrm>
          <a:prstGeom prst="rect">
            <a:avLst/>
          </a:prstGeom>
          <a:noFill/>
          <a:ln>
            <a:noFill/>
          </a:ln>
        </p:spPr>
      </p:pic>
      <p:pic>
        <p:nvPicPr>
          <p:cNvPr id="27" name="Google Shape;213;p9">
            <a:extLst>
              <a:ext uri="{FF2B5EF4-FFF2-40B4-BE49-F238E27FC236}">
                <a16:creationId xmlns:a16="http://schemas.microsoft.com/office/drawing/2014/main" id="{B221DA40-FBB6-238C-C0F8-571C483F3552}"/>
              </a:ext>
            </a:extLst>
          </p:cNvPr>
          <p:cNvPicPr preferRelativeResize="0"/>
          <p:nvPr/>
        </p:nvPicPr>
        <p:blipFill>
          <a:blip r:embed="rId6">
            <a:alphaModFix/>
          </a:blip>
          <a:stretch>
            <a:fillRect/>
          </a:stretch>
        </p:blipFill>
        <p:spPr>
          <a:xfrm>
            <a:off x="2318113" y="5090664"/>
            <a:ext cx="3966467" cy="2435803"/>
          </a:xfrm>
          <a:prstGeom prst="rect">
            <a:avLst/>
          </a:prstGeom>
          <a:noFill/>
          <a:ln>
            <a:noFill/>
          </a:ln>
        </p:spPr>
      </p:pic>
      <p:pic>
        <p:nvPicPr>
          <p:cNvPr id="28" name="Google Shape;216;p9">
            <a:extLst>
              <a:ext uri="{FF2B5EF4-FFF2-40B4-BE49-F238E27FC236}">
                <a16:creationId xmlns:a16="http://schemas.microsoft.com/office/drawing/2014/main" id="{C5A4FF82-7C4C-1F14-93FA-C6A7CCDB03B2}"/>
              </a:ext>
            </a:extLst>
          </p:cNvPr>
          <p:cNvPicPr preferRelativeResize="0"/>
          <p:nvPr/>
        </p:nvPicPr>
        <p:blipFill rotWithShape="1">
          <a:blip r:embed="rId7">
            <a:alphaModFix/>
          </a:blip>
          <a:srcRect b="48717"/>
          <a:stretch/>
        </p:blipFill>
        <p:spPr>
          <a:xfrm>
            <a:off x="5446367" y="5822325"/>
            <a:ext cx="3731499" cy="1408200"/>
          </a:xfrm>
          <a:prstGeom prst="rect">
            <a:avLst/>
          </a:prstGeom>
          <a:noFill/>
          <a:ln>
            <a:noFill/>
          </a:ln>
        </p:spPr>
      </p:pic>
      <p:pic>
        <p:nvPicPr>
          <p:cNvPr id="29" name="Google Shape;217;p9">
            <a:extLst>
              <a:ext uri="{FF2B5EF4-FFF2-40B4-BE49-F238E27FC236}">
                <a16:creationId xmlns:a16="http://schemas.microsoft.com/office/drawing/2014/main" id="{A5F49E53-C827-907F-571C-F62EA6FE2198}"/>
              </a:ext>
            </a:extLst>
          </p:cNvPr>
          <p:cNvPicPr preferRelativeResize="0"/>
          <p:nvPr/>
        </p:nvPicPr>
        <p:blipFill rotWithShape="1">
          <a:blip r:embed="rId8">
            <a:alphaModFix/>
          </a:blip>
          <a:srcRect r="21327" b="52945"/>
          <a:stretch/>
        </p:blipFill>
        <p:spPr>
          <a:xfrm>
            <a:off x="9434065" y="5938401"/>
            <a:ext cx="2757935" cy="1292132"/>
          </a:xfrm>
          <a:prstGeom prst="rect">
            <a:avLst/>
          </a:prstGeom>
          <a:noFill/>
          <a:ln>
            <a:noFill/>
          </a:ln>
        </p:spPr>
      </p:pic>
      <p:pic>
        <p:nvPicPr>
          <p:cNvPr id="30" name="Google Shape;213;p9">
            <a:extLst>
              <a:ext uri="{FF2B5EF4-FFF2-40B4-BE49-F238E27FC236}">
                <a16:creationId xmlns:a16="http://schemas.microsoft.com/office/drawing/2014/main" id="{83056EB0-38EF-607C-8C15-81502D8DBE96}"/>
              </a:ext>
            </a:extLst>
          </p:cNvPr>
          <p:cNvPicPr preferRelativeResize="0"/>
          <p:nvPr/>
        </p:nvPicPr>
        <p:blipFill>
          <a:blip r:embed="rId6">
            <a:alphaModFix/>
          </a:blip>
          <a:stretch>
            <a:fillRect/>
          </a:stretch>
        </p:blipFill>
        <p:spPr>
          <a:xfrm>
            <a:off x="3760203" y="5206739"/>
            <a:ext cx="3966467" cy="2435803"/>
          </a:xfrm>
          <a:prstGeom prst="rect">
            <a:avLst/>
          </a:prstGeom>
          <a:noFill/>
          <a:ln>
            <a:noFill/>
          </a:ln>
        </p:spPr>
      </p:pic>
      <p:pic>
        <p:nvPicPr>
          <p:cNvPr id="31" name="Google Shape;216;p9">
            <a:extLst>
              <a:ext uri="{FF2B5EF4-FFF2-40B4-BE49-F238E27FC236}">
                <a16:creationId xmlns:a16="http://schemas.microsoft.com/office/drawing/2014/main" id="{0B19D38D-10B6-6654-69DD-63655AF52427}"/>
              </a:ext>
            </a:extLst>
          </p:cNvPr>
          <p:cNvPicPr preferRelativeResize="0"/>
          <p:nvPr/>
        </p:nvPicPr>
        <p:blipFill rotWithShape="1">
          <a:blip r:embed="rId7">
            <a:alphaModFix/>
          </a:blip>
          <a:srcRect b="48717"/>
          <a:stretch/>
        </p:blipFill>
        <p:spPr>
          <a:xfrm>
            <a:off x="6888456" y="5938400"/>
            <a:ext cx="3731499" cy="1408200"/>
          </a:xfrm>
          <a:prstGeom prst="rect">
            <a:avLst/>
          </a:prstGeom>
          <a:noFill/>
          <a:ln>
            <a:noFill/>
          </a:ln>
        </p:spPr>
      </p:pic>
      <p:pic>
        <p:nvPicPr>
          <p:cNvPr id="32" name="Google Shape;213;p9">
            <a:extLst>
              <a:ext uri="{FF2B5EF4-FFF2-40B4-BE49-F238E27FC236}">
                <a16:creationId xmlns:a16="http://schemas.microsoft.com/office/drawing/2014/main" id="{8BBAD476-905F-BE80-ECAE-B92359E97D28}"/>
              </a:ext>
            </a:extLst>
          </p:cNvPr>
          <p:cNvPicPr preferRelativeResize="0"/>
          <p:nvPr/>
        </p:nvPicPr>
        <p:blipFill>
          <a:blip r:embed="rId6">
            <a:alphaModFix/>
          </a:blip>
          <a:stretch>
            <a:fillRect/>
          </a:stretch>
        </p:blipFill>
        <p:spPr>
          <a:xfrm>
            <a:off x="4854615" y="5220144"/>
            <a:ext cx="3966467" cy="2435803"/>
          </a:xfrm>
          <a:prstGeom prst="rect">
            <a:avLst/>
          </a:prstGeom>
          <a:noFill/>
          <a:ln>
            <a:noFill/>
          </a:ln>
        </p:spPr>
      </p:pic>
      <p:pic>
        <p:nvPicPr>
          <p:cNvPr id="33" name="Google Shape;216;p9">
            <a:extLst>
              <a:ext uri="{FF2B5EF4-FFF2-40B4-BE49-F238E27FC236}">
                <a16:creationId xmlns:a16="http://schemas.microsoft.com/office/drawing/2014/main" id="{E628D6FF-DA93-37EF-0E1D-DCBABC5ACA4F}"/>
              </a:ext>
            </a:extLst>
          </p:cNvPr>
          <p:cNvPicPr preferRelativeResize="0"/>
          <p:nvPr/>
        </p:nvPicPr>
        <p:blipFill rotWithShape="1">
          <a:blip r:embed="rId7">
            <a:alphaModFix/>
          </a:blip>
          <a:srcRect b="48717"/>
          <a:stretch/>
        </p:blipFill>
        <p:spPr>
          <a:xfrm>
            <a:off x="7982868" y="5579272"/>
            <a:ext cx="3731499" cy="1408200"/>
          </a:xfrm>
          <a:prstGeom prst="rect">
            <a:avLst/>
          </a:prstGeom>
          <a:noFill/>
          <a:ln>
            <a:noFill/>
          </a:ln>
        </p:spPr>
      </p:pic>
      <p:pic>
        <p:nvPicPr>
          <p:cNvPr id="34" name="Google Shape;213;p9">
            <a:extLst>
              <a:ext uri="{FF2B5EF4-FFF2-40B4-BE49-F238E27FC236}">
                <a16:creationId xmlns:a16="http://schemas.microsoft.com/office/drawing/2014/main" id="{9B4B4364-516F-988D-26BF-DF70732AFF38}"/>
              </a:ext>
            </a:extLst>
          </p:cNvPr>
          <p:cNvPicPr preferRelativeResize="0"/>
          <p:nvPr/>
        </p:nvPicPr>
        <p:blipFill>
          <a:blip r:embed="rId6">
            <a:alphaModFix/>
          </a:blip>
          <a:stretch>
            <a:fillRect/>
          </a:stretch>
        </p:blipFill>
        <p:spPr>
          <a:xfrm>
            <a:off x="6040505" y="4971808"/>
            <a:ext cx="3966467" cy="2435803"/>
          </a:xfrm>
          <a:prstGeom prst="rect">
            <a:avLst/>
          </a:prstGeom>
          <a:noFill/>
          <a:ln>
            <a:noFill/>
          </a:ln>
        </p:spPr>
      </p:pic>
      <p:pic>
        <p:nvPicPr>
          <p:cNvPr id="35" name="Google Shape;216;p9">
            <a:extLst>
              <a:ext uri="{FF2B5EF4-FFF2-40B4-BE49-F238E27FC236}">
                <a16:creationId xmlns:a16="http://schemas.microsoft.com/office/drawing/2014/main" id="{5CEB5E52-8DDC-9157-CF9D-60874B569AD5}"/>
              </a:ext>
            </a:extLst>
          </p:cNvPr>
          <p:cNvPicPr preferRelativeResize="0"/>
          <p:nvPr/>
        </p:nvPicPr>
        <p:blipFill rotWithShape="1">
          <a:blip r:embed="rId7">
            <a:alphaModFix/>
          </a:blip>
          <a:srcRect b="48717"/>
          <a:stretch/>
        </p:blipFill>
        <p:spPr>
          <a:xfrm>
            <a:off x="9168759" y="5330936"/>
            <a:ext cx="3731499" cy="1408200"/>
          </a:xfrm>
          <a:prstGeom prst="rect">
            <a:avLst/>
          </a:prstGeom>
          <a:noFill/>
          <a:ln>
            <a:noFill/>
          </a:ln>
        </p:spPr>
      </p:pic>
      <p:pic>
        <p:nvPicPr>
          <p:cNvPr id="36" name="Google Shape;213;p9">
            <a:extLst>
              <a:ext uri="{FF2B5EF4-FFF2-40B4-BE49-F238E27FC236}">
                <a16:creationId xmlns:a16="http://schemas.microsoft.com/office/drawing/2014/main" id="{B45E4C8F-5DD0-F602-E26E-3DA1ED1FD2E1}"/>
              </a:ext>
            </a:extLst>
          </p:cNvPr>
          <p:cNvPicPr preferRelativeResize="0"/>
          <p:nvPr/>
        </p:nvPicPr>
        <p:blipFill>
          <a:blip r:embed="rId6">
            <a:alphaModFix/>
          </a:blip>
          <a:stretch>
            <a:fillRect/>
          </a:stretch>
        </p:blipFill>
        <p:spPr>
          <a:xfrm>
            <a:off x="3447649" y="5267749"/>
            <a:ext cx="3966467" cy="2435803"/>
          </a:xfrm>
          <a:prstGeom prst="rect">
            <a:avLst/>
          </a:prstGeom>
          <a:noFill/>
          <a:ln>
            <a:noFill/>
          </a:ln>
        </p:spPr>
      </p:pic>
      <p:pic>
        <p:nvPicPr>
          <p:cNvPr id="37" name="Google Shape;216;p9">
            <a:extLst>
              <a:ext uri="{FF2B5EF4-FFF2-40B4-BE49-F238E27FC236}">
                <a16:creationId xmlns:a16="http://schemas.microsoft.com/office/drawing/2014/main" id="{1569FC2C-DC71-777D-3B40-E3615A8FC991}"/>
              </a:ext>
            </a:extLst>
          </p:cNvPr>
          <p:cNvPicPr preferRelativeResize="0"/>
          <p:nvPr/>
        </p:nvPicPr>
        <p:blipFill rotWithShape="1">
          <a:blip r:embed="rId7">
            <a:alphaModFix/>
          </a:blip>
          <a:srcRect b="48717"/>
          <a:stretch/>
        </p:blipFill>
        <p:spPr>
          <a:xfrm>
            <a:off x="6575903" y="5999411"/>
            <a:ext cx="3731499" cy="1408200"/>
          </a:xfrm>
          <a:prstGeom prst="rect">
            <a:avLst/>
          </a:prstGeom>
          <a:noFill/>
          <a:ln>
            <a:noFill/>
          </a:ln>
        </p:spPr>
      </p:pic>
      <p:pic>
        <p:nvPicPr>
          <p:cNvPr id="38" name="Google Shape;213;p9">
            <a:extLst>
              <a:ext uri="{FF2B5EF4-FFF2-40B4-BE49-F238E27FC236}">
                <a16:creationId xmlns:a16="http://schemas.microsoft.com/office/drawing/2014/main" id="{7CC1AB4F-B13F-C272-F795-44A385AFBEB0}"/>
              </a:ext>
            </a:extLst>
          </p:cNvPr>
          <p:cNvPicPr preferRelativeResize="0"/>
          <p:nvPr/>
        </p:nvPicPr>
        <p:blipFill>
          <a:blip r:embed="rId6">
            <a:alphaModFix/>
          </a:blip>
          <a:stretch>
            <a:fillRect/>
          </a:stretch>
        </p:blipFill>
        <p:spPr>
          <a:xfrm>
            <a:off x="-657532" y="5206739"/>
            <a:ext cx="3966467" cy="2435803"/>
          </a:xfrm>
          <a:prstGeom prst="rect">
            <a:avLst/>
          </a:prstGeom>
          <a:noFill/>
          <a:ln>
            <a:noFill/>
          </a:ln>
        </p:spPr>
      </p:pic>
      <p:pic>
        <p:nvPicPr>
          <p:cNvPr id="39" name="Google Shape;216;p9">
            <a:extLst>
              <a:ext uri="{FF2B5EF4-FFF2-40B4-BE49-F238E27FC236}">
                <a16:creationId xmlns:a16="http://schemas.microsoft.com/office/drawing/2014/main" id="{894545BF-6B59-2C0E-FACB-FE1FC38CB8D6}"/>
              </a:ext>
            </a:extLst>
          </p:cNvPr>
          <p:cNvPicPr preferRelativeResize="0"/>
          <p:nvPr/>
        </p:nvPicPr>
        <p:blipFill rotWithShape="1">
          <a:blip r:embed="rId7">
            <a:alphaModFix/>
          </a:blip>
          <a:srcRect b="48717"/>
          <a:stretch/>
        </p:blipFill>
        <p:spPr>
          <a:xfrm>
            <a:off x="2470721" y="5938400"/>
            <a:ext cx="3731499" cy="1408200"/>
          </a:xfrm>
          <a:prstGeom prst="rect">
            <a:avLst/>
          </a:prstGeom>
          <a:noFill/>
          <a:ln>
            <a:noFill/>
          </a:ln>
        </p:spPr>
      </p:pic>
      <p:pic>
        <p:nvPicPr>
          <p:cNvPr id="40" name="Google Shape;213;p9">
            <a:extLst>
              <a:ext uri="{FF2B5EF4-FFF2-40B4-BE49-F238E27FC236}">
                <a16:creationId xmlns:a16="http://schemas.microsoft.com/office/drawing/2014/main" id="{4351C52F-1D76-06EC-5534-FDBFE14BC75B}"/>
              </a:ext>
            </a:extLst>
          </p:cNvPr>
          <p:cNvPicPr preferRelativeResize="0"/>
          <p:nvPr/>
        </p:nvPicPr>
        <p:blipFill>
          <a:blip r:embed="rId6">
            <a:alphaModFix/>
          </a:blip>
          <a:stretch>
            <a:fillRect/>
          </a:stretch>
        </p:blipFill>
        <p:spPr>
          <a:xfrm>
            <a:off x="-3084160" y="4994488"/>
            <a:ext cx="3966467" cy="2435803"/>
          </a:xfrm>
          <a:prstGeom prst="rect">
            <a:avLst/>
          </a:prstGeom>
          <a:noFill/>
          <a:ln>
            <a:noFill/>
          </a:ln>
        </p:spPr>
      </p:pic>
      <p:pic>
        <p:nvPicPr>
          <p:cNvPr id="41" name="Google Shape;216;p9">
            <a:extLst>
              <a:ext uri="{FF2B5EF4-FFF2-40B4-BE49-F238E27FC236}">
                <a16:creationId xmlns:a16="http://schemas.microsoft.com/office/drawing/2014/main" id="{AF3F6729-081A-52B5-6622-6CE74F3358D8}"/>
              </a:ext>
            </a:extLst>
          </p:cNvPr>
          <p:cNvPicPr preferRelativeResize="0"/>
          <p:nvPr/>
        </p:nvPicPr>
        <p:blipFill rotWithShape="1">
          <a:blip r:embed="rId7">
            <a:alphaModFix/>
          </a:blip>
          <a:srcRect b="48717"/>
          <a:stretch/>
        </p:blipFill>
        <p:spPr>
          <a:xfrm>
            <a:off x="44093" y="5353616"/>
            <a:ext cx="3731499" cy="1408200"/>
          </a:xfrm>
          <a:prstGeom prst="rect">
            <a:avLst/>
          </a:prstGeom>
          <a:noFill/>
          <a:ln>
            <a:noFill/>
          </a:ln>
        </p:spPr>
      </p:pic>
      <p:pic>
        <p:nvPicPr>
          <p:cNvPr id="42" name="Google Shape;213;p9">
            <a:extLst>
              <a:ext uri="{FF2B5EF4-FFF2-40B4-BE49-F238E27FC236}">
                <a16:creationId xmlns:a16="http://schemas.microsoft.com/office/drawing/2014/main" id="{A078CDD5-7565-B352-E426-8D0C5806EED9}"/>
              </a:ext>
            </a:extLst>
          </p:cNvPr>
          <p:cNvPicPr preferRelativeResize="0"/>
          <p:nvPr/>
        </p:nvPicPr>
        <p:blipFill>
          <a:blip r:embed="rId6">
            <a:alphaModFix/>
          </a:blip>
          <a:stretch>
            <a:fillRect/>
          </a:stretch>
        </p:blipFill>
        <p:spPr>
          <a:xfrm>
            <a:off x="-584279" y="5207196"/>
            <a:ext cx="3966467" cy="2435803"/>
          </a:xfrm>
          <a:prstGeom prst="rect">
            <a:avLst/>
          </a:prstGeom>
          <a:noFill/>
          <a:ln>
            <a:noFill/>
          </a:ln>
        </p:spPr>
      </p:pic>
      <p:pic>
        <p:nvPicPr>
          <p:cNvPr id="43" name="Google Shape;216;p9">
            <a:extLst>
              <a:ext uri="{FF2B5EF4-FFF2-40B4-BE49-F238E27FC236}">
                <a16:creationId xmlns:a16="http://schemas.microsoft.com/office/drawing/2014/main" id="{98A6B8EA-79A5-4060-4686-72F53420C5F4}"/>
              </a:ext>
            </a:extLst>
          </p:cNvPr>
          <p:cNvPicPr preferRelativeResize="0"/>
          <p:nvPr/>
        </p:nvPicPr>
        <p:blipFill rotWithShape="1">
          <a:blip r:embed="rId7">
            <a:alphaModFix/>
          </a:blip>
          <a:srcRect b="48717"/>
          <a:stretch/>
        </p:blipFill>
        <p:spPr>
          <a:xfrm>
            <a:off x="2543975" y="5938857"/>
            <a:ext cx="3731499" cy="1408200"/>
          </a:xfrm>
          <a:prstGeom prst="rect">
            <a:avLst/>
          </a:prstGeom>
          <a:noFill/>
          <a:ln>
            <a:noFill/>
          </a:ln>
        </p:spPr>
      </p:pic>
      <p:pic>
        <p:nvPicPr>
          <p:cNvPr id="44" name="Google Shape;213;p9">
            <a:extLst>
              <a:ext uri="{FF2B5EF4-FFF2-40B4-BE49-F238E27FC236}">
                <a16:creationId xmlns:a16="http://schemas.microsoft.com/office/drawing/2014/main" id="{0003ED97-AD81-4BDF-5FA9-0701D0229BB3}"/>
              </a:ext>
            </a:extLst>
          </p:cNvPr>
          <p:cNvPicPr preferRelativeResize="0"/>
          <p:nvPr/>
        </p:nvPicPr>
        <p:blipFill>
          <a:blip r:embed="rId6">
            <a:alphaModFix/>
          </a:blip>
          <a:stretch>
            <a:fillRect/>
          </a:stretch>
        </p:blipFill>
        <p:spPr>
          <a:xfrm>
            <a:off x="1493676" y="4994488"/>
            <a:ext cx="3966467" cy="2435803"/>
          </a:xfrm>
          <a:prstGeom prst="rect">
            <a:avLst/>
          </a:prstGeom>
          <a:noFill/>
          <a:ln>
            <a:noFill/>
          </a:ln>
        </p:spPr>
      </p:pic>
      <p:pic>
        <p:nvPicPr>
          <p:cNvPr id="45" name="Google Shape;216;p9">
            <a:extLst>
              <a:ext uri="{FF2B5EF4-FFF2-40B4-BE49-F238E27FC236}">
                <a16:creationId xmlns:a16="http://schemas.microsoft.com/office/drawing/2014/main" id="{D8C8836E-D805-127C-6843-44C919457901}"/>
              </a:ext>
            </a:extLst>
          </p:cNvPr>
          <p:cNvPicPr preferRelativeResize="0"/>
          <p:nvPr/>
        </p:nvPicPr>
        <p:blipFill rotWithShape="1">
          <a:blip r:embed="rId7">
            <a:alphaModFix/>
          </a:blip>
          <a:srcRect b="48717"/>
          <a:stretch/>
        </p:blipFill>
        <p:spPr>
          <a:xfrm>
            <a:off x="4621929" y="5726149"/>
            <a:ext cx="3731499" cy="1408200"/>
          </a:xfrm>
          <a:prstGeom prst="rect">
            <a:avLst/>
          </a:prstGeom>
          <a:noFill/>
          <a:ln>
            <a:noFill/>
          </a:ln>
        </p:spPr>
      </p:pic>
      <p:pic>
        <p:nvPicPr>
          <p:cNvPr id="46" name="Google Shape;213;p9">
            <a:extLst>
              <a:ext uri="{FF2B5EF4-FFF2-40B4-BE49-F238E27FC236}">
                <a16:creationId xmlns:a16="http://schemas.microsoft.com/office/drawing/2014/main" id="{E82E8CBB-E321-F240-C033-D97CF2F8EAA2}"/>
              </a:ext>
            </a:extLst>
          </p:cNvPr>
          <p:cNvPicPr preferRelativeResize="0"/>
          <p:nvPr/>
        </p:nvPicPr>
        <p:blipFill>
          <a:blip r:embed="rId6">
            <a:alphaModFix/>
          </a:blip>
          <a:stretch>
            <a:fillRect/>
          </a:stretch>
        </p:blipFill>
        <p:spPr>
          <a:xfrm>
            <a:off x="2052585" y="4687817"/>
            <a:ext cx="3966467" cy="2435803"/>
          </a:xfrm>
          <a:prstGeom prst="rect">
            <a:avLst/>
          </a:prstGeom>
          <a:noFill/>
          <a:ln>
            <a:noFill/>
          </a:ln>
        </p:spPr>
      </p:pic>
      <p:pic>
        <p:nvPicPr>
          <p:cNvPr id="47" name="Google Shape;216;p9">
            <a:extLst>
              <a:ext uri="{FF2B5EF4-FFF2-40B4-BE49-F238E27FC236}">
                <a16:creationId xmlns:a16="http://schemas.microsoft.com/office/drawing/2014/main" id="{A6CEFD1F-7C1C-0998-C264-F7BA9D9AF088}"/>
              </a:ext>
            </a:extLst>
          </p:cNvPr>
          <p:cNvPicPr preferRelativeResize="0"/>
          <p:nvPr/>
        </p:nvPicPr>
        <p:blipFill rotWithShape="1">
          <a:blip r:embed="rId7">
            <a:alphaModFix/>
          </a:blip>
          <a:srcRect b="48717"/>
          <a:stretch/>
        </p:blipFill>
        <p:spPr>
          <a:xfrm>
            <a:off x="5180839" y="5419479"/>
            <a:ext cx="3731499" cy="1408200"/>
          </a:xfrm>
          <a:prstGeom prst="rect">
            <a:avLst/>
          </a:prstGeom>
          <a:noFill/>
          <a:ln>
            <a:noFill/>
          </a:ln>
        </p:spPr>
      </p:pic>
      <p:pic>
        <p:nvPicPr>
          <p:cNvPr id="48" name="Google Shape;213;p9">
            <a:extLst>
              <a:ext uri="{FF2B5EF4-FFF2-40B4-BE49-F238E27FC236}">
                <a16:creationId xmlns:a16="http://schemas.microsoft.com/office/drawing/2014/main" id="{73392D0B-D7A9-83BA-91D5-E05F65087477}"/>
              </a:ext>
            </a:extLst>
          </p:cNvPr>
          <p:cNvPicPr preferRelativeResize="0"/>
          <p:nvPr/>
        </p:nvPicPr>
        <p:blipFill>
          <a:blip r:embed="rId6">
            <a:alphaModFix/>
          </a:blip>
          <a:stretch>
            <a:fillRect/>
          </a:stretch>
        </p:blipFill>
        <p:spPr>
          <a:xfrm>
            <a:off x="4910969" y="4915929"/>
            <a:ext cx="3966467" cy="2435803"/>
          </a:xfrm>
          <a:prstGeom prst="rect">
            <a:avLst/>
          </a:prstGeom>
          <a:noFill/>
          <a:ln>
            <a:noFill/>
          </a:ln>
        </p:spPr>
      </p:pic>
      <p:pic>
        <p:nvPicPr>
          <p:cNvPr id="49" name="Google Shape;216;p9">
            <a:extLst>
              <a:ext uri="{FF2B5EF4-FFF2-40B4-BE49-F238E27FC236}">
                <a16:creationId xmlns:a16="http://schemas.microsoft.com/office/drawing/2014/main" id="{42948D3C-D372-B2CB-ADDF-78E7E61EF23B}"/>
              </a:ext>
            </a:extLst>
          </p:cNvPr>
          <p:cNvPicPr preferRelativeResize="0"/>
          <p:nvPr/>
        </p:nvPicPr>
        <p:blipFill rotWithShape="1">
          <a:blip r:embed="rId7">
            <a:alphaModFix/>
          </a:blip>
          <a:srcRect b="48717"/>
          <a:stretch/>
        </p:blipFill>
        <p:spPr>
          <a:xfrm>
            <a:off x="8039223" y="5647591"/>
            <a:ext cx="3731499" cy="1408200"/>
          </a:xfrm>
          <a:prstGeom prst="rect">
            <a:avLst/>
          </a:prstGeom>
          <a:noFill/>
          <a:ln>
            <a:noFill/>
          </a:ln>
        </p:spPr>
      </p:pic>
      <p:pic>
        <p:nvPicPr>
          <p:cNvPr id="50" name="Google Shape;213;p9">
            <a:extLst>
              <a:ext uri="{FF2B5EF4-FFF2-40B4-BE49-F238E27FC236}">
                <a16:creationId xmlns:a16="http://schemas.microsoft.com/office/drawing/2014/main" id="{0FB393F7-1EEA-840A-A61B-A861CF5B9E87}"/>
              </a:ext>
            </a:extLst>
          </p:cNvPr>
          <p:cNvPicPr preferRelativeResize="0"/>
          <p:nvPr/>
        </p:nvPicPr>
        <p:blipFill>
          <a:blip r:embed="rId6">
            <a:alphaModFix/>
          </a:blip>
          <a:stretch>
            <a:fillRect/>
          </a:stretch>
        </p:blipFill>
        <p:spPr>
          <a:xfrm>
            <a:off x="6284580" y="5092609"/>
            <a:ext cx="3966467" cy="2435803"/>
          </a:xfrm>
          <a:prstGeom prst="rect">
            <a:avLst/>
          </a:prstGeom>
          <a:noFill/>
          <a:ln>
            <a:noFill/>
          </a:ln>
        </p:spPr>
      </p:pic>
      <p:pic>
        <p:nvPicPr>
          <p:cNvPr id="51" name="Google Shape;216;p9">
            <a:extLst>
              <a:ext uri="{FF2B5EF4-FFF2-40B4-BE49-F238E27FC236}">
                <a16:creationId xmlns:a16="http://schemas.microsoft.com/office/drawing/2014/main" id="{E3CCA679-E81B-5851-299B-4D59AED838B7}"/>
              </a:ext>
            </a:extLst>
          </p:cNvPr>
          <p:cNvPicPr preferRelativeResize="0"/>
          <p:nvPr/>
        </p:nvPicPr>
        <p:blipFill rotWithShape="1">
          <a:blip r:embed="rId7">
            <a:alphaModFix/>
          </a:blip>
          <a:srcRect b="48717"/>
          <a:stretch/>
        </p:blipFill>
        <p:spPr>
          <a:xfrm>
            <a:off x="9412833" y="5451737"/>
            <a:ext cx="3731499" cy="1408200"/>
          </a:xfrm>
          <a:prstGeom prst="rect">
            <a:avLst/>
          </a:prstGeom>
          <a:noFill/>
          <a:ln>
            <a:noFill/>
          </a:ln>
        </p:spPr>
      </p:pic>
      <p:pic>
        <p:nvPicPr>
          <p:cNvPr id="52" name="Google Shape;213;p9">
            <a:extLst>
              <a:ext uri="{FF2B5EF4-FFF2-40B4-BE49-F238E27FC236}">
                <a16:creationId xmlns:a16="http://schemas.microsoft.com/office/drawing/2014/main" id="{1AE5D6BE-AF91-00B3-74B4-590FBAEE8765}"/>
              </a:ext>
            </a:extLst>
          </p:cNvPr>
          <p:cNvPicPr preferRelativeResize="0"/>
          <p:nvPr/>
        </p:nvPicPr>
        <p:blipFill>
          <a:blip r:embed="rId6">
            <a:alphaModFix/>
          </a:blip>
          <a:stretch>
            <a:fillRect/>
          </a:stretch>
        </p:blipFill>
        <p:spPr>
          <a:xfrm>
            <a:off x="822687" y="4453871"/>
            <a:ext cx="3966467" cy="2435803"/>
          </a:xfrm>
          <a:prstGeom prst="rect">
            <a:avLst/>
          </a:prstGeom>
          <a:noFill/>
          <a:ln>
            <a:noFill/>
          </a:ln>
        </p:spPr>
      </p:pic>
      <p:pic>
        <p:nvPicPr>
          <p:cNvPr id="53" name="Google Shape;216;p9">
            <a:extLst>
              <a:ext uri="{FF2B5EF4-FFF2-40B4-BE49-F238E27FC236}">
                <a16:creationId xmlns:a16="http://schemas.microsoft.com/office/drawing/2014/main" id="{5EB43045-8BA5-468A-AFDE-EDA8FE7D108B}"/>
              </a:ext>
            </a:extLst>
          </p:cNvPr>
          <p:cNvPicPr preferRelativeResize="0"/>
          <p:nvPr/>
        </p:nvPicPr>
        <p:blipFill rotWithShape="1">
          <a:blip r:embed="rId7">
            <a:alphaModFix/>
          </a:blip>
          <a:srcRect b="48717"/>
          <a:stretch/>
        </p:blipFill>
        <p:spPr>
          <a:xfrm>
            <a:off x="3950940" y="5185532"/>
            <a:ext cx="3731499" cy="1408200"/>
          </a:xfrm>
          <a:prstGeom prst="rect">
            <a:avLst/>
          </a:prstGeom>
          <a:noFill/>
          <a:ln>
            <a:noFill/>
          </a:ln>
        </p:spPr>
      </p:pic>
      <p:pic>
        <p:nvPicPr>
          <p:cNvPr id="54" name="Google Shape;213;p9">
            <a:extLst>
              <a:ext uri="{FF2B5EF4-FFF2-40B4-BE49-F238E27FC236}">
                <a16:creationId xmlns:a16="http://schemas.microsoft.com/office/drawing/2014/main" id="{AB4BD21B-3A9F-CA67-8619-DF0B6F4C39C6}"/>
              </a:ext>
            </a:extLst>
          </p:cNvPr>
          <p:cNvPicPr preferRelativeResize="0"/>
          <p:nvPr/>
        </p:nvPicPr>
        <p:blipFill>
          <a:blip r:embed="rId6">
            <a:alphaModFix/>
          </a:blip>
          <a:stretch>
            <a:fillRect/>
          </a:stretch>
        </p:blipFill>
        <p:spPr>
          <a:xfrm>
            <a:off x="-1362383" y="4978407"/>
            <a:ext cx="3966467" cy="2435803"/>
          </a:xfrm>
          <a:prstGeom prst="rect">
            <a:avLst/>
          </a:prstGeom>
          <a:noFill/>
          <a:ln>
            <a:noFill/>
          </a:ln>
        </p:spPr>
      </p:pic>
      <p:pic>
        <p:nvPicPr>
          <p:cNvPr id="55" name="Google Shape;216;p9">
            <a:extLst>
              <a:ext uri="{FF2B5EF4-FFF2-40B4-BE49-F238E27FC236}">
                <a16:creationId xmlns:a16="http://schemas.microsoft.com/office/drawing/2014/main" id="{05844C7F-D7FC-29DB-A161-06D0A1E5B895}"/>
              </a:ext>
            </a:extLst>
          </p:cNvPr>
          <p:cNvPicPr preferRelativeResize="0"/>
          <p:nvPr/>
        </p:nvPicPr>
        <p:blipFill rotWithShape="1">
          <a:blip r:embed="rId7">
            <a:alphaModFix/>
          </a:blip>
          <a:srcRect b="48717"/>
          <a:stretch/>
        </p:blipFill>
        <p:spPr>
          <a:xfrm>
            <a:off x="1765871" y="5337535"/>
            <a:ext cx="3731499" cy="1408200"/>
          </a:xfrm>
          <a:prstGeom prst="rect">
            <a:avLst/>
          </a:prstGeom>
          <a:noFill/>
          <a:ln>
            <a:noFill/>
          </a:ln>
        </p:spPr>
      </p:pic>
      <p:pic>
        <p:nvPicPr>
          <p:cNvPr id="56" name="Google Shape;213;p9">
            <a:extLst>
              <a:ext uri="{FF2B5EF4-FFF2-40B4-BE49-F238E27FC236}">
                <a16:creationId xmlns:a16="http://schemas.microsoft.com/office/drawing/2014/main" id="{87621368-3C55-9402-28BA-DFABA2160DAA}"/>
              </a:ext>
            </a:extLst>
          </p:cNvPr>
          <p:cNvPicPr preferRelativeResize="0"/>
          <p:nvPr/>
        </p:nvPicPr>
        <p:blipFill>
          <a:blip r:embed="rId6">
            <a:alphaModFix/>
          </a:blip>
          <a:stretch>
            <a:fillRect/>
          </a:stretch>
        </p:blipFill>
        <p:spPr>
          <a:xfrm>
            <a:off x="3311589" y="5658747"/>
            <a:ext cx="3966467" cy="2435803"/>
          </a:xfrm>
          <a:prstGeom prst="rect">
            <a:avLst/>
          </a:prstGeom>
          <a:noFill/>
          <a:ln>
            <a:noFill/>
          </a:ln>
        </p:spPr>
      </p:pic>
      <p:pic>
        <p:nvPicPr>
          <p:cNvPr id="57" name="Google Shape;216;p9">
            <a:extLst>
              <a:ext uri="{FF2B5EF4-FFF2-40B4-BE49-F238E27FC236}">
                <a16:creationId xmlns:a16="http://schemas.microsoft.com/office/drawing/2014/main" id="{55BC78E7-02D7-50BE-1618-BCDF16FC81BB}"/>
              </a:ext>
            </a:extLst>
          </p:cNvPr>
          <p:cNvPicPr preferRelativeResize="0"/>
          <p:nvPr/>
        </p:nvPicPr>
        <p:blipFill rotWithShape="1">
          <a:blip r:embed="rId7">
            <a:alphaModFix/>
          </a:blip>
          <a:srcRect b="48717"/>
          <a:stretch/>
        </p:blipFill>
        <p:spPr>
          <a:xfrm>
            <a:off x="6439843" y="6017875"/>
            <a:ext cx="3731499" cy="1408200"/>
          </a:xfrm>
          <a:prstGeom prst="rect">
            <a:avLst/>
          </a:prstGeom>
          <a:noFill/>
          <a:ln>
            <a:noFill/>
          </a:ln>
        </p:spPr>
      </p:pic>
      <p:pic>
        <p:nvPicPr>
          <p:cNvPr id="58" name="Google Shape;213;p9">
            <a:extLst>
              <a:ext uri="{FF2B5EF4-FFF2-40B4-BE49-F238E27FC236}">
                <a16:creationId xmlns:a16="http://schemas.microsoft.com/office/drawing/2014/main" id="{57A50BC2-2F73-A132-A7BB-9ABD4CF7D2AD}"/>
              </a:ext>
            </a:extLst>
          </p:cNvPr>
          <p:cNvPicPr preferRelativeResize="0"/>
          <p:nvPr/>
        </p:nvPicPr>
        <p:blipFill>
          <a:blip r:embed="rId6">
            <a:alphaModFix/>
          </a:blip>
          <a:stretch>
            <a:fillRect/>
          </a:stretch>
        </p:blipFill>
        <p:spPr>
          <a:xfrm>
            <a:off x="6214499" y="5658747"/>
            <a:ext cx="3966467" cy="2435803"/>
          </a:xfrm>
          <a:prstGeom prst="rect">
            <a:avLst/>
          </a:prstGeom>
          <a:noFill/>
          <a:ln>
            <a:noFill/>
          </a:ln>
        </p:spPr>
      </p:pic>
      <p:pic>
        <p:nvPicPr>
          <p:cNvPr id="59" name="Google Shape;216;p9">
            <a:extLst>
              <a:ext uri="{FF2B5EF4-FFF2-40B4-BE49-F238E27FC236}">
                <a16:creationId xmlns:a16="http://schemas.microsoft.com/office/drawing/2014/main" id="{87BA0C42-9DF6-442B-9B01-0DD66DB64781}"/>
              </a:ext>
            </a:extLst>
          </p:cNvPr>
          <p:cNvPicPr preferRelativeResize="0"/>
          <p:nvPr/>
        </p:nvPicPr>
        <p:blipFill rotWithShape="1">
          <a:blip r:embed="rId7">
            <a:alphaModFix/>
          </a:blip>
          <a:srcRect b="48717"/>
          <a:stretch/>
        </p:blipFill>
        <p:spPr>
          <a:xfrm>
            <a:off x="9342752" y="6017875"/>
            <a:ext cx="3731499" cy="1408200"/>
          </a:xfrm>
          <a:prstGeom prst="rect">
            <a:avLst/>
          </a:prstGeom>
          <a:noFill/>
          <a:ln>
            <a:noFill/>
          </a:ln>
        </p:spPr>
      </p:pic>
      <p:pic>
        <p:nvPicPr>
          <p:cNvPr id="60" name="Google Shape;213;p9">
            <a:extLst>
              <a:ext uri="{FF2B5EF4-FFF2-40B4-BE49-F238E27FC236}">
                <a16:creationId xmlns:a16="http://schemas.microsoft.com/office/drawing/2014/main" id="{4D807770-5191-DEC6-BFE6-7CFCE003CB74}"/>
              </a:ext>
            </a:extLst>
          </p:cNvPr>
          <p:cNvPicPr preferRelativeResize="0"/>
          <p:nvPr/>
        </p:nvPicPr>
        <p:blipFill>
          <a:blip r:embed="rId6">
            <a:alphaModFix/>
          </a:blip>
          <a:stretch>
            <a:fillRect/>
          </a:stretch>
        </p:blipFill>
        <p:spPr>
          <a:xfrm>
            <a:off x="5291664" y="5358216"/>
            <a:ext cx="3966467" cy="2435803"/>
          </a:xfrm>
          <a:prstGeom prst="rect">
            <a:avLst/>
          </a:prstGeom>
          <a:noFill/>
          <a:ln>
            <a:noFill/>
          </a:ln>
        </p:spPr>
      </p:pic>
      <p:pic>
        <p:nvPicPr>
          <p:cNvPr id="61" name="Google Shape;216;p9">
            <a:extLst>
              <a:ext uri="{FF2B5EF4-FFF2-40B4-BE49-F238E27FC236}">
                <a16:creationId xmlns:a16="http://schemas.microsoft.com/office/drawing/2014/main" id="{F46B26C4-ACE2-D23A-183B-929FA9803A07}"/>
              </a:ext>
            </a:extLst>
          </p:cNvPr>
          <p:cNvPicPr preferRelativeResize="0"/>
          <p:nvPr/>
        </p:nvPicPr>
        <p:blipFill rotWithShape="1">
          <a:blip r:embed="rId7">
            <a:alphaModFix/>
          </a:blip>
          <a:srcRect b="48717"/>
          <a:stretch/>
        </p:blipFill>
        <p:spPr>
          <a:xfrm>
            <a:off x="8419917" y="6089877"/>
            <a:ext cx="3731499" cy="1408200"/>
          </a:xfrm>
          <a:prstGeom prst="rect">
            <a:avLst/>
          </a:prstGeom>
          <a:noFill/>
          <a:ln>
            <a:noFill/>
          </a:ln>
        </p:spPr>
      </p:pic>
      <p:pic>
        <p:nvPicPr>
          <p:cNvPr id="62" name="Google Shape;216;p9">
            <a:extLst>
              <a:ext uri="{FF2B5EF4-FFF2-40B4-BE49-F238E27FC236}">
                <a16:creationId xmlns:a16="http://schemas.microsoft.com/office/drawing/2014/main" id="{3E540052-22F4-E8A3-F387-6316F1E29120}"/>
              </a:ext>
            </a:extLst>
          </p:cNvPr>
          <p:cNvPicPr preferRelativeResize="0"/>
          <p:nvPr/>
        </p:nvPicPr>
        <p:blipFill rotWithShape="1">
          <a:blip r:embed="rId7">
            <a:alphaModFix/>
          </a:blip>
          <a:srcRect b="48717"/>
          <a:stretch/>
        </p:blipFill>
        <p:spPr>
          <a:xfrm>
            <a:off x="3036889" y="5690376"/>
            <a:ext cx="3731499" cy="1408200"/>
          </a:xfrm>
          <a:prstGeom prst="rect">
            <a:avLst/>
          </a:prstGeom>
          <a:noFill/>
          <a:ln>
            <a:noFill/>
          </a:ln>
        </p:spPr>
      </p:pic>
      <p:pic>
        <p:nvPicPr>
          <p:cNvPr id="63" name="Google Shape;216;p9">
            <a:extLst>
              <a:ext uri="{FF2B5EF4-FFF2-40B4-BE49-F238E27FC236}">
                <a16:creationId xmlns:a16="http://schemas.microsoft.com/office/drawing/2014/main" id="{88E67124-E328-1643-AB60-965931B41368}"/>
              </a:ext>
            </a:extLst>
          </p:cNvPr>
          <p:cNvPicPr preferRelativeResize="0"/>
          <p:nvPr/>
        </p:nvPicPr>
        <p:blipFill rotWithShape="1">
          <a:blip r:embed="rId7">
            <a:alphaModFix/>
          </a:blip>
          <a:srcRect b="48717"/>
          <a:stretch/>
        </p:blipFill>
        <p:spPr>
          <a:xfrm>
            <a:off x="792861" y="5802769"/>
            <a:ext cx="3731499" cy="1408200"/>
          </a:xfrm>
          <a:prstGeom prst="rect">
            <a:avLst/>
          </a:prstGeom>
          <a:noFill/>
          <a:ln>
            <a:noFill/>
          </a:ln>
        </p:spPr>
      </p:pic>
      <p:pic>
        <p:nvPicPr>
          <p:cNvPr id="64" name="Google Shape;672;p31">
            <a:extLst>
              <a:ext uri="{FF2B5EF4-FFF2-40B4-BE49-F238E27FC236}">
                <a16:creationId xmlns:a16="http://schemas.microsoft.com/office/drawing/2014/main" id="{A57D208C-FF8E-8411-AD8D-62173B639628}"/>
              </a:ext>
            </a:extLst>
          </p:cNvPr>
          <p:cNvPicPr preferRelativeResize="0"/>
          <p:nvPr/>
        </p:nvPicPr>
        <p:blipFill rotWithShape="1">
          <a:blip r:embed="rId9">
            <a:alphaModFix/>
          </a:blip>
          <a:srcRect l="18727" r="18721"/>
          <a:stretch/>
        </p:blipFill>
        <p:spPr>
          <a:xfrm>
            <a:off x="-49669" y="1960559"/>
            <a:ext cx="2476200" cy="3958800"/>
          </a:xfrm>
          <a:prstGeom prst="rect">
            <a:avLst/>
          </a:prstGeom>
          <a:noFill/>
          <a:ln>
            <a:noFill/>
          </a:ln>
        </p:spPr>
      </p:pic>
      <p:pic>
        <p:nvPicPr>
          <p:cNvPr id="65" name="Google Shape;664;p30">
            <a:extLst>
              <a:ext uri="{FF2B5EF4-FFF2-40B4-BE49-F238E27FC236}">
                <a16:creationId xmlns:a16="http://schemas.microsoft.com/office/drawing/2014/main" id="{5D4AE434-7C0B-7A8E-B6E8-4452C2A63793}"/>
              </a:ext>
            </a:extLst>
          </p:cNvPr>
          <p:cNvPicPr preferRelativeResize="0"/>
          <p:nvPr/>
        </p:nvPicPr>
        <p:blipFill>
          <a:blip r:embed="rId10">
            <a:alphaModFix/>
          </a:blip>
          <a:stretch>
            <a:fillRect/>
          </a:stretch>
        </p:blipFill>
        <p:spPr>
          <a:xfrm>
            <a:off x="2975307" y="4312493"/>
            <a:ext cx="2476200" cy="1569209"/>
          </a:xfrm>
          <a:prstGeom prst="rect">
            <a:avLst/>
          </a:prstGeom>
          <a:noFill/>
          <a:ln>
            <a:noFill/>
          </a:ln>
        </p:spPr>
      </p:pic>
      <p:pic>
        <p:nvPicPr>
          <p:cNvPr id="66" name="Google Shape;664;p30">
            <a:extLst>
              <a:ext uri="{FF2B5EF4-FFF2-40B4-BE49-F238E27FC236}">
                <a16:creationId xmlns:a16="http://schemas.microsoft.com/office/drawing/2014/main" id="{DE439095-9EF0-DF39-9DF5-DB3F7022D83E}"/>
              </a:ext>
            </a:extLst>
          </p:cNvPr>
          <p:cNvPicPr preferRelativeResize="0"/>
          <p:nvPr/>
        </p:nvPicPr>
        <p:blipFill>
          <a:blip r:embed="rId10">
            <a:alphaModFix/>
          </a:blip>
          <a:stretch>
            <a:fillRect/>
          </a:stretch>
        </p:blipFill>
        <p:spPr>
          <a:xfrm>
            <a:off x="5269559" y="4265677"/>
            <a:ext cx="2476200" cy="1569209"/>
          </a:xfrm>
          <a:prstGeom prst="rect">
            <a:avLst/>
          </a:prstGeom>
          <a:noFill/>
          <a:ln>
            <a:noFill/>
          </a:ln>
        </p:spPr>
      </p:pic>
      <p:pic>
        <p:nvPicPr>
          <p:cNvPr id="67" name="Google Shape;664;p30">
            <a:extLst>
              <a:ext uri="{FF2B5EF4-FFF2-40B4-BE49-F238E27FC236}">
                <a16:creationId xmlns:a16="http://schemas.microsoft.com/office/drawing/2014/main" id="{D8ACF99B-6D1F-92F3-D3DF-383DB99E3298}"/>
              </a:ext>
            </a:extLst>
          </p:cNvPr>
          <p:cNvPicPr preferRelativeResize="0"/>
          <p:nvPr/>
        </p:nvPicPr>
        <p:blipFill>
          <a:blip r:embed="rId10">
            <a:alphaModFix/>
          </a:blip>
          <a:stretch>
            <a:fillRect/>
          </a:stretch>
        </p:blipFill>
        <p:spPr>
          <a:xfrm>
            <a:off x="7570333" y="4184798"/>
            <a:ext cx="2476200" cy="1569209"/>
          </a:xfrm>
          <a:prstGeom prst="rect">
            <a:avLst/>
          </a:prstGeom>
          <a:noFill/>
          <a:ln>
            <a:noFill/>
          </a:ln>
        </p:spPr>
      </p:pic>
      <p:pic>
        <p:nvPicPr>
          <p:cNvPr id="68" name="Google Shape;664;p30">
            <a:extLst>
              <a:ext uri="{FF2B5EF4-FFF2-40B4-BE49-F238E27FC236}">
                <a16:creationId xmlns:a16="http://schemas.microsoft.com/office/drawing/2014/main" id="{C3336C11-A564-DBEC-B87A-B71AE955F421}"/>
              </a:ext>
            </a:extLst>
          </p:cNvPr>
          <p:cNvPicPr preferRelativeResize="0"/>
          <p:nvPr/>
        </p:nvPicPr>
        <p:blipFill>
          <a:blip r:embed="rId10">
            <a:alphaModFix/>
          </a:blip>
          <a:stretch>
            <a:fillRect/>
          </a:stretch>
        </p:blipFill>
        <p:spPr>
          <a:xfrm>
            <a:off x="9899616" y="4199965"/>
            <a:ext cx="2476200" cy="1569209"/>
          </a:xfrm>
          <a:prstGeom prst="rect">
            <a:avLst/>
          </a:prstGeom>
          <a:noFill/>
          <a:ln>
            <a:noFill/>
          </a:ln>
        </p:spPr>
      </p:pic>
      <p:sp>
        <p:nvSpPr>
          <p:cNvPr id="18" name="Speech Bubble: Rectangle with Corners Rounded 17">
            <a:extLst>
              <a:ext uri="{FF2B5EF4-FFF2-40B4-BE49-F238E27FC236}">
                <a16:creationId xmlns:a16="http://schemas.microsoft.com/office/drawing/2014/main" id="{A71134F0-01DF-3C1F-52A7-53AC9CA21AB5}"/>
              </a:ext>
            </a:extLst>
          </p:cNvPr>
          <p:cNvSpPr/>
          <p:nvPr/>
        </p:nvSpPr>
        <p:spPr>
          <a:xfrm>
            <a:off x="2787901" y="292825"/>
            <a:ext cx="7258632" cy="2103044"/>
          </a:xfrm>
          <a:prstGeom prst="wedgeRoundRectCallout">
            <a:avLst>
              <a:gd name="adj1" fmla="val -59336"/>
              <a:gd name="adj2" fmla="val 4786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Chào</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mừng</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các</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em</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đến</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khu</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vườn</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733" b="1" kern="0" dirty="0" err="1">
                <a:ln>
                  <a:solidFill>
                    <a:srgbClr val="BBBFFF">
                      <a:lumMod val="10000"/>
                    </a:srgbClr>
                  </a:solidFill>
                </a:ln>
                <a:solidFill>
                  <a:srgbClr val="679B09"/>
                </a:solidFill>
                <a:latin typeface="Cambria" panose="02040503050406030204" pitchFamily="18" charset="0"/>
                <a:ea typeface="Cambria" panose="02040503050406030204" pitchFamily="18" charset="0"/>
                <a:sym typeface="Arial"/>
              </a:rPr>
              <a:t>cỏ</a:t>
            </a:r>
            <a:r>
              <a:rPr lang="en-US" sz="3733" b="1" kern="0" dirty="0">
                <a:ln>
                  <a:solidFill>
                    <a:srgbClr val="BBBFFF">
                      <a:lumMod val="10000"/>
                    </a:srgbClr>
                  </a:solidFill>
                </a:ln>
                <a:solidFill>
                  <a:srgbClr val="679B09"/>
                </a:solidFill>
                <a:latin typeface="Cambria" panose="02040503050406030204" pitchFamily="18" charset="0"/>
                <a:ea typeface="Cambria" panose="02040503050406030204" pitchFamily="18" charset="0"/>
                <a:sym typeface="Arial"/>
              </a:rPr>
              <a:t> may </a:t>
            </a:r>
            <a:r>
              <a:rPr lang="en-US" sz="3733" b="1" kern="0" dirty="0" err="1">
                <a:ln>
                  <a:solidFill>
                    <a:srgbClr val="BBBFFF">
                      <a:lumMod val="10000"/>
                    </a:srgbClr>
                  </a:solidFill>
                </a:ln>
                <a:solidFill>
                  <a:srgbClr val="679B09"/>
                </a:solidFill>
                <a:latin typeface="Cambria" panose="02040503050406030204" pitchFamily="18" charset="0"/>
                <a:ea typeface="Cambria" panose="02040503050406030204" pitchFamily="18" charset="0"/>
                <a:sym typeface="Arial"/>
              </a:rPr>
              <a:t>mắn</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Hãy</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giúp</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ta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tưới</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nước</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cho</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các</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chậu</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cỏ</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này</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nhé</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p>
        </p:txBody>
      </p:sp>
      <p:pic>
        <p:nvPicPr>
          <p:cNvPr id="20" name="Picture 19">
            <a:extLst>
              <a:ext uri="{FF2B5EF4-FFF2-40B4-BE49-F238E27FC236}">
                <a16:creationId xmlns:a16="http://schemas.microsoft.com/office/drawing/2014/main" id="{430345AC-B523-CB7A-8414-17C9AE5659C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3311761" y="4173581"/>
            <a:ext cx="1477336" cy="1192315"/>
          </a:xfrm>
          <a:prstGeom prst="rect">
            <a:avLst/>
          </a:prstGeom>
        </p:spPr>
      </p:pic>
      <p:pic>
        <p:nvPicPr>
          <p:cNvPr id="72" name="Google Shape;664;p30">
            <a:extLst>
              <a:ext uri="{FF2B5EF4-FFF2-40B4-BE49-F238E27FC236}">
                <a16:creationId xmlns:a16="http://schemas.microsoft.com/office/drawing/2014/main" id="{A5770314-F886-92B6-E291-10D0CB4A9E16}"/>
              </a:ext>
            </a:extLst>
          </p:cNvPr>
          <p:cNvPicPr preferRelativeResize="0"/>
          <p:nvPr/>
        </p:nvPicPr>
        <p:blipFill>
          <a:blip r:embed="rId10">
            <a:alphaModFix/>
          </a:blip>
          <a:stretch>
            <a:fillRect/>
          </a:stretch>
        </p:blipFill>
        <p:spPr>
          <a:xfrm>
            <a:off x="2668395" y="4752495"/>
            <a:ext cx="2176421" cy="1332341"/>
          </a:xfrm>
          <a:prstGeom prst="rect">
            <a:avLst/>
          </a:prstGeom>
          <a:noFill/>
          <a:ln>
            <a:noFill/>
          </a:ln>
        </p:spPr>
      </p:pic>
      <p:pic>
        <p:nvPicPr>
          <p:cNvPr id="22" name="Picture 21">
            <a:extLst>
              <a:ext uri="{FF2B5EF4-FFF2-40B4-BE49-F238E27FC236}">
                <a16:creationId xmlns:a16="http://schemas.microsoft.com/office/drawing/2014/main" id="{9DCC2B34-A5BF-0720-971E-766A1F96A7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2940276" y="2427943"/>
            <a:ext cx="2049045" cy="2049045"/>
          </a:xfrm>
          <a:prstGeom prst="rect">
            <a:avLst/>
          </a:prstGeom>
        </p:spPr>
      </p:pic>
      <p:pic>
        <p:nvPicPr>
          <p:cNvPr id="75" name="Picture 74">
            <a:hlinkClick r:id="rId13" action="ppaction://hlinksldjump"/>
            <a:extLst>
              <a:ext uri="{FF2B5EF4-FFF2-40B4-BE49-F238E27FC236}">
                <a16:creationId xmlns:a16="http://schemas.microsoft.com/office/drawing/2014/main" id="{EDE0293F-3BDA-BE00-24FC-FC8CE9D3AEE3}"/>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2944807" y="2432820"/>
            <a:ext cx="2049045" cy="2049045"/>
          </a:xfrm>
          <a:prstGeom prst="rect">
            <a:avLst/>
          </a:prstGeom>
        </p:spPr>
      </p:pic>
      <p:pic>
        <p:nvPicPr>
          <p:cNvPr id="76" name="Picture 75">
            <a:extLst>
              <a:ext uri="{FF2B5EF4-FFF2-40B4-BE49-F238E27FC236}">
                <a16:creationId xmlns:a16="http://schemas.microsoft.com/office/drawing/2014/main" id="{DF1AE6B0-E0A0-86ED-8253-464DB2217CC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5712697" y="4192743"/>
            <a:ext cx="1477336" cy="1192315"/>
          </a:xfrm>
          <a:prstGeom prst="rect">
            <a:avLst/>
          </a:prstGeom>
        </p:spPr>
      </p:pic>
      <p:pic>
        <p:nvPicPr>
          <p:cNvPr id="77" name="Google Shape;664;p30">
            <a:extLst>
              <a:ext uri="{FF2B5EF4-FFF2-40B4-BE49-F238E27FC236}">
                <a16:creationId xmlns:a16="http://schemas.microsoft.com/office/drawing/2014/main" id="{04167067-97A0-8832-5478-E4E5F3631FB7}"/>
              </a:ext>
            </a:extLst>
          </p:cNvPr>
          <p:cNvPicPr preferRelativeResize="0"/>
          <p:nvPr/>
        </p:nvPicPr>
        <p:blipFill>
          <a:blip r:embed="rId10">
            <a:alphaModFix/>
          </a:blip>
          <a:stretch>
            <a:fillRect/>
          </a:stretch>
        </p:blipFill>
        <p:spPr>
          <a:xfrm>
            <a:off x="5069331" y="4771656"/>
            <a:ext cx="2176421" cy="1332341"/>
          </a:xfrm>
          <a:prstGeom prst="rect">
            <a:avLst/>
          </a:prstGeom>
          <a:noFill/>
          <a:ln>
            <a:noFill/>
          </a:ln>
        </p:spPr>
      </p:pic>
      <p:pic>
        <p:nvPicPr>
          <p:cNvPr id="78" name="Picture 77">
            <a:hlinkClick r:id="rId15" action="ppaction://hlinksldjump"/>
            <a:extLst>
              <a:ext uri="{FF2B5EF4-FFF2-40B4-BE49-F238E27FC236}">
                <a16:creationId xmlns:a16="http://schemas.microsoft.com/office/drawing/2014/main" id="{45D596ED-89EB-4C69-F0A7-8D2A2481E377}"/>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5345938" y="2451827"/>
            <a:ext cx="2049045" cy="2049045"/>
          </a:xfrm>
          <a:prstGeom prst="rect">
            <a:avLst/>
          </a:prstGeom>
        </p:spPr>
      </p:pic>
      <p:pic>
        <p:nvPicPr>
          <p:cNvPr id="79" name="Picture 78">
            <a:extLst>
              <a:ext uri="{FF2B5EF4-FFF2-40B4-BE49-F238E27FC236}">
                <a16:creationId xmlns:a16="http://schemas.microsoft.com/office/drawing/2014/main" id="{F63925D0-3FF1-2613-9FEC-E0C0A5F3DBD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8037744" y="4247179"/>
            <a:ext cx="1477336" cy="1192315"/>
          </a:xfrm>
          <a:prstGeom prst="rect">
            <a:avLst/>
          </a:prstGeom>
        </p:spPr>
      </p:pic>
      <p:pic>
        <p:nvPicPr>
          <p:cNvPr id="80" name="Google Shape;664;p30">
            <a:extLst>
              <a:ext uri="{FF2B5EF4-FFF2-40B4-BE49-F238E27FC236}">
                <a16:creationId xmlns:a16="http://schemas.microsoft.com/office/drawing/2014/main" id="{088D24DD-C553-7F9E-2AC5-AD5DF94053A2}"/>
              </a:ext>
            </a:extLst>
          </p:cNvPr>
          <p:cNvPicPr preferRelativeResize="0"/>
          <p:nvPr/>
        </p:nvPicPr>
        <p:blipFill>
          <a:blip r:embed="rId10">
            <a:alphaModFix/>
          </a:blip>
          <a:stretch>
            <a:fillRect/>
          </a:stretch>
        </p:blipFill>
        <p:spPr>
          <a:xfrm>
            <a:off x="7394378" y="4826092"/>
            <a:ext cx="2176421" cy="1332341"/>
          </a:xfrm>
          <a:prstGeom prst="rect">
            <a:avLst/>
          </a:prstGeom>
          <a:noFill/>
          <a:ln>
            <a:noFill/>
          </a:ln>
        </p:spPr>
      </p:pic>
      <p:pic>
        <p:nvPicPr>
          <p:cNvPr id="81" name="Picture 80">
            <a:hlinkClick r:id="rId16" action="ppaction://hlinksldjump"/>
            <a:extLst>
              <a:ext uri="{FF2B5EF4-FFF2-40B4-BE49-F238E27FC236}">
                <a16:creationId xmlns:a16="http://schemas.microsoft.com/office/drawing/2014/main" id="{70B8FF0A-E197-7A50-86BF-DF948DDC47D9}"/>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7670984" y="2506263"/>
            <a:ext cx="2049045" cy="2049045"/>
          </a:xfrm>
          <a:prstGeom prst="rect">
            <a:avLst/>
          </a:prstGeom>
        </p:spPr>
      </p:pic>
      <p:pic>
        <p:nvPicPr>
          <p:cNvPr id="82" name="Picture 81">
            <a:extLst>
              <a:ext uri="{FF2B5EF4-FFF2-40B4-BE49-F238E27FC236}">
                <a16:creationId xmlns:a16="http://schemas.microsoft.com/office/drawing/2014/main" id="{0D0FE37D-2419-64AA-872C-3D26ED7F40B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10305477" y="4334188"/>
            <a:ext cx="1477336" cy="1192315"/>
          </a:xfrm>
          <a:prstGeom prst="rect">
            <a:avLst/>
          </a:prstGeom>
        </p:spPr>
      </p:pic>
      <p:pic>
        <p:nvPicPr>
          <p:cNvPr id="83" name="Google Shape;664;p30">
            <a:extLst>
              <a:ext uri="{FF2B5EF4-FFF2-40B4-BE49-F238E27FC236}">
                <a16:creationId xmlns:a16="http://schemas.microsoft.com/office/drawing/2014/main" id="{1D5AAA8A-58D4-A224-E373-DF48100EB2DE}"/>
              </a:ext>
            </a:extLst>
          </p:cNvPr>
          <p:cNvPicPr preferRelativeResize="0"/>
          <p:nvPr/>
        </p:nvPicPr>
        <p:blipFill>
          <a:blip r:embed="rId10">
            <a:alphaModFix/>
          </a:blip>
          <a:stretch>
            <a:fillRect/>
          </a:stretch>
        </p:blipFill>
        <p:spPr>
          <a:xfrm>
            <a:off x="9662111" y="4913102"/>
            <a:ext cx="2176421" cy="1332341"/>
          </a:xfrm>
          <a:prstGeom prst="rect">
            <a:avLst/>
          </a:prstGeom>
          <a:noFill/>
          <a:ln>
            <a:noFill/>
          </a:ln>
        </p:spPr>
      </p:pic>
      <p:pic>
        <p:nvPicPr>
          <p:cNvPr id="84" name="Picture 83">
            <a:hlinkClick r:id="rId17" action="ppaction://hlinksldjump"/>
            <a:extLst>
              <a:ext uri="{FF2B5EF4-FFF2-40B4-BE49-F238E27FC236}">
                <a16:creationId xmlns:a16="http://schemas.microsoft.com/office/drawing/2014/main" id="{41FDC25E-E1A9-1172-D7D4-90A25884EDF4}"/>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9938718" y="2593272"/>
            <a:ext cx="2049045" cy="2049045"/>
          </a:xfrm>
          <a:prstGeom prst="rect">
            <a:avLst/>
          </a:prstGeom>
        </p:spPr>
      </p:pic>
      <p:pic>
        <p:nvPicPr>
          <p:cNvPr id="85" name="Google Shape;1018;p48">
            <a:extLst>
              <a:ext uri="{FF2B5EF4-FFF2-40B4-BE49-F238E27FC236}">
                <a16:creationId xmlns:a16="http://schemas.microsoft.com/office/drawing/2014/main" id="{3835F21D-0663-620B-F98A-168C5CE63380}"/>
              </a:ext>
            </a:extLst>
          </p:cNvPr>
          <p:cNvPicPr preferRelativeResize="0"/>
          <p:nvPr/>
        </p:nvPicPr>
        <p:blipFill>
          <a:blip r:embed="rId18">
            <a:alphaModFix/>
          </a:blip>
          <a:stretch>
            <a:fillRect/>
          </a:stretch>
        </p:blipFill>
        <p:spPr>
          <a:xfrm>
            <a:off x="9556775" y="-180346"/>
            <a:ext cx="2213947" cy="2370751"/>
          </a:xfrm>
          <a:prstGeom prst="rect">
            <a:avLst/>
          </a:prstGeom>
          <a:noFill/>
          <a:ln>
            <a:noFill/>
          </a:ln>
        </p:spPr>
      </p:pic>
      <p:sp>
        <p:nvSpPr>
          <p:cNvPr id="23" name="Thought Bubble: Cloud 22">
            <a:hlinkClick r:id="rId19" action="ppaction://hlinksldjump"/>
            <a:extLst>
              <a:ext uri="{FF2B5EF4-FFF2-40B4-BE49-F238E27FC236}">
                <a16:creationId xmlns:a16="http://schemas.microsoft.com/office/drawing/2014/main" id="{14D9D98F-42D4-47FD-F31B-9779FDA827CC}"/>
              </a:ext>
            </a:extLst>
          </p:cNvPr>
          <p:cNvSpPr/>
          <p:nvPr/>
        </p:nvSpPr>
        <p:spPr>
          <a:xfrm>
            <a:off x="3519358" y="273154"/>
            <a:ext cx="5069844" cy="2307557"/>
          </a:xfrm>
          <a:prstGeom prst="cloudCallout">
            <a:avLst>
              <a:gd name="adj1" fmla="val 67813"/>
              <a:gd name="adj2" fmla="val -14861"/>
            </a:avLst>
          </a:prstGeom>
          <a:solidFill>
            <a:schemeClr val="tx1"/>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kern="0" dirty="0" err="1">
                <a:solidFill>
                  <a:sysClr val="windowText" lastClr="000000"/>
                </a:solidFill>
                <a:latin typeface="Cambria" panose="02040503050406030204" pitchFamily="18" charset="0"/>
                <a:ea typeface="Cambria" panose="02040503050406030204" pitchFamily="18" charset="0"/>
                <a:sym typeface="Arial"/>
              </a:rPr>
              <a:t>Các</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em</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giỏi</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lắm</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bây</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giờ</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hãy</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đến</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với</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bài</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học</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hôm</a:t>
            </a:r>
            <a:r>
              <a:rPr lang="en-US" sz="2800" b="1" kern="0" dirty="0">
                <a:solidFill>
                  <a:sysClr val="windowText" lastClr="000000"/>
                </a:solidFill>
                <a:latin typeface="Cambria" panose="02040503050406030204" pitchFamily="18" charset="0"/>
                <a:ea typeface="Cambria" panose="02040503050406030204" pitchFamily="18" charset="0"/>
                <a:sym typeface="Arial"/>
              </a:rPr>
              <a:t> nay </a:t>
            </a:r>
            <a:r>
              <a:rPr lang="en-US" sz="2800" b="1" kern="0" dirty="0" err="1">
                <a:solidFill>
                  <a:sysClr val="windowText" lastClr="000000"/>
                </a:solidFill>
                <a:latin typeface="Cambria" panose="02040503050406030204" pitchFamily="18" charset="0"/>
                <a:ea typeface="Cambria" panose="02040503050406030204" pitchFamily="18" charset="0"/>
                <a:sym typeface="Arial"/>
              </a:rPr>
              <a:t>nhé</a:t>
            </a:r>
            <a:r>
              <a:rPr lang="en-US" sz="2800" b="1" kern="0" dirty="0">
                <a:solidFill>
                  <a:sysClr val="windowText" lastClr="000000"/>
                </a:solidFill>
                <a:latin typeface="Cambria" panose="02040503050406030204" pitchFamily="18" charset="0"/>
                <a:ea typeface="Cambria" panose="02040503050406030204" pitchFamily="18" charset="0"/>
                <a:sym typeface="Arial"/>
              </a:rPr>
              <a:t>!</a:t>
            </a:r>
          </a:p>
        </p:txBody>
      </p:sp>
      <p:pic>
        <p:nvPicPr>
          <p:cNvPr id="25" name="Picture 24">
            <a:hlinkClick r:id="rId20" action="ppaction://hlinksldjump"/>
            <a:extLst>
              <a:ext uri="{FF2B5EF4-FFF2-40B4-BE49-F238E27FC236}">
                <a16:creationId xmlns:a16="http://schemas.microsoft.com/office/drawing/2014/main" id="{11623BDD-5377-389B-A738-D4682ED50933}"/>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rot="10305075" flipH="1">
            <a:off x="6141182" y="1448612"/>
            <a:ext cx="2525764" cy="1682864"/>
          </a:xfrm>
          <a:prstGeom prst="rect">
            <a:avLst/>
          </a:prstGeom>
        </p:spPr>
      </p:pic>
    </p:spTree>
    <p:extLst>
      <p:ext uri="{BB962C8B-B14F-4D97-AF65-F5344CB8AC3E}">
        <p14:creationId xmlns:p14="http://schemas.microsoft.com/office/powerpoint/2010/main" val="21313951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1000"/>
                                        <p:tgtEl>
                                          <p:spTgt spid="75"/>
                                        </p:tgtEl>
                                      </p:cBhvr>
                                    </p:animEffect>
                                    <p:set>
                                      <p:cBhvr>
                                        <p:cTn id="13"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4" restart="whenNotActive" fill="hold" evtFilter="cancelBubble" nodeType="interactiveSeq">
                <p:stCondLst>
                  <p:cond evt="onClick" delay="0">
                    <p:tgtEl>
                      <p:spTgt spid="7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78"/>
                                        </p:tgtEl>
                                      </p:cBhvr>
                                    </p:animEffect>
                                    <p:set>
                                      <p:cBhvr>
                                        <p:cTn id="19"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20" restart="whenNotActive" fill="hold" evtFilter="cancelBubble" nodeType="interactiveSeq">
                <p:stCondLst>
                  <p:cond evt="onClick" delay="0">
                    <p:tgtEl>
                      <p:spTgt spid="8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81"/>
                                        </p:tgtEl>
                                      </p:cBhvr>
                                    </p:animEffect>
                                    <p:set>
                                      <p:cBhvr>
                                        <p:cTn id="25"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26" restart="whenNotActive" fill="hold" evtFilter="cancelBubble" nodeType="interactiveSeq">
                <p:stCondLst>
                  <p:cond evt="onClick" delay="0">
                    <p:tgtEl>
                      <p:spTgt spid="8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84"/>
                                        </p:tgtEl>
                                      </p:cBhvr>
                                    </p:animEffect>
                                    <p:set>
                                      <p:cBhvr>
                                        <p:cTn id="31" dur="1" fill="hold">
                                          <p:stCondLst>
                                            <p:cond delay="999"/>
                                          </p:stCondLst>
                                        </p:cTn>
                                        <p:tgtEl>
                                          <p:spTgt spid="84"/>
                                        </p:tgtEl>
                                        <p:attrNameLst>
                                          <p:attrName>style.visibility</p:attrName>
                                        </p:attrNameLst>
                                      </p:cBhvr>
                                      <p:to>
                                        <p:strVal val="hidden"/>
                                      </p:to>
                                    </p:set>
                                  </p:childTnLst>
                                </p:cTn>
                              </p:par>
                            </p:childTnLst>
                          </p:cTn>
                        </p:par>
                        <p:par>
                          <p:cTn id="32" fill="hold">
                            <p:stCondLst>
                              <p:cond delay="1000"/>
                            </p:stCondLst>
                            <p:childTnLst>
                              <p:par>
                                <p:cTn id="33" presetID="10" presetClass="exit" presetSubtype="0" fill="hold" grpId="1" nodeType="after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par>
                          <p:cTn id="36" fill="hold">
                            <p:stCondLst>
                              <p:cond delay="1500"/>
                            </p:stCondLst>
                            <p:childTnLst>
                              <p:par>
                                <p:cTn id="37" presetID="2" presetClass="entr" presetSubtype="3" fill="hold" nodeType="afterEffect">
                                  <p:stCondLst>
                                    <p:cond delay="0"/>
                                  </p:stCondLst>
                                  <p:childTnLst>
                                    <p:set>
                                      <p:cBhvr>
                                        <p:cTn id="38" dur="1" fill="hold">
                                          <p:stCondLst>
                                            <p:cond delay="0"/>
                                          </p:stCondLst>
                                        </p:cTn>
                                        <p:tgtEl>
                                          <p:spTgt spid="85"/>
                                        </p:tgtEl>
                                        <p:attrNameLst>
                                          <p:attrName>style.visibility</p:attrName>
                                        </p:attrNameLst>
                                      </p:cBhvr>
                                      <p:to>
                                        <p:strVal val="visible"/>
                                      </p:to>
                                    </p:set>
                                    <p:anim calcmode="lin" valueType="num">
                                      <p:cBhvr additive="base">
                                        <p:cTn id="39" dur="500" fill="hold"/>
                                        <p:tgtEl>
                                          <p:spTgt spid="85"/>
                                        </p:tgtEl>
                                        <p:attrNameLst>
                                          <p:attrName>ppt_x</p:attrName>
                                        </p:attrNameLst>
                                      </p:cBhvr>
                                      <p:tavLst>
                                        <p:tav tm="0">
                                          <p:val>
                                            <p:strVal val="1+#ppt_w/2"/>
                                          </p:val>
                                        </p:tav>
                                        <p:tav tm="100000">
                                          <p:val>
                                            <p:strVal val="#ppt_x"/>
                                          </p:val>
                                        </p:tav>
                                      </p:tavLst>
                                    </p:anim>
                                    <p:anim calcmode="lin" valueType="num">
                                      <p:cBhvr additive="base">
                                        <p:cTn id="40" dur="500" fill="hold"/>
                                        <p:tgtEl>
                                          <p:spTgt spid="85"/>
                                        </p:tgtEl>
                                        <p:attrNameLst>
                                          <p:attrName>ppt_y</p:attrName>
                                        </p:attrNameLst>
                                      </p:cBhvr>
                                      <p:tavLst>
                                        <p:tav tm="0">
                                          <p:val>
                                            <p:strVal val="0-#ppt_h/2"/>
                                          </p:val>
                                        </p:tav>
                                        <p:tav tm="100000">
                                          <p:val>
                                            <p:strVal val="#ppt_y"/>
                                          </p:val>
                                        </p:tav>
                                      </p:tavLst>
                                    </p:anim>
                                  </p:childTnLst>
                                </p:cTn>
                              </p:par>
                            </p:childTnLst>
                          </p:cTn>
                        </p:par>
                        <p:par>
                          <p:cTn id="41" fill="hold">
                            <p:stCondLst>
                              <p:cond delay="2000"/>
                            </p:stCondLst>
                            <p:childTnLst>
                              <p:par>
                                <p:cTn id="42" presetID="22" presetClass="entr" presetSubtype="2"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right)">
                                      <p:cBhvr>
                                        <p:cTn id="44" dur="500"/>
                                        <p:tgtEl>
                                          <p:spTgt spid="23"/>
                                        </p:tgtEl>
                                      </p:cBhvr>
                                    </p:animEffect>
                                  </p:childTnLst>
                                </p:cTn>
                              </p:par>
                            </p:childTnLst>
                          </p:cTn>
                        </p:par>
                        <p:par>
                          <p:cTn id="45" fill="hold">
                            <p:stCondLst>
                              <p:cond delay="2500"/>
                            </p:stCondLst>
                            <p:childTnLst>
                              <p:par>
                                <p:cTn id="46" presetID="22" presetClass="entr" presetSubtype="8"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par>
                                <p:cTn id="49" presetID="26" presetClass="emph" presetSubtype="0" repeatCount="indefinite" fill="hold" nodeType="withEffect">
                                  <p:stCondLst>
                                    <p:cond delay="0"/>
                                  </p:stCondLst>
                                  <p:childTnLst>
                                    <p:animEffect transition="out" filter="fade">
                                      <p:cBhvr>
                                        <p:cTn id="50" dur="1000" tmFilter="0, 0; .2, .5; .8, .5; 1, 0"/>
                                        <p:tgtEl>
                                          <p:spTgt spid="25"/>
                                        </p:tgtEl>
                                      </p:cBhvr>
                                    </p:animEffect>
                                    <p:animScale>
                                      <p:cBhvr>
                                        <p:cTn id="51" dur="500" autoRev="1" fill="hold"/>
                                        <p:tgtEl>
                                          <p:spTgt spid="25"/>
                                        </p:tgtEl>
                                      </p:cBhvr>
                                      <p:by x="105000" y="105000"/>
                                    </p:animScale>
                                  </p:childTnLst>
                                </p:cTn>
                              </p:par>
                            </p:childTnLst>
                          </p:cTn>
                        </p:par>
                      </p:childTnLst>
                    </p:cTn>
                  </p:par>
                </p:childTnLst>
              </p:cTn>
              <p:nextCondLst>
                <p:cond evt="onClick" delay="0">
                  <p:tgtEl>
                    <p:spTgt spid="84"/>
                  </p:tgtEl>
                </p:cond>
              </p:nextCondLst>
            </p:seq>
          </p:childTnLst>
        </p:cTn>
      </p:par>
    </p:tnLst>
    <p:bldLst>
      <p:bldP spid="18" grpId="0" animBg="1"/>
      <p:bldP spid="18" grpId="1"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218 x 34 =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219699" y="1426447"/>
            <a:ext cx="34004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218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737860" y="2188704"/>
            <a:ext cx="228843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34</a:t>
            </a:r>
          </a:p>
        </p:txBody>
      </p:sp>
      <p:sp>
        <p:nvSpPr>
          <p:cNvPr id="64" name="Rectangle 63">
            <a:extLst>
              <a:ext uri="{FF2B5EF4-FFF2-40B4-BE49-F238E27FC236}">
                <a16:creationId xmlns:a16="http://schemas.microsoft.com/office/drawing/2014/main" id="{49194A3C-8066-43B5-8E20-4085EB5B2714}"/>
              </a:ext>
            </a:extLst>
          </p:cNvPr>
          <p:cNvSpPr/>
          <p:nvPr/>
        </p:nvSpPr>
        <p:spPr>
          <a:xfrm rot="19297982">
            <a:off x="4885364" y="2569057"/>
            <a:ext cx="544963" cy="1225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4724402" y="307466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6353764" y="296638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67" name="TextBox 66">
            <a:extLst>
              <a:ext uri="{FF2B5EF4-FFF2-40B4-BE49-F238E27FC236}">
                <a16:creationId xmlns:a16="http://schemas.microsoft.com/office/drawing/2014/main" id="{13265650-E745-4115-8019-6E26B1648DC4}"/>
              </a:ext>
            </a:extLst>
          </p:cNvPr>
          <p:cNvSpPr txBox="1"/>
          <p:nvPr/>
        </p:nvSpPr>
        <p:spPr>
          <a:xfrm>
            <a:off x="5847461" y="2973787"/>
            <a:ext cx="96744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14" name="Rectangle 13">
            <a:extLst>
              <a:ext uri="{FF2B5EF4-FFF2-40B4-BE49-F238E27FC236}">
                <a16:creationId xmlns:a16="http://schemas.microsoft.com/office/drawing/2014/main" id="{D83899F4-76E6-402A-9A11-F2D073A21C13}"/>
              </a:ext>
            </a:extLst>
          </p:cNvPr>
          <p:cNvSpPr/>
          <p:nvPr/>
        </p:nvSpPr>
        <p:spPr>
          <a:xfrm rot="13141135">
            <a:off x="4888189" y="2575079"/>
            <a:ext cx="525578" cy="12646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A1BAA070-9AA9-982B-1D47-A02162FEAA4D}"/>
              </a:ext>
            </a:extLst>
          </p:cNvPr>
          <p:cNvSpPr txBox="1"/>
          <p:nvPr/>
        </p:nvSpPr>
        <p:spPr>
          <a:xfrm>
            <a:off x="5344541" y="2973787"/>
            <a:ext cx="71335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3" name="TextBox 2">
            <a:extLst>
              <a:ext uri="{FF2B5EF4-FFF2-40B4-BE49-F238E27FC236}">
                <a16:creationId xmlns:a16="http://schemas.microsoft.com/office/drawing/2014/main" id="{193F04B5-4784-E78D-E588-D253C9B91D61}"/>
              </a:ext>
            </a:extLst>
          </p:cNvPr>
          <p:cNvSpPr txBox="1"/>
          <p:nvPr/>
        </p:nvSpPr>
        <p:spPr>
          <a:xfrm>
            <a:off x="5839414" y="36864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4" name="TextBox 3">
            <a:extLst>
              <a:ext uri="{FF2B5EF4-FFF2-40B4-BE49-F238E27FC236}">
                <a16:creationId xmlns:a16="http://schemas.microsoft.com/office/drawing/2014/main" id="{59647EE1-E999-40F3-9F69-D94FD5CF1D08}"/>
              </a:ext>
            </a:extLst>
          </p:cNvPr>
          <p:cNvSpPr txBox="1"/>
          <p:nvPr/>
        </p:nvSpPr>
        <p:spPr>
          <a:xfrm>
            <a:off x="5302204" y="3686473"/>
            <a:ext cx="618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5" name="TextBox 4">
            <a:extLst>
              <a:ext uri="{FF2B5EF4-FFF2-40B4-BE49-F238E27FC236}">
                <a16:creationId xmlns:a16="http://schemas.microsoft.com/office/drawing/2014/main" id="{E8E2E004-57FB-236C-0E0D-D89E5267F599}"/>
              </a:ext>
            </a:extLst>
          </p:cNvPr>
          <p:cNvSpPr txBox="1"/>
          <p:nvPr/>
        </p:nvSpPr>
        <p:spPr>
          <a:xfrm>
            <a:off x="4799284" y="3697903"/>
            <a:ext cx="6871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 name="Rectangle 5">
            <a:extLst>
              <a:ext uri="{FF2B5EF4-FFF2-40B4-BE49-F238E27FC236}">
                <a16:creationId xmlns:a16="http://schemas.microsoft.com/office/drawing/2014/main" id="{ACDB16AC-F87C-DC30-BBB4-AE9987BDBCFB}"/>
              </a:ext>
            </a:extLst>
          </p:cNvPr>
          <p:cNvSpPr/>
          <p:nvPr/>
        </p:nvSpPr>
        <p:spPr>
          <a:xfrm flipV="1">
            <a:off x="4507232" y="459485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41BE7E4C-02D9-5B6E-1A6D-062242B0D83B}"/>
              </a:ext>
            </a:extLst>
          </p:cNvPr>
          <p:cNvSpPr txBox="1"/>
          <p:nvPr/>
        </p:nvSpPr>
        <p:spPr>
          <a:xfrm>
            <a:off x="6388054" y="44865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spc="600" dirty="0">
                <a:solidFill>
                  <a:prstClr val="white"/>
                </a:solidFill>
                <a:latin typeface="Arial"/>
                <a:cs typeface="Arial" panose="020B0604020202020204" pitchFamily="34" charset="0"/>
              </a:rPr>
              <a:t>2</a:t>
            </a:r>
            <a:endPar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8" name="TextBox 7">
            <a:extLst>
              <a:ext uri="{FF2B5EF4-FFF2-40B4-BE49-F238E27FC236}">
                <a16:creationId xmlns:a16="http://schemas.microsoft.com/office/drawing/2014/main" id="{9DF08DA2-7692-0139-122F-24A11344D658}"/>
              </a:ext>
            </a:extLst>
          </p:cNvPr>
          <p:cNvSpPr txBox="1"/>
          <p:nvPr/>
        </p:nvSpPr>
        <p:spPr>
          <a:xfrm>
            <a:off x="5873704" y="4486573"/>
            <a:ext cx="8014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9" name="TextBox 8">
            <a:extLst>
              <a:ext uri="{FF2B5EF4-FFF2-40B4-BE49-F238E27FC236}">
                <a16:creationId xmlns:a16="http://schemas.microsoft.com/office/drawing/2014/main" id="{B553CA88-5A85-B598-FC1A-D2291A1B16F7}"/>
              </a:ext>
            </a:extLst>
          </p:cNvPr>
          <p:cNvSpPr txBox="1"/>
          <p:nvPr/>
        </p:nvSpPr>
        <p:spPr>
          <a:xfrm>
            <a:off x="5325064" y="4475143"/>
            <a:ext cx="7785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0" name="TextBox 9">
            <a:extLst>
              <a:ext uri="{FF2B5EF4-FFF2-40B4-BE49-F238E27FC236}">
                <a16:creationId xmlns:a16="http://schemas.microsoft.com/office/drawing/2014/main" id="{4D524084-B629-A22E-3223-1D7F0E7D6C46}"/>
              </a:ext>
            </a:extLst>
          </p:cNvPr>
          <p:cNvSpPr txBox="1"/>
          <p:nvPr/>
        </p:nvSpPr>
        <p:spPr>
          <a:xfrm>
            <a:off x="4856434" y="4509433"/>
            <a:ext cx="5956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Tree>
    <p:extLst>
      <p:ext uri="{BB962C8B-B14F-4D97-AF65-F5344CB8AC3E}">
        <p14:creationId xmlns:p14="http://schemas.microsoft.com/office/powerpoint/2010/main" val="16171510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up)">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up)">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14" grpId="0" animBg="1"/>
      <p:bldP spid="2" grpId="0"/>
      <p:bldP spid="3" grpId="0"/>
      <p:bldP spid="4" grpId="0"/>
      <p:bldP spid="5" grpId="0"/>
      <p:bldP spid="6" grpId="0" animBg="1"/>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412 x 21 =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219699" y="1426447"/>
            <a:ext cx="34004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412</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737860" y="2188704"/>
            <a:ext cx="228843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21</a:t>
            </a:r>
          </a:p>
        </p:txBody>
      </p:sp>
      <p:sp>
        <p:nvSpPr>
          <p:cNvPr id="64" name="Rectangle 63">
            <a:extLst>
              <a:ext uri="{FF2B5EF4-FFF2-40B4-BE49-F238E27FC236}">
                <a16:creationId xmlns:a16="http://schemas.microsoft.com/office/drawing/2014/main" id="{49194A3C-8066-43B5-8E20-4085EB5B2714}"/>
              </a:ext>
            </a:extLst>
          </p:cNvPr>
          <p:cNvSpPr/>
          <p:nvPr/>
        </p:nvSpPr>
        <p:spPr>
          <a:xfrm rot="19297982">
            <a:off x="4885364" y="2569057"/>
            <a:ext cx="544963" cy="1225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4724402" y="307466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6353764" y="296638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67" name="TextBox 66">
            <a:extLst>
              <a:ext uri="{FF2B5EF4-FFF2-40B4-BE49-F238E27FC236}">
                <a16:creationId xmlns:a16="http://schemas.microsoft.com/office/drawing/2014/main" id="{13265650-E745-4115-8019-6E26B1648DC4}"/>
              </a:ext>
            </a:extLst>
          </p:cNvPr>
          <p:cNvSpPr txBox="1"/>
          <p:nvPr/>
        </p:nvSpPr>
        <p:spPr>
          <a:xfrm>
            <a:off x="5847461" y="2973787"/>
            <a:ext cx="64477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14" name="Rectangle 13">
            <a:extLst>
              <a:ext uri="{FF2B5EF4-FFF2-40B4-BE49-F238E27FC236}">
                <a16:creationId xmlns:a16="http://schemas.microsoft.com/office/drawing/2014/main" id="{D83899F4-76E6-402A-9A11-F2D073A21C13}"/>
              </a:ext>
            </a:extLst>
          </p:cNvPr>
          <p:cNvSpPr/>
          <p:nvPr/>
        </p:nvSpPr>
        <p:spPr>
          <a:xfrm rot="13141135">
            <a:off x="4888189" y="2575079"/>
            <a:ext cx="525578" cy="12646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A1BAA070-9AA9-982B-1D47-A02162FEAA4D}"/>
              </a:ext>
            </a:extLst>
          </p:cNvPr>
          <p:cNvSpPr txBox="1"/>
          <p:nvPr/>
        </p:nvSpPr>
        <p:spPr>
          <a:xfrm>
            <a:off x="5344541" y="2973787"/>
            <a:ext cx="71335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193F04B5-4784-E78D-E588-D253C9B91D61}"/>
              </a:ext>
            </a:extLst>
          </p:cNvPr>
          <p:cNvSpPr txBox="1"/>
          <p:nvPr/>
        </p:nvSpPr>
        <p:spPr>
          <a:xfrm>
            <a:off x="5839414" y="36864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4" name="TextBox 3">
            <a:extLst>
              <a:ext uri="{FF2B5EF4-FFF2-40B4-BE49-F238E27FC236}">
                <a16:creationId xmlns:a16="http://schemas.microsoft.com/office/drawing/2014/main" id="{59647EE1-E999-40F3-9F69-D94FD5CF1D08}"/>
              </a:ext>
            </a:extLst>
          </p:cNvPr>
          <p:cNvSpPr txBox="1"/>
          <p:nvPr/>
        </p:nvSpPr>
        <p:spPr>
          <a:xfrm>
            <a:off x="5302204" y="3686473"/>
            <a:ext cx="618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5" name="TextBox 4">
            <a:extLst>
              <a:ext uri="{FF2B5EF4-FFF2-40B4-BE49-F238E27FC236}">
                <a16:creationId xmlns:a16="http://schemas.microsoft.com/office/drawing/2014/main" id="{E8E2E004-57FB-236C-0E0D-D89E5267F599}"/>
              </a:ext>
            </a:extLst>
          </p:cNvPr>
          <p:cNvSpPr txBox="1"/>
          <p:nvPr/>
        </p:nvSpPr>
        <p:spPr>
          <a:xfrm>
            <a:off x="4799284" y="3697903"/>
            <a:ext cx="6871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 name="Rectangle 5">
            <a:extLst>
              <a:ext uri="{FF2B5EF4-FFF2-40B4-BE49-F238E27FC236}">
                <a16:creationId xmlns:a16="http://schemas.microsoft.com/office/drawing/2014/main" id="{ACDB16AC-F87C-DC30-BBB4-AE9987BDBCFB}"/>
              </a:ext>
            </a:extLst>
          </p:cNvPr>
          <p:cNvSpPr/>
          <p:nvPr/>
        </p:nvSpPr>
        <p:spPr>
          <a:xfrm flipV="1">
            <a:off x="4507232" y="459485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41BE7E4C-02D9-5B6E-1A6D-062242B0D83B}"/>
              </a:ext>
            </a:extLst>
          </p:cNvPr>
          <p:cNvSpPr txBox="1"/>
          <p:nvPr/>
        </p:nvSpPr>
        <p:spPr>
          <a:xfrm>
            <a:off x="6388054" y="44865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8" name="TextBox 7">
            <a:extLst>
              <a:ext uri="{FF2B5EF4-FFF2-40B4-BE49-F238E27FC236}">
                <a16:creationId xmlns:a16="http://schemas.microsoft.com/office/drawing/2014/main" id="{9DF08DA2-7692-0139-122F-24A11344D658}"/>
              </a:ext>
            </a:extLst>
          </p:cNvPr>
          <p:cNvSpPr txBox="1"/>
          <p:nvPr/>
        </p:nvSpPr>
        <p:spPr>
          <a:xfrm>
            <a:off x="5873704" y="4486573"/>
            <a:ext cx="8014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9" name="TextBox 8">
            <a:extLst>
              <a:ext uri="{FF2B5EF4-FFF2-40B4-BE49-F238E27FC236}">
                <a16:creationId xmlns:a16="http://schemas.microsoft.com/office/drawing/2014/main" id="{B553CA88-5A85-B598-FC1A-D2291A1B16F7}"/>
              </a:ext>
            </a:extLst>
          </p:cNvPr>
          <p:cNvSpPr txBox="1"/>
          <p:nvPr/>
        </p:nvSpPr>
        <p:spPr>
          <a:xfrm>
            <a:off x="5325064" y="4475143"/>
            <a:ext cx="7785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10" name="TextBox 9">
            <a:extLst>
              <a:ext uri="{FF2B5EF4-FFF2-40B4-BE49-F238E27FC236}">
                <a16:creationId xmlns:a16="http://schemas.microsoft.com/office/drawing/2014/main" id="{4D524084-B629-A22E-3223-1D7F0E7D6C46}"/>
              </a:ext>
            </a:extLst>
          </p:cNvPr>
          <p:cNvSpPr txBox="1"/>
          <p:nvPr/>
        </p:nvSpPr>
        <p:spPr>
          <a:xfrm>
            <a:off x="4856434" y="4509433"/>
            <a:ext cx="5956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Tree>
    <p:extLst>
      <p:ext uri="{BB962C8B-B14F-4D97-AF65-F5344CB8AC3E}">
        <p14:creationId xmlns:p14="http://schemas.microsoft.com/office/powerpoint/2010/main" val="5210743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up)">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up)">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14" grpId="0" animBg="1"/>
      <p:bldP spid="2" grpId="0"/>
      <p:bldP spid="3" grpId="0"/>
      <p:bldP spid="4" grpId="0"/>
      <p:bldP spid="5" grpId="0"/>
      <p:bldP spid="6" grpId="0" animBg="1"/>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785 x 23 =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219699" y="1426447"/>
            <a:ext cx="34004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785</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737860" y="2188704"/>
            <a:ext cx="228843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23</a:t>
            </a:r>
          </a:p>
        </p:txBody>
      </p:sp>
      <p:sp>
        <p:nvSpPr>
          <p:cNvPr id="64" name="Rectangle 63">
            <a:extLst>
              <a:ext uri="{FF2B5EF4-FFF2-40B4-BE49-F238E27FC236}">
                <a16:creationId xmlns:a16="http://schemas.microsoft.com/office/drawing/2014/main" id="{49194A3C-8066-43B5-8E20-4085EB5B2714}"/>
              </a:ext>
            </a:extLst>
          </p:cNvPr>
          <p:cNvSpPr/>
          <p:nvPr/>
        </p:nvSpPr>
        <p:spPr>
          <a:xfrm rot="19297982">
            <a:off x="4885364" y="2569057"/>
            <a:ext cx="544963" cy="1225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4724402" y="307466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6353764" y="296638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67" name="TextBox 66">
            <a:extLst>
              <a:ext uri="{FF2B5EF4-FFF2-40B4-BE49-F238E27FC236}">
                <a16:creationId xmlns:a16="http://schemas.microsoft.com/office/drawing/2014/main" id="{13265650-E745-4115-8019-6E26B1648DC4}"/>
              </a:ext>
            </a:extLst>
          </p:cNvPr>
          <p:cNvSpPr txBox="1"/>
          <p:nvPr/>
        </p:nvSpPr>
        <p:spPr>
          <a:xfrm>
            <a:off x="5847461" y="2973787"/>
            <a:ext cx="64477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14" name="Rectangle 13">
            <a:extLst>
              <a:ext uri="{FF2B5EF4-FFF2-40B4-BE49-F238E27FC236}">
                <a16:creationId xmlns:a16="http://schemas.microsoft.com/office/drawing/2014/main" id="{D83899F4-76E6-402A-9A11-F2D073A21C13}"/>
              </a:ext>
            </a:extLst>
          </p:cNvPr>
          <p:cNvSpPr/>
          <p:nvPr/>
        </p:nvSpPr>
        <p:spPr>
          <a:xfrm rot="13141135">
            <a:off x="4888189" y="2575079"/>
            <a:ext cx="525578" cy="12646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A1BAA070-9AA9-982B-1D47-A02162FEAA4D}"/>
              </a:ext>
            </a:extLst>
          </p:cNvPr>
          <p:cNvSpPr txBox="1"/>
          <p:nvPr/>
        </p:nvSpPr>
        <p:spPr>
          <a:xfrm>
            <a:off x="4777741" y="2973787"/>
            <a:ext cx="128016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23</a:t>
            </a:r>
          </a:p>
        </p:txBody>
      </p:sp>
      <p:sp>
        <p:nvSpPr>
          <p:cNvPr id="3" name="TextBox 2">
            <a:extLst>
              <a:ext uri="{FF2B5EF4-FFF2-40B4-BE49-F238E27FC236}">
                <a16:creationId xmlns:a16="http://schemas.microsoft.com/office/drawing/2014/main" id="{193F04B5-4784-E78D-E588-D253C9B91D61}"/>
              </a:ext>
            </a:extLst>
          </p:cNvPr>
          <p:cNvSpPr txBox="1"/>
          <p:nvPr/>
        </p:nvSpPr>
        <p:spPr>
          <a:xfrm>
            <a:off x="5839414" y="36864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4" name="TextBox 3">
            <a:extLst>
              <a:ext uri="{FF2B5EF4-FFF2-40B4-BE49-F238E27FC236}">
                <a16:creationId xmlns:a16="http://schemas.microsoft.com/office/drawing/2014/main" id="{59647EE1-E999-40F3-9F69-D94FD5CF1D08}"/>
              </a:ext>
            </a:extLst>
          </p:cNvPr>
          <p:cNvSpPr txBox="1"/>
          <p:nvPr/>
        </p:nvSpPr>
        <p:spPr>
          <a:xfrm>
            <a:off x="5302204" y="3686473"/>
            <a:ext cx="618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5" name="TextBox 4">
            <a:extLst>
              <a:ext uri="{FF2B5EF4-FFF2-40B4-BE49-F238E27FC236}">
                <a16:creationId xmlns:a16="http://schemas.microsoft.com/office/drawing/2014/main" id="{E8E2E004-57FB-236C-0E0D-D89E5267F599}"/>
              </a:ext>
            </a:extLst>
          </p:cNvPr>
          <p:cNvSpPr txBox="1"/>
          <p:nvPr/>
        </p:nvSpPr>
        <p:spPr>
          <a:xfrm>
            <a:off x="4183380" y="3686473"/>
            <a:ext cx="138303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a:t>
            </a:r>
          </a:p>
        </p:txBody>
      </p:sp>
      <p:sp>
        <p:nvSpPr>
          <p:cNvPr id="6" name="Rectangle 5">
            <a:extLst>
              <a:ext uri="{FF2B5EF4-FFF2-40B4-BE49-F238E27FC236}">
                <a16:creationId xmlns:a16="http://schemas.microsoft.com/office/drawing/2014/main" id="{ACDB16AC-F87C-DC30-BBB4-AE9987BDBCFB}"/>
              </a:ext>
            </a:extLst>
          </p:cNvPr>
          <p:cNvSpPr/>
          <p:nvPr/>
        </p:nvSpPr>
        <p:spPr>
          <a:xfrm flipV="1">
            <a:off x="4194810" y="4594858"/>
            <a:ext cx="2743200" cy="8001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41BE7E4C-02D9-5B6E-1A6D-062242B0D83B}"/>
              </a:ext>
            </a:extLst>
          </p:cNvPr>
          <p:cNvSpPr txBox="1"/>
          <p:nvPr/>
        </p:nvSpPr>
        <p:spPr>
          <a:xfrm>
            <a:off x="6388054" y="44865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8" name="TextBox 7">
            <a:extLst>
              <a:ext uri="{FF2B5EF4-FFF2-40B4-BE49-F238E27FC236}">
                <a16:creationId xmlns:a16="http://schemas.microsoft.com/office/drawing/2014/main" id="{9DF08DA2-7692-0139-122F-24A11344D658}"/>
              </a:ext>
            </a:extLst>
          </p:cNvPr>
          <p:cNvSpPr txBox="1"/>
          <p:nvPr/>
        </p:nvSpPr>
        <p:spPr>
          <a:xfrm>
            <a:off x="5873704" y="4486573"/>
            <a:ext cx="8014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9" name="TextBox 8">
            <a:extLst>
              <a:ext uri="{FF2B5EF4-FFF2-40B4-BE49-F238E27FC236}">
                <a16:creationId xmlns:a16="http://schemas.microsoft.com/office/drawing/2014/main" id="{B553CA88-5A85-B598-FC1A-D2291A1B16F7}"/>
              </a:ext>
            </a:extLst>
          </p:cNvPr>
          <p:cNvSpPr txBox="1"/>
          <p:nvPr/>
        </p:nvSpPr>
        <p:spPr>
          <a:xfrm>
            <a:off x="5325064" y="4475143"/>
            <a:ext cx="7785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10" name="TextBox 9">
            <a:extLst>
              <a:ext uri="{FF2B5EF4-FFF2-40B4-BE49-F238E27FC236}">
                <a16:creationId xmlns:a16="http://schemas.microsoft.com/office/drawing/2014/main" id="{4D524084-B629-A22E-3223-1D7F0E7D6C46}"/>
              </a:ext>
            </a:extLst>
          </p:cNvPr>
          <p:cNvSpPr txBox="1"/>
          <p:nvPr/>
        </p:nvSpPr>
        <p:spPr>
          <a:xfrm>
            <a:off x="4799284" y="4486573"/>
            <a:ext cx="5956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11" name="TextBox 10">
            <a:extLst>
              <a:ext uri="{FF2B5EF4-FFF2-40B4-BE49-F238E27FC236}">
                <a16:creationId xmlns:a16="http://schemas.microsoft.com/office/drawing/2014/main" id="{8414C136-07B4-7D5E-48D6-84A36B6E7F28}"/>
              </a:ext>
            </a:extLst>
          </p:cNvPr>
          <p:cNvSpPr txBox="1"/>
          <p:nvPr/>
        </p:nvSpPr>
        <p:spPr>
          <a:xfrm>
            <a:off x="4239214" y="4486573"/>
            <a:ext cx="5956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Tree>
    <p:extLst>
      <p:ext uri="{BB962C8B-B14F-4D97-AF65-F5344CB8AC3E}">
        <p14:creationId xmlns:p14="http://schemas.microsoft.com/office/powerpoint/2010/main" val="2495865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up)">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up)">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up)">
                                      <p:cBhvr>
                                        <p:cTn id="8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14" grpId="0" animBg="1"/>
      <p:bldP spid="2" grpId="0"/>
      <p:bldP spid="3" grpId="0"/>
      <p:bldP spid="4" grpId="0"/>
      <p:bldP spid="5" grpId="0"/>
      <p:bldP spid="6" grpId="0" animBg="1"/>
      <p:bldP spid="7"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33" name="图片 32">
            <a:extLst>
              <a:ext uri="{FF2B5EF4-FFF2-40B4-BE49-F238E27FC236}">
                <a16:creationId xmlns:a16="http://schemas.microsoft.com/office/drawing/2014/main" id="{47A7BBF1-F626-49D1-9DA8-0858116AE0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9109" y="293344"/>
            <a:ext cx="1390224" cy="2262059"/>
          </a:xfrm>
          <a:prstGeom prst="rect">
            <a:avLst/>
          </a:prstGeom>
        </p:spPr>
      </p:pic>
      <p:pic>
        <p:nvPicPr>
          <p:cNvPr id="29" name="图片 2">
            <a:extLst>
              <a:ext uri="{FF2B5EF4-FFF2-40B4-BE49-F238E27FC236}">
                <a16:creationId xmlns:a16="http://schemas.microsoft.com/office/drawing/2014/main" id="{D3E2EC24-CF8F-43EB-894B-F35D6F962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556" y="566896"/>
            <a:ext cx="4509873" cy="5838507"/>
          </a:xfrm>
          <a:prstGeom prst="rect">
            <a:avLst/>
          </a:prstGeom>
        </p:spPr>
      </p:pic>
      <p:pic>
        <p:nvPicPr>
          <p:cNvPr id="3" name="Picture 2">
            <a:extLst>
              <a:ext uri="{FF2B5EF4-FFF2-40B4-BE49-F238E27FC236}">
                <a16:creationId xmlns:a16="http://schemas.microsoft.com/office/drawing/2014/main" id="{156975ED-BE48-CE42-4AE5-20689CD890D9}"/>
              </a:ext>
            </a:extLst>
          </p:cNvPr>
          <p:cNvPicPr>
            <a:picLocks noChangeAspect="1"/>
          </p:cNvPicPr>
          <p:nvPr/>
        </p:nvPicPr>
        <p:blipFill>
          <a:blip r:embed="rId6"/>
          <a:stretch>
            <a:fillRect/>
          </a:stretch>
        </p:blipFill>
        <p:spPr>
          <a:xfrm>
            <a:off x="3475908" y="1989480"/>
            <a:ext cx="7754784" cy="2353260"/>
          </a:xfrm>
          <a:prstGeom prst="rect">
            <a:avLst/>
          </a:prstGeom>
        </p:spPr>
      </p:pic>
    </p:spTree>
    <p:extLst>
      <p:ext uri="{BB962C8B-B14F-4D97-AF65-F5344CB8AC3E}">
        <p14:creationId xmlns:p14="http://schemas.microsoft.com/office/powerpoint/2010/main" val="190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60000">
                                          <p:cBhvr additive="base">
                                            <p:cTn id="11" dur="50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60000">
                                          <p:cBhvr additive="base">
                                            <p:cTn id="15" dur="5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C9CE31-6C8C-E685-F368-16140D0531F3}"/>
              </a:ext>
            </a:extLst>
          </p:cNvPr>
          <p:cNvSpPr txBox="1"/>
          <p:nvPr/>
        </p:nvSpPr>
        <p:spPr>
          <a:xfrm>
            <a:off x="1523998" y="1041427"/>
            <a:ext cx="9608821" cy="1477328"/>
          </a:xfrm>
          <a:prstGeom prst="rect">
            <a:avLst/>
          </a:prstGeom>
          <a:noFill/>
        </p:spPr>
        <p:txBody>
          <a:bodyPr wrap="square">
            <a:spAutoFit/>
          </a:bodyPr>
          <a:lstStyle/>
          <a:p>
            <a:pPr lvl="0" algn="just"/>
            <a:r>
              <a:rPr lang="en-US" sz="3000" b="1" dirty="0" err="1">
                <a:solidFill>
                  <a:srgbClr val="000000"/>
                </a:solidFill>
                <a:latin typeface="Cambria" panose="02040503050406030204" pitchFamily="18" charset="0"/>
                <a:ea typeface="Times New Roman" panose="02020603050405020304" pitchFamily="18" charset="0"/>
              </a:rPr>
              <a:t>Quán</a:t>
            </a:r>
            <a:r>
              <a:rPr lang="en-US" sz="3000" b="1" dirty="0">
                <a:solidFill>
                  <a:srgbClr val="000000"/>
                </a:solidFill>
                <a:latin typeface="Cambria" panose="02040503050406030204" pitchFamily="18" charset="0"/>
                <a:ea typeface="Times New Roman" panose="02020603050405020304" pitchFamily="18" charset="0"/>
              </a:rPr>
              <a:t> Pizza </a:t>
            </a:r>
            <a:r>
              <a:rPr lang="en-US" sz="3000" b="1" dirty="0" err="1">
                <a:solidFill>
                  <a:srgbClr val="000000"/>
                </a:solidFill>
                <a:latin typeface="Cambria" panose="02040503050406030204" pitchFamily="18" charset="0"/>
                <a:ea typeface="Times New Roman" panose="02020603050405020304" pitchFamily="18" charset="0"/>
              </a:rPr>
              <a:t>mới</a:t>
            </a:r>
            <a:r>
              <a:rPr lang="en-US" sz="3000" b="1" dirty="0">
                <a:solidFill>
                  <a:srgbClr val="000000"/>
                </a:solidFill>
                <a:latin typeface="Cambria" panose="02040503050406030204" pitchFamily="18" charset="0"/>
                <a:ea typeface="Times New Roman" panose="02020603050405020304" pitchFamily="18" charset="0"/>
              </a:rPr>
              <a:t> </a:t>
            </a:r>
            <a:r>
              <a:rPr lang="en-US" sz="3000" b="1" dirty="0" err="1">
                <a:solidFill>
                  <a:srgbClr val="000000"/>
                </a:solidFill>
                <a:latin typeface="Cambria" panose="02040503050406030204" pitchFamily="18" charset="0"/>
                <a:ea typeface="Times New Roman" panose="02020603050405020304" pitchFamily="18" charset="0"/>
              </a:rPr>
              <a:t>mở</a:t>
            </a:r>
            <a:r>
              <a:rPr lang="en-US" sz="3000" b="1" dirty="0">
                <a:solidFill>
                  <a:srgbClr val="000000"/>
                </a:solidFill>
                <a:latin typeface="Cambria" panose="02040503050406030204" pitchFamily="18" charset="0"/>
                <a:ea typeface="Times New Roman" panose="02020603050405020304" pitchFamily="18" charset="0"/>
              </a:rPr>
              <a:t> </a:t>
            </a:r>
            <a:r>
              <a:rPr lang="en-US" sz="3000" b="1" dirty="0" err="1">
                <a:solidFill>
                  <a:srgbClr val="000000"/>
                </a:solidFill>
                <a:latin typeface="Cambria" panose="02040503050406030204" pitchFamily="18" charset="0"/>
                <a:ea typeface="Times New Roman" panose="02020603050405020304" pitchFamily="18" charset="0"/>
              </a:rPr>
              <a:t>một</a:t>
            </a:r>
            <a:r>
              <a:rPr lang="vi-VN" sz="3000" b="1" dirty="0">
                <a:solidFill>
                  <a:srgbClr val="000000"/>
                </a:solidFill>
                <a:latin typeface="Cambria" panose="02040503050406030204" pitchFamily="18" charset="0"/>
                <a:ea typeface="Times New Roman" panose="02020603050405020304" pitchFamily="18" charset="0"/>
              </a:rPr>
              <a:t> ngày có thể giao đến 150 suất bánh pizza. Hỏi trong một tháng đơn vị đó có thể giao được nhiều nhất bao nhiêu suất bánh pizza?</a:t>
            </a:r>
            <a:endPar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F9A493A8-A59E-6EFA-DACC-41FD28905B84}"/>
              </a:ext>
            </a:extLst>
          </p:cNvPr>
          <p:cNvPicPr>
            <a:picLocks noChangeAspect="1"/>
          </p:cNvPicPr>
          <p:nvPr/>
        </p:nvPicPr>
        <p:blipFill>
          <a:blip r:embed="rId3"/>
          <a:stretch>
            <a:fillRect/>
          </a:stretch>
        </p:blipFill>
        <p:spPr>
          <a:xfrm>
            <a:off x="2476825" y="146071"/>
            <a:ext cx="7238349" cy="1015909"/>
          </a:xfrm>
          <a:prstGeom prst="rect">
            <a:avLst/>
          </a:prstGeom>
        </p:spPr>
      </p:pic>
      <p:sp>
        <p:nvSpPr>
          <p:cNvPr id="5" name="Rectangle: Rounded Corners 4">
            <a:extLst>
              <a:ext uri="{FF2B5EF4-FFF2-40B4-BE49-F238E27FC236}">
                <a16:creationId xmlns:a16="http://schemas.microsoft.com/office/drawing/2014/main" id="{3DC646DD-3278-19EE-F482-0007FC5820BF}"/>
              </a:ext>
            </a:extLst>
          </p:cNvPr>
          <p:cNvSpPr/>
          <p:nvPr/>
        </p:nvSpPr>
        <p:spPr>
          <a:xfrm>
            <a:off x="1774373" y="2583180"/>
            <a:ext cx="9144000" cy="4114800"/>
          </a:xfrm>
          <a:prstGeom prst="roundRect">
            <a:avLst/>
          </a:prstGeom>
          <a:solidFill>
            <a:srgbClr val="F2C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4861E6AD-8D9B-B541-918F-1136C1A91042}"/>
              </a:ext>
            </a:extLst>
          </p:cNvPr>
          <p:cNvSpPr txBox="1"/>
          <p:nvPr/>
        </p:nvSpPr>
        <p:spPr>
          <a:xfrm>
            <a:off x="4803785" y="2612715"/>
            <a:ext cx="240523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giải</a:t>
            </a:r>
            <a:endParaRPr kumimoji="0" 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A24408AE-191C-8F7B-244A-7F40017E062F}"/>
              </a:ext>
            </a:extLst>
          </p:cNvPr>
          <p:cNvSpPr txBox="1"/>
          <p:nvPr/>
        </p:nvSpPr>
        <p:spPr>
          <a:xfrm>
            <a:off x="1935550" y="3927482"/>
            <a:ext cx="899061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tháng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cửa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giao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nhất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suất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bán</a:t>
            </a:r>
            <a:r>
              <a:rPr lang="en-US" sz="2800" b="1" dirty="0">
                <a:solidFill>
                  <a:prstClr val="black"/>
                </a:solidFill>
                <a:latin typeface="Cambria" panose="02040503050406030204" pitchFamily="18" charset="0"/>
                <a:ea typeface="Cambria" panose="02040503050406030204" pitchFamily="18" charset="0"/>
              </a:rPr>
              <a:t>h pizza </a:t>
            </a:r>
            <a:r>
              <a:rPr lang="en-US" sz="2800" b="1" dirty="0" err="1">
                <a:solidFill>
                  <a:prstClr val="black"/>
                </a:solidFill>
                <a:latin typeface="Cambria" panose="02040503050406030204" pitchFamily="18" charset="0"/>
                <a:ea typeface="Cambria" panose="02040503050406030204" pitchFamily="18" charset="0"/>
              </a:rPr>
              <a:t>là</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B9B8B179-8C22-BDC0-F756-8E1833E0E695}"/>
              </a:ext>
            </a:extLst>
          </p:cNvPr>
          <p:cNvSpPr txBox="1"/>
          <p:nvPr/>
        </p:nvSpPr>
        <p:spPr>
          <a:xfrm>
            <a:off x="3009900" y="4951925"/>
            <a:ext cx="70294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150  x 31 = 4 650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suất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bánh)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D20C9D5D-3999-697A-9D3D-11D9820E81CE}"/>
              </a:ext>
            </a:extLst>
          </p:cNvPr>
          <p:cNvSpPr txBox="1"/>
          <p:nvPr/>
        </p:nvSpPr>
        <p:spPr>
          <a:xfrm>
            <a:off x="3737510" y="5675573"/>
            <a:ext cx="570312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4 650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suất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bánh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6715F81-9F1A-81A2-DECB-B714B8B091BD}"/>
              </a:ext>
            </a:extLst>
          </p:cNvPr>
          <p:cNvSpPr txBox="1"/>
          <p:nvPr/>
        </p:nvSpPr>
        <p:spPr>
          <a:xfrm>
            <a:off x="1912690" y="3390272"/>
            <a:ext cx="8990612" cy="523220"/>
          </a:xfrm>
          <a:prstGeom prst="rect">
            <a:avLst/>
          </a:prstGeom>
          <a:noFill/>
        </p:spPr>
        <p:txBody>
          <a:bodyPr wrap="square">
            <a:spAutoFit/>
          </a:bodyPr>
          <a:lstStyle/>
          <a:p>
            <a:pPr lvl="0" algn="ctr">
              <a:defRPr/>
            </a:pPr>
            <a:r>
              <a:rPr lang="vi-VN" sz="2800" b="1">
                <a:solidFill>
                  <a:prstClr val="black"/>
                </a:solidFill>
                <a:latin typeface="Cambria" panose="02040503050406030204" pitchFamily="18" charset="0"/>
                <a:ea typeface="Cambria" panose="02040503050406030204" pitchFamily="18" charset="0"/>
              </a:rPr>
              <a:t>Tháng giao được nhiều nhất là tháng có 31 ngày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9415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4024734" y="1387956"/>
            <a:ext cx="7879644" cy="3649108"/>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683046" y="286054"/>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7679811" y="569727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20" name="Picture 19">
            <a:extLst>
              <a:ext uri="{FF2B5EF4-FFF2-40B4-BE49-F238E27FC236}">
                <a16:creationId xmlns:a16="http://schemas.microsoft.com/office/drawing/2014/main" id="{B18FCB14-F5A7-4BA3-9F26-62CF02B859A3}"/>
              </a:ext>
            </a:extLst>
          </p:cNvPr>
          <p:cNvPicPr>
            <a:picLocks noChangeAspect="1"/>
          </p:cNvPicPr>
          <p:nvPr/>
        </p:nvPicPr>
        <p:blipFill>
          <a:blip r:embed="rId3"/>
          <a:stretch>
            <a:fillRect/>
          </a:stretch>
        </p:blipFill>
        <p:spPr>
          <a:xfrm rot="2426019">
            <a:off x="4615232" y="-92442"/>
            <a:ext cx="1245866" cy="1222359"/>
          </a:xfrm>
          <a:prstGeom prst="rect">
            <a:avLst/>
          </a:prstGeom>
        </p:spPr>
      </p:pic>
      <p:pic>
        <p:nvPicPr>
          <p:cNvPr id="17" name="Picture 16" descr="A picture containing toy, vector graphics, doll&#10;&#10;Description automatically generated">
            <a:extLst>
              <a:ext uri="{FF2B5EF4-FFF2-40B4-BE49-F238E27FC236}">
                <a16:creationId xmlns:a16="http://schemas.microsoft.com/office/drawing/2014/main" id="{FAA763D3-1F86-440E-ACE3-AF9CE057D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7698" flipH="1">
            <a:off x="72716" y="1581551"/>
            <a:ext cx="4509356" cy="4752975"/>
          </a:xfrm>
          <a:prstGeom prst="rect">
            <a:avLst/>
          </a:prstGeom>
        </p:spPr>
      </p:pic>
      <p:pic>
        <p:nvPicPr>
          <p:cNvPr id="2" name="Picture 1">
            <a:extLst>
              <a:ext uri="{FF2B5EF4-FFF2-40B4-BE49-F238E27FC236}">
                <a16:creationId xmlns:a16="http://schemas.microsoft.com/office/drawing/2014/main" id="{0AA2D433-D407-94EB-D6CA-55CB68EB7560}"/>
              </a:ext>
            </a:extLst>
          </p:cNvPr>
          <p:cNvPicPr>
            <a:picLocks noChangeAspect="1"/>
          </p:cNvPicPr>
          <p:nvPr/>
        </p:nvPicPr>
        <p:blipFill>
          <a:blip r:embed="rId5"/>
          <a:stretch>
            <a:fillRect/>
          </a:stretch>
        </p:blipFill>
        <p:spPr>
          <a:xfrm>
            <a:off x="4291269" y="1972700"/>
            <a:ext cx="7267062" cy="2706859"/>
          </a:xfrm>
          <a:prstGeom prst="rect">
            <a:avLst/>
          </a:prstGeom>
        </p:spPr>
      </p:pic>
    </p:spTree>
    <p:extLst>
      <p:ext uri="{BB962C8B-B14F-4D97-AF65-F5344CB8AC3E}">
        <p14:creationId xmlns:p14="http://schemas.microsoft.com/office/powerpoint/2010/main" val="1343344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800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700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600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8800" kern="0" dirty="0">
                <a:solidFill>
                  <a:srgbClr val="000000"/>
                </a:solidFill>
                <a:latin typeface="Cambria" panose="02040503050406030204" pitchFamily="18" charset="0"/>
                <a:ea typeface="Cambria" panose="02040503050406030204" pitchFamily="18" charset="0"/>
                <a:cs typeface="Arial"/>
                <a:sym typeface="Arial"/>
              </a:rPr>
              <a:t>200 + 200 x 2 =?</a:t>
            </a:r>
            <a:endParaRPr sz="88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3">
            <a:alphaModFix/>
          </a:blip>
          <a:stretch>
            <a:fillRect/>
          </a:stretch>
        </p:blipFill>
        <p:spPr>
          <a:xfrm flipH="1">
            <a:off x="0" y="390318"/>
            <a:ext cx="2810205" cy="3134215"/>
          </a:xfrm>
          <a:prstGeom prst="rect">
            <a:avLst/>
          </a:prstGeom>
          <a:noFill/>
          <a:ln>
            <a:noFill/>
          </a:ln>
        </p:spPr>
      </p:pic>
      <p:pic>
        <p:nvPicPr>
          <p:cNvPr id="10" name="Picture 9">
            <a:hlinkClick r:id="rId4"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36424955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3 000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2 500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4 000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8000" kern="0" dirty="0">
                <a:solidFill>
                  <a:srgbClr val="000000"/>
                </a:solidFill>
                <a:latin typeface="Cambria" panose="02040503050406030204" pitchFamily="18" charset="0"/>
                <a:ea typeface="Cambria" panose="02040503050406030204" pitchFamily="18" charset="0"/>
                <a:cs typeface="Arial"/>
                <a:sym typeface="Arial"/>
              </a:rPr>
              <a:t>(650 – 50)  x 5 = ?</a:t>
            </a:r>
            <a:endParaRPr sz="80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3">
            <a:alphaModFix/>
          </a:blip>
          <a:stretch>
            <a:fillRect/>
          </a:stretch>
        </p:blipFill>
        <p:spPr>
          <a:xfrm flipH="1">
            <a:off x="0" y="390318"/>
            <a:ext cx="2810205" cy="3134215"/>
          </a:xfrm>
          <a:prstGeom prst="rect">
            <a:avLst/>
          </a:prstGeom>
          <a:noFill/>
          <a:ln>
            <a:noFill/>
          </a:ln>
        </p:spPr>
      </p:pic>
      <p:pic>
        <p:nvPicPr>
          <p:cNvPr id="10" name="Picture 9">
            <a:hlinkClick r:id="rId4"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7930181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200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210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190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6000" kern="0" dirty="0">
                <a:solidFill>
                  <a:srgbClr val="000000"/>
                </a:solidFill>
                <a:latin typeface="Cambria" panose="02040503050406030204" pitchFamily="18" charset="0"/>
                <a:ea typeface="Cambria" panose="02040503050406030204" pitchFamily="18" charset="0"/>
                <a:cs typeface="Arial"/>
                <a:sym typeface="Arial"/>
              </a:rPr>
              <a:t>21 x 3 + 21 x 7 = ?</a:t>
            </a:r>
            <a:endParaRPr sz="44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3">
            <a:alphaModFix/>
          </a:blip>
          <a:stretch>
            <a:fillRect/>
          </a:stretch>
        </p:blipFill>
        <p:spPr>
          <a:xfrm flipH="1">
            <a:off x="0" y="390318"/>
            <a:ext cx="2810205" cy="3134215"/>
          </a:xfrm>
          <a:prstGeom prst="rect">
            <a:avLst/>
          </a:prstGeom>
          <a:noFill/>
          <a:ln>
            <a:noFill/>
          </a:ln>
        </p:spPr>
      </p:pic>
      <p:pic>
        <p:nvPicPr>
          <p:cNvPr id="10" name="Picture 9">
            <a:hlinkClick r:id="rId4"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82217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grpId="1"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599</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598</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600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6 x 101 – 6 x 1 = ?</a:t>
            </a:r>
            <a:endParaRPr sz="4267"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3">
            <a:alphaModFix/>
          </a:blip>
          <a:stretch>
            <a:fillRect/>
          </a:stretch>
        </p:blipFill>
        <p:spPr>
          <a:xfrm flipH="1">
            <a:off x="0" y="390318"/>
            <a:ext cx="2810205" cy="3134215"/>
          </a:xfrm>
          <a:prstGeom prst="rect">
            <a:avLst/>
          </a:prstGeom>
          <a:noFill/>
          <a:ln>
            <a:noFill/>
          </a:ln>
        </p:spPr>
      </p:pic>
      <p:pic>
        <p:nvPicPr>
          <p:cNvPr id="10" name="Picture 9">
            <a:hlinkClick r:id="rId4"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412010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F8FAC2-3898-4290-B05C-E8C525D04B19}"/>
              </a:ext>
            </a:extLst>
          </p:cNvPr>
          <p:cNvGrpSpPr/>
          <p:nvPr/>
        </p:nvGrpSpPr>
        <p:grpSpPr>
          <a:xfrm>
            <a:off x="1934958" y="1371600"/>
            <a:ext cx="7879644" cy="3376145"/>
            <a:chOff x="2156178" y="1371600"/>
            <a:chExt cx="7879644" cy="3376145"/>
          </a:xfrm>
        </p:grpSpPr>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3"/>
            <a:stretch>
              <a:fillRect/>
            </a:stretch>
          </p:blipFill>
          <p:spPr>
            <a:xfrm>
              <a:off x="2156178" y="1723918"/>
              <a:ext cx="7879644" cy="3023827"/>
            </a:xfrm>
            <a:prstGeom prst="rect">
              <a:avLst/>
            </a:prstGeom>
          </p:spPr>
        </p:pic>
        <p:pic>
          <p:nvPicPr>
            <p:cNvPr id="8" name="Picture 7">
              <a:extLst>
                <a:ext uri="{FF2B5EF4-FFF2-40B4-BE49-F238E27FC236}">
                  <a16:creationId xmlns:a16="http://schemas.microsoft.com/office/drawing/2014/main" id="{91035D95-99AB-4357-A641-9DED6E70F340}"/>
                </a:ext>
              </a:extLst>
            </p:cNvPr>
            <p:cNvPicPr>
              <a:picLocks noChangeAspect="1"/>
            </p:cNvPicPr>
            <p:nvPr/>
          </p:nvPicPr>
          <p:blipFill>
            <a:blip r:embed="rId4"/>
            <a:stretch>
              <a:fillRect/>
            </a:stretch>
          </p:blipFill>
          <p:spPr>
            <a:xfrm>
              <a:off x="4297852" y="1371600"/>
              <a:ext cx="3596294" cy="853268"/>
            </a:xfrm>
            <a:prstGeom prst="rect">
              <a:avLst/>
            </a:prstGeom>
          </p:spPr>
        </p:pic>
      </p:grpSp>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5"/>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5"/>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5"/>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5"/>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5"/>
          <a:stretch>
            <a:fillRect/>
          </a:stretch>
        </p:blipFill>
        <p:spPr>
          <a:xfrm rot="1629158">
            <a:off x="-143017" y="4662310"/>
            <a:ext cx="518668" cy="508882"/>
          </a:xfrm>
          <a:prstGeom prst="rect">
            <a:avLst/>
          </a:prstGeom>
        </p:spPr>
      </p:pic>
      <p:sp>
        <p:nvSpPr>
          <p:cNvPr id="17" name="TextBox 16">
            <a:extLst>
              <a:ext uri="{FF2B5EF4-FFF2-40B4-BE49-F238E27FC236}">
                <a16:creationId xmlns:a16="http://schemas.microsoft.com/office/drawing/2014/main" id="{484A1AAD-AAFC-4C2F-B12F-B4C3F1001FF4}"/>
              </a:ext>
            </a:extLst>
          </p:cNvPr>
          <p:cNvSpPr txBox="1"/>
          <p:nvPr/>
        </p:nvSpPr>
        <p:spPr>
          <a:xfrm>
            <a:off x="3006695" y="436602"/>
            <a:ext cx="5745612"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Thứ</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ngày</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tháng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năm</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p>
        </p:txBody>
      </p:sp>
      <p:pic>
        <p:nvPicPr>
          <p:cNvPr id="4" name="Picture 3" descr="A picture containing toy, vector graphics, doll&#10;&#10;Description automatically generated">
            <a:extLst>
              <a:ext uri="{FF2B5EF4-FFF2-40B4-BE49-F238E27FC236}">
                <a16:creationId xmlns:a16="http://schemas.microsoft.com/office/drawing/2014/main" id="{42535790-BA96-4B8D-82E7-91575911A7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324" y="3531935"/>
            <a:ext cx="3682181" cy="3682181"/>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3" name="Picture 2">
            <a:extLst>
              <a:ext uri="{FF2B5EF4-FFF2-40B4-BE49-F238E27FC236}">
                <a16:creationId xmlns:a16="http://schemas.microsoft.com/office/drawing/2014/main" id="{7B87BBF3-312E-5CEB-DEF7-E0C65F0B4F57}"/>
              </a:ext>
            </a:extLst>
          </p:cNvPr>
          <p:cNvPicPr>
            <a:picLocks noChangeAspect="1"/>
          </p:cNvPicPr>
          <p:nvPr/>
        </p:nvPicPr>
        <p:blipFill>
          <a:blip r:embed="rId8"/>
          <a:stretch>
            <a:fillRect/>
          </a:stretch>
        </p:blipFill>
        <p:spPr>
          <a:xfrm>
            <a:off x="4585254" y="1158955"/>
            <a:ext cx="2349271" cy="1355645"/>
          </a:xfrm>
          <a:prstGeom prst="rect">
            <a:avLst/>
          </a:prstGeom>
        </p:spPr>
      </p:pic>
      <p:pic>
        <p:nvPicPr>
          <p:cNvPr id="11" name="Picture 10">
            <a:extLst>
              <a:ext uri="{FF2B5EF4-FFF2-40B4-BE49-F238E27FC236}">
                <a16:creationId xmlns:a16="http://schemas.microsoft.com/office/drawing/2014/main" id="{D67B6F97-FCA3-0C5C-800F-6E447C8FD1CC}"/>
              </a:ext>
            </a:extLst>
          </p:cNvPr>
          <p:cNvPicPr>
            <a:picLocks noChangeAspect="1"/>
          </p:cNvPicPr>
          <p:nvPr/>
        </p:nvPicPr>
        <p:blipFill>
          <a:blip r:embed="rId9"/>
          <a:stretch>
            <a:fillRect/>
          </a:stretch>
        </p:blipFill>
        <p:spPr>
          <a:xfrm>
            <a:off x="2250257" y="2331998"/>
            <a:ext cx="7139035" cy="2365453"/>
          </a:xfrm>
          <a:prstGeom prst="rect">
            <a:avLst/>
          </a:prstGeom>
        </p:spPr>
      </p:pic>
    </p:spTree>
    <p:extLst>
      <p:ext uri="{BB962C8B-B14F-4D97-AF65-F5344CB8AC3E}">
        <p14:creationId xmlns:p14="http://schemas.microsoft.com/office/powerpoint/2010/main" val="73141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6000">
                                          <p:cBhvr additive="base">
                                            <p:cTn id="11"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62000">
                                          <p:cBhvr additive="base">
                                            <p:cTn id="15"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2000">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14:bounceEnd="62000">
                                          <p:cBhvr additive="base">
                                            <p:cTn id="19"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20" dur="1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62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62000">
                                          <p:cBhvr additive="base">
                                            <p:cTn id="23"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2000">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14:bounceEnd="62000">
                                          <p:cBhvr additive="base">
                                            <p:cTn id="27"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8" dur="1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62000">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14:bounceEnd="62000">
                                          <p:cBhvr additive="base">
                                            <p:cTn id="31"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32" dur="10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66000">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14:bounceEnd="66000">
                                          <p:cBhvr additive="base">
                                            <p:cTn id="35" dur="1000" fill="hold"/>
                                            <p:tgtEl>
                                              <p:spTgt spid="4"/>
                                            </p:tgtEl>
                                            <p:attrNameLst>
                                              <p:attrName>ppt_x</p:attrName>
                                            </p:attrNameLst>
                                          </p:cBhvr>
                                          <p:tavLst>
                                            <p:tav tm="0">
                                              <p:val>
                                                <p:strVal val="1+#ppt_w/2"/>
                                              </p:val>
                                            </p:tav>
                                            <p:tav tm="100000">
                                              <p:val>
                                                <p:strVal val="#ppt_x"/>
                                              </p:val>
                                            </p:tav>
                                          </p:tavLst>
                                        </p:anim>
                                        <p:anim calcmode="lin" valueType="num" p14:bounceEnd="66000">
                                          <p:cBhvr additive="base">
                                            <p:cTn id="36" dur="10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6000">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14:bounceEnd="66000">
                                          <p:cBhvr additive="base">
                                            <p:cTn id="39"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4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0-#ppt_w/2"/>
                                              </p:val>
                                            </p:tav>
                                            <p:tav tm="100000">
                                              <p:val>
                                                <p:strVal val="#ppt_x"/>
                                              </p:val>
                                            </p:tav>
                                          </p:tavLst>
                                        </p:anim>
                                        <p:anim calcmode="lin" valueType="num">
                                          <p:cBhvr additive="base">
                                            <p:cTn id="20" dur="1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0-#ppt_w/2"/>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1+#ppt_w/2"/>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1+#ppt_w/2"/>
                                              </p:val>
                                            </p:tav>
                                            <p:tav tm="100000">
                                              <p:val>
                                                <p:strVal val="#ppt_x"/>
                                              </p:val>
                                            </p:tav>
                                          </p:tavLst>
                                        </p:anim>
                                        <p:anim calcmode="lin" valueType="num">
                                          <p:cBhvr additive="base">
                                            <p:cTn id="32" dur="10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000" fill="hold"/>
                                            <p:tgtEl>
                                              <p:spTgt spid="4"/>
                                            </p:tgtEl>
                                            <p:attrNameLst>
                                              <p:attrName>ppt_x</p:attrName>
                                            </p:attrNameLst>
                                          </p:cBhvr>
                                          <p:tavLst>
                                            <p:tav tm="0">
                                              <p:val>
                                                <p:strVal val="1+#ppt_w/2"/>
                                              </p:val>
                                            </p:tav>
                                            <p:tav tm="100000">
                                              <p:val>
                                                <p:strVal val="#ppt_x"/>
                                              </p:val>
                                            </p:tav>
                                          </p:tavLst>
                                        </p:anim>
                                        <p:anim calcmode="lin" valueType="num">
                                          <p:cBhvr additive="base">
                                            <p:cTn id="36" dur="10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000" fill="hold"/>
                                            <p:tgtEl>
                                              <p:spTgt spid="6"/>
                                            </p:tgtEl>
                                            <p:attrNameLst>
                                              <p:attrName>ppt_x</p:attrName>
                                            </p:attrNameLst>
                                          </p:cBhvr>
                                          <p:tavLst>
                                            <p:tav tm="0">
                                              <p:val>
                                                <p:strVal val="#ppt_x"/>
                                              </p:val>
                                            </p:tav>
                                            <p:tav tm="100000">
                                              <p:val>
                                                <p:strVal val="#ppt_x"/>
                                              </p:val>
                                            </p:tav>
                                          </p:tavLst>
                                        </p:anim>
                                        <p:anim calcmode="lin" valueType="num">
                                          <p:cBhvr additive="base">
                                            <p:cTn id="4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FC510-3A6E-40A0-0A26-BFA058CC50BF}"/>
              </a:ext>
            </a:extLst>
          </p:cNvPr>
          <p:cNvPicPr>
            <a:picLocks noChangeAspect="1"/>
          </p:cNvPicPr>
          <p:nvPr/>
        </p:nvPicPr>
        <p:blipFill>
          <a:blip r:embed="rId2"/>
          <a:stretch>
            <a:fillRect/>
          </a:stretch>
        </p:blipFill>
        <p:spPr>
          <a:xfrm>
            <a:off x="3541564" y="238274"/>
            <a:ext cx="5663675" cy="1182727"/>
          </a:xfrm>
          <a:prstGeom prst="rect">
            <a:avLst/>
          </a:prstGeom>
        </p:spPr>
      </p:pic>
      <p:sp>
        <p:nvSpPr>
          <p:cNvPr id="14" name="TextBox 13">
            <a:extLst>
              <a:ext uri="{FF2B5EF4-FFF2-40B4-BE49-F238E27FC236}">
                <a16:creationId xmlns:a16="http://schemas.microsoft.com/office/drawing/2014/main" id="{164D8B1D-738E-8B71-6CB0-03FE5B51D805}"/>
              </a:ext>
            </a:extLst>
          </p:cNvPr>
          <p:cNvSpPr txBox="1"/>
          <p:nvPr/>
        </p:nvSpPr>
        <p:spPr>
          <a:xfrm>
            <a:off x="863029" y="1859622"/>
            <a:ext cx="10037852" cy="2690352"/>
          </a:xfrm>
          <a:prstGeom prst="rect">
            <a:avLst/>
          </a:prstGeom>
          <a:noFill/>
        </p:spPr>
        <p:txBody>
          <a:bodyPr wrap="square" rtlCol="0">
            <a:spAutoFit/>
          </a:bodyPr>
          <a:lstStyle/>
          <a:p>
            <a:pPr marL="571500" marR="0" indent="-571500" algn="just">
              <a:lnSpc>
                <a:spcPct val="120000"/>
              </a:lnSpc>
              <a:spcBef>
                <a:spcPts val="0"/>
              </a:spcBef>
              <a:spcAft>
                <a:spcPts val="0"/>
              </a:spcAft>
              <a:buFont typeface="Wingdings" panose="05000000000000000000" pitchFamily="2" charset="2"/>
              <a:buChar char="q"/>
            </a:pPr>
            <a:r>
              <a:rPr lang="nl-NL" sz="3600" dirty="0">
                <a:effectLst/>
                <a:latin typeface="Cambria" panose="02040503050406030204" pitchFamily="18" charset="0"/>
                <a:ea typeface="Cambria" panose="02040503050406030204" pitchFamily="18" charset="0"/>
              </a:rPr>
              <a:t>Đặt tính và thực hiện được phép nhân số có nhiều chữ số với số có hai chữ số.</a:t>
            </a:r>
            <a:endParaRPr lang="en-US" sz="3600" dirty="0">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Wingdings" panose="05000000000000000000" pitchFamily="2" charset="2"/>
              <a:buChar char="q"/>
            </a:pPr>
            <a:r>
              <a:rPr lang="nl-NL" sz="3600" dirty="0">
                <a:effectLst/>
                <a:latin typeface="Cambria" panose="02040503050406030204" pitchFamily="18" charset="0"/>
                <a:ea typeface="Cambria" panose="02040503050406030204" pitchFamily="18" charset="0"/>
              </a:rPr>
              <a:t>Vận dụng được các phép tính đã học vào giải quyết một số tình huống gắn với thực tế.</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77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E36B68EF-6B7D-4FF1-B4CE-8CF19A25C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8508" y="1595340"/>
            <a:ext cx="4530166" cy="5277463"/>
          </a:xfrm>
          <a:prstGeom prst="rect">
            <a:avLst/>
          </a:prstGeom>
        </p:spPr>
      </p:pic>
      <p:sp>
        <p:nvSpPr>
          <p:cNvPr id="2" name="Google Shape;662;p30">
            <a:extLst>
              <a:ext uri="{FF2B5EF4-FFF2-40B4-BE49-F238E27FC236}">
                <a16:creationId xmlns:a16="http://schemas.microsoft.com/office/drawing/2014/main" id="{618FC426-64A2-646E-6455-48B4AE44B218}"/>
              </a:ext>
            </a:extLst>
          </p:cNvPr>
          <p:cNvSpPr txBox="1">
            <a:spLocks/>
          </p:cNvSpPr>
          <p:nvPr/>
        </p:nvSpPr>
        <p:spPr>
          <a:xfrm>
            <a:off x="544530" y="2248429"/>
            <a:ext cx="7123857" cy="2412931"/>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11500" dirty="0" err="1">
                <a:ln>
                  <a:solidFill>
                    <a:schemeClr val="accent1">
                      <a:lumMod val="10000"/>
                    </a:schemeClr>
                  </a:solidFill>
                </a:ln>
                <a:solidFill>
                  <a:srgbClr val="00B0F0"/>
                </a:solidFill>
                <a:latin typeface="SVN-Gretoon" panose="02040603050506020204" pitchFamily="18" charset="0"/>
              </a:rPr>
              <a:t>Khám</a:t>
            </a:r>
            <a:r>
              <a:rPr lang="en-US" sz="11500" dirty="0">
                <a:ln>
                  <a:solidFill>
                    <a:schemeClr val="accent1">
                      <a:lumMod val="10000"/>
                    </a:schemeClr>
                  </a:solidFill>
                </a:ln>
                <a:solidFill>
                  <a:srgbClr val="00B0F0"/>
                </a:solidFill>
                <a:latin typeface="SVN-Gretoon" panose="02040603050506020204" pitchFamily="18" charset="0"/>
              </a:rPr>
              <a:t> </a:t>
            </a:r>
            <a:r>
              <a:rPr lang="en-US" sz="11500" dirty="0" err="1">
                <a:ln>
                  <a:solidFill>
                    <a:schemeClr val="accent1">
                      <a:lumMod val="10000"/>
                    </a:schemeClr>
                  </a:solidFill>
                </a:ln>
                <a:solidFill>
                  <a:srgbClr val="00B0F0"/>
                </a:solidFill>
                <a:latin typeface="SVN-Gretoon" panose="02040603050506020204" pitchFamily="18" charset="0"/>
              </a:rPr>
              <a:t>phá</a:t>
            </a:r>
            <a:endParaRPr lang="en-US" sz="11500" dirty="0">
              <a:ln>
                <a:solidFill>
                  <a:schemeClr val="accent1">
                    <a:lumMod val="10000"/>
                  </a:schemeClr>
                </a:solidFill>
              </a:ln>
              <a:solidFill>
                <a:srgbClr val="00B0F0"/>
              </a:solidFill>
              <a:latin typeface="SVN-Gretoon" panose="02040603050506020204" pitchFamily="18" charset="0"/>
            </a:endParaRPr>
          </a:p>
        </p:txBody>
      </p:sp>
    </p:spTree>
    <p:extLst>
      <p:ext uri="{BB962C8B-B14F-4D97-AF65-F5344CB8AC3E}">
        <p14:creationId xmlns:p14="http://schemas.microsoft.com/office/powerpoint/2010/main" val="169687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707</Words>
  <Application>Microsoft Office PowerPoint</Application>
  <PresentationFormat>Widescreen</PresentationFormat>
  <Paragraphs>185</Paragraphs>
  <Slides>26</Slides>
  <Notes>11</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26</vt:i4>
      </vt:variant>
    </vt:vector>
  </HeadingPairs>
  <TitlesOfParts>
    <vt:vector size="42" baseType="lpstr">
      <vt:lpstr>等线</vt:lpstr>
      <vt:lpstr>等线 Light</vt:lpstr>
      <vt:lpstr>Love Ya Like A Sister</vt:lpstr>
      <vt:lpstr>Arial</vt:lpstr>
      <vt:lpstr>Bebas Neue</vt:lpstr>
      <vt:lpstr>Calibri</vt:lpstr>
      <vt:lpstr>Cambria</vt:lpstr>
      <vt:lpstr>Karla</vt:lpstr>
      <vt:lpstr>SVN-Gretoon</vt:lpstr>
      <vt:lpstr>Times New Roman</vt:lpstr>
      <vt:lpstr>Wingdings</vt:lpstr>
      <vt:lpstr>Office 主题​​</vt:lpstr>
      <vt:lpstr>Office 主题</vt:lpstr>
      <vt:lpstr>Drop Dudes Minitheme by Slidesgo</vt:lpstr>
      <vt:lpstr>Printable Number Sense Activities for Pre-K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46</cp:revision>
  <dcterms:created xsi:type="dcterms:W3CDTF">2023-10-20T09:17:03Z</dcterms:created>
  <dcterms:modified xsi:type="dcterms:W3CDTF">2023-10-21T02:42:32Z</dcterms:modified>
</cp:coreProperties>
</file>