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3" r:id="rId2"/>
    <p:sldMasterId id="2147483706" r:id="rId3"/>
  </p:sldMasterIdLst>
  <p:notesMasterIdLst>
    <p:notesMasterId r:id="rId27"/>
  </p:notesMasterIdLst>
  <p:sldIdLst>
    <p:sldId id="1057" r:id="rId4"/>
    <p:sldId id="1060" r:id="rId5"/>
    <p:sldId id="1070" r:id="rId6"/>
    <p:sldId id="1069" r:id="rId7"/>
    <p:sldId id="257" r:id="rId8"/>
    <p:sldId id="258" r:id="rId9"/>
    <p:sldId id="259" r:id="rId10"/>
    <p:sldId id="1061" r:id="rId11"/>
    <p:sldId id="1074" r:id="rId12"/>
    <p:sldId id="1075" r:id="rId13"/>
    <p:sldId id="1058" r:id="rId14"/>
    <p:sldId id="1064" r:id="rId15"/>
    <p:sldId id="1066" r:id="rId16"/>
    <p:sldId id="2634" r:id="rId17"/>
    <p:sldId id="2635" r:id="rId18"/>
    <p:sldId id="2636" r:id="rId19"/>
    <p:sldId id="2637" r:id="rId20"/>
    <p:sldId id="2638" r:id="rId21"/>
    <p:sldId id="1059" r:id="rId22"/>
    <p:sldId id="1072" r:id="rId23"/>
    <p:sldId id="1056" r:id="rId24"/>
    <p:sldId id="1068" r:id="rId25"/>
    <p:sldId id="33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9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E7F74A-9D85-48C2-B748-4305CBEEE72B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A2E301-E881-4224-B77F-4B76254C1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43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ô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hay </a:t>
            </a:r>
            <a:r>
              <a:rPr lang="en-US" dirty="0" err="1"/>
              <a:t>sao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A685D-1B7D-41D7-944C-9B423A6E13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7781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ô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hay </a:t>
            </a:r>
            <a:r>
              <a:rPr lang="en-US" dirty="0" err="1"/>
              <a:t>sao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A685D-1B7D-41D7-944C-9B423A6E13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35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ô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hay </a:t>
            </a:r>
            <a:r>
              <a:rPr lang="en-US" dirty="0" err="1"/>
              <a:t>sao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A685D-1B7D-41D7-944C-9B423A6E13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3827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1929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0702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0386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9425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FE2CA-7442-415B-86AF-29DD26089C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98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864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2023/10/21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907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2023/10/21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490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2023/10/21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308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2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8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06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73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20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103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2023/10/21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133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781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613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2238662"/>
      </p:ext>
    </p:extLst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0843760"/>
      </p:ext>
    </p:extLst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71004035"/>
      </p:ext>
    </p:extLst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908244976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893046672"/>
      </p:ext>
    </p:extLst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6819397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5057521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567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3920971"/>
      </p:ext>
    </p:extLst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3927750"/>
      </p:ext>
    </p:extLst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0703332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4657489"/>
      </p:ext>
    </p:extLst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0153725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6503256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887004807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621563271"/>
      </p:ext>
    </p:extLst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4272685"/>
      </p:ext>
    </p:extLst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500715406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2023/10/21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523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7940694"/>
      </p:ext>
    </p:extLst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6566032"/>
      </p:ext>
    </p:extLst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107640"/>
      </p:ext>
    </p:extLst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25875440"/>
      </p:ext>
    </p:extLst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19794146"/>
      </p:ext>
    </p:extLst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067A4B-FB63-4564-94FF-53393D218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3E2021C-9415-4AE4-BCA2-4D8BD4A34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BDDEDF-69BE-498D-ADB5-434255D3D4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AB3B06-8838-4A20-AE55-5B6691802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8EA1E7-E425-4010-894A-81FE61947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2E1AF1-1CD9-4A1A-B8FA-C1819FF6AD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8449" y="6927702"/>
            <a:ext cx="1704978" cy="114235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D32E2E4-34B2-4B9B-BB39-2A5B3473B9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1512" y="7142162"/>
            <a:ext cx="170497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383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6A9068-8A13-445F-A459-9A7599124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BD5EB7-1C46-4881-839D-2E2220EEE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F10D5A-E412-4DF6-AF76-D90AA72BA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57F38D-2CD9-482F-91B0-99619C53B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57AE71-9808-4F62-BF57-6D185F10D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23746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59F824-59C4-45F6-97F2-0B0CDB6FC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31912AE-27AF-4D03-B4DE-6392976DE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37FA12-4947-4E96-9012-5A12C6C42B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E1C117-BDB8-4AE6-91D1-03EF59320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BE8E53-F8C5-4839-B73B-88E68AE64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2854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22701B-35A9-4382-B815-73A09261E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6392FD1-3DC1-49E9-BA04-ADCBDB3C19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A23616E-D514-4842-9D58-09A231A18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F485753-3C6B-4D75-809B-23D4CC973A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2023/10/21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6BEA1CF-238C-405A-BA65-F599EA7AE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9E07343-30F9-437D-9ADE-1A8500D0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30487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486FFF-FF48-4773-9B85-72FB18A4B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CE6FD1-6E57-4710-A0B9-938370148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9EC2E8B-51AC-437E-B13F-B9764AFF2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7B29CC7-713C-4DBE-A0C8-0A55627EBB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C12B61D-3095-4C70-90D3-DAA8A77D94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90E0715-5D50-4819-B800-92BE11E4E1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2023/10/21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8C2DD70-FFF3-4855-9B88-A337F2AA9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7D59AB0-E120-4141-A85F-1D0C2803D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794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2023/10/21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018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559538-FD8A-4AB6-B0C6-9D755A6C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C5BF5B4-3BD8-41D7-AB15-4B88A7625B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2023/10/21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EB5A0AF-3063-4123-A2DE-B137464AF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FF6EFED-3870-46FE-ABD5-831FAD090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73217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51D8152-B902-466F-98EC-96188B0CE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2023/10/21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23F889-136D-4532-A243-4873474AB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2C72751-5C54-4FA9-BAE2-DBFCBFD74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5516A7-3ACC-4417-84C2-2C4885ED68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0304" y="-199175"/>
            <a:ext cx="1217422" cy="12174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5516A7-3ACC-4417-84C2-2C4885ED68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7978" y="1410066"/>
            <a:ext cx="1217422" cy="1217422"/>
          </a:xfrm>
          <a:prstGeom prst="ellipse">
            <a:avLst/>
          </a:prstGeom>
          <a:ln>
            <a:noFill/>
          </a:ln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7987187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9626ED-DA7D-4F1A-A2BC-29B7530DA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F9F46B-9FBC-4441-AB77-4DF9DB700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27F03E8-6802-4F2C-B57F-4E3A00056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1032E2-E302-461E-8F05-8C04929B7D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2023/10/21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1890BC-B3B0-403A-A06E-08711262A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8B825C1-68E6-4CDA-9C3C-4DAC5E816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37788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E75FFF-3604-48DD-B97A-C900972A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B70F097-94D8-45C7-B51D-1289E32B75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0CE3A73-90A3-427C-B658-15A890CED7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58279FB-02E9-4A20-90A1-1C16F532F3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2023/10/21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81DCBAB-5C75-4FBB-9DA0-3971E9BD3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8B057C-9DC1-46C3-9AB0-7D034573D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15102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7360B4-481C-4A5E-94F4-5C82769BE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19D5CA3-57C5-4B7B-B9A1-ECEB8ECFC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E053AF-82DC-4CF9-963C-92C79EB394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1592EA-1992-40C2-B4E7-5EEFAC438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03BFFA-6A8F-4E02-B27C-6DA116785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51482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5D1B118-97B1-4167-8ACA-512D03559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D7EB8F5-F623-4FF9-88E3-B0B12AA70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DCD126-62C0-458B-9103-B786229F2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20C6DC-C6B5-4E38-978B-AC1B62B95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C95F6F-01EE-474B-ABD8-63DA7264D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5016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64826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53081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14433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740645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2023/10/21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529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2023/10/21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505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2023/10/21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443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2023/10/21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74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image" Target="../media/image14.jpeg"/><Relationship Id="rId2" Type="http://schemas.openxmlformats.org/officeDocument/2006/relationships/slideLayout" Target="../slideLayouts/slideLayout46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5829EE4D-A8E4-D43A-E752-045D8BD89F70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5900" y="276224"/>
            <a:ext cx="1247775" cy="1247775"/>
          </a:xfrm>
          <a:prstGeom prst="rect">
            <a:avLst/>
          </a:prstGeom>
        </p:spPr>
      </p:pic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FAC73465-317B-D8FA-8DE1-1B7D31503451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989" y="8952392"/>
            <a:ext cx="124777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614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724855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</p:sldLayoutIdLst>
  <p:transition>
    <p:random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12" descr="cdc42615100be655bf1a"/>
          <p:cNvPicPr>
            <a:picLocks noChangeAspect="1"/>
          </p:cNvPicPr>
          <p:nvPr userDrawn="1"/>
        </p:nvPicPr>
        <p:blipFill>
          <a:blip r:embed="rId17">
            <a:clrChange>
              <a:clrFrom>
                <a:srgbClr val="FFE1E3">
                  <a:alpha val="100000"/>
                </a:srgbClr>
              </a:clrFrom>
              <a:clrTo>
                <a:srgbClr val="FFE1E3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061813" y="1541857"/>
            <a:ext cx="1600518" cy="1600518"/>
          </a:xfrm>
          <a:prstGeom prst="rect">
            <a:avLst/>
          </a:prstGeom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205882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8.png"/><Relationship Id="rId7" Type="http://schemas.openxmlformats.org/officeDocument/2006/relationships/image" Target="../media/image7.png"/><Relationship Id="rId12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image" Target="../media/image4.png"/><Relationship Id="rId10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8.png"/><Relationship Id="rId7" Type="http://schemas.openxmlformats.org/officeDocument/2006/relationships/image" Target="../media/image7.png"/><Relationship Id="rId12" Type="http://schemas.openxmlformats.org/officeDocument/2006/relationships/image" Target="../media/image3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image" Target="../media/image4.png"/><Relationship Id="rId10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8.png"/><Relationship Id="rId7" Type="http://schemas.openxmlformats.org/officeDocument/2006/relationships/image" Target="../media/image7.png"/><Relationship Id="rId12" Type="http://schemas.openxmlformats.org/officeDocument/2006/relationships/image" Target="../media/image4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image" Target="../media/image4.png"/><Relationship Id="rId10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audio" Target="../media/audio2.wav"/><Relationship Id="rId9" Type="http://schemas.openxmlformats.org/officeDocument/2006/relationships/image" Target="../media/image2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2.png"/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4.png"/><Relationship Id="rId11" Type="http://schemas.openxmlformats.org/officeDocument/2006/relationships/image" Target="../media/image21.png"/><Relationship Id="rId5" Type="http://schemas.openxmlformats.org/officeDocument/2006/relationships/image" Target="../media/image3.png"/><Relationship Id="rId15" Type="http://schemas.openxmlformats.org/officeDocument/2006/relationships/image" Target="../media/image50.png"/><Relationship Id="rId10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10.png"/><Relationship Id="rId1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uongthaoGADT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audio" Target="../media/audio2.wav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2.png"/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3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11" Type="http://schemas.openxmlformats.org/officeDocument/2006/relationships/image" Target="../media/image21.png"/><Relationship Id="rId5" Type="http://schemas.openxmlformats.org/officeDocument/2006/relationships/image" Target="../media/image3.png"/><Relationship Id="rId15" Type="http://schemas.openxmlformats.org/officeDocument/2006/relationships/image" Target="../media/image32.png"/><Relationship Id="rId10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10.png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3.png"/><Relationship Id="rId3" Type="http://schemas.openxmlformats.org/officeDocument/2006/relationships/image" Target="../media/image18.png"/><Relationship Id="rId7" Type="http://schemas.openxmlformats.org/officeDocument/2006/relationships/image" Target="../media/image7.png"/><Relationship Id="rId12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image" Target="../media/image5.png"/><Relationship Id="rId10" Type="http://schemas.openxmlformats.org/officeDocument/2006/relationships/image" Target="../media/image30.png"/><Relationship Id="rId4" Type="http://schemas.openxmlformats.org/officeDocument/2006/relationships/image" Target="../media/image10.png"/><Relationship Id="rId9" Type="http://schemas.openxmlformats.org/officeDocument/2006/relationships/image" Target="../media/image21.png"/><Relationship Id="rId1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6.png"/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4.png"/><Relationship Id="rId11" Type="http://schemas.openxmlformats.org/officeDocument/2006/relationships/image" Target="../media/image21.png"/><Relationship Id="rId5" Type="http://schemas.openxmlformats.org/officeDocument/2006/relationships/image" Target="../media/image3.png"/><Relationship Id="rId10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43165" y="1773788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634894" y="719706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A87960E-5197-80D2-43BF-7537E964ED4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13974" y="892992"/>
            <a:ext cx="6118489" cy="515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34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8D41ECE-96C3-49A4-EC72-7B9115E0413D}"/>
              </a:ext>
            </a:extLst>
          </p:cNvPr>
          <p:cNvSpPr/>
          <p:nvPr/>
        </p:nvSpPr>
        <p:spPr>
          <a:xfrm>
            <a:off x="333375" y="266700"/>
            <a:ext cx="11582400" cy="634365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35F1C29-EA64-8F15-BDAA-C1B304168958}"/>
              </a:ext>
            </a:extLst>
          </p:cNvPr>
          <p:cNvGrpSpPr/>
          <p:nvPr/>
        </p:nvGrpSpPr>
        <p:grpSpPr>
          <a:xfrm>
            <a:off x="3314700" y="367047"/>
            <a:ext cx="6076950" cy="920837"/>
            <a:chOff x="5960318" y="3592285"/>
            <a:chExt cx="4168200" cy="92083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62F927C-79B4-70F6-9F5D-5E494B34F97F}"/>
                </a:ext>
              </a:extLst>
            </p:cNvPr>
            <p:cNvSpPr/>
            <p:nvPr/>
          </p:nvSpPr>
          <p:spPr>
            <a:xfrm>
              <a:off x="5960318" y="3592285"/>
              <a:ext cx="4168200" cy="920837"/>
            </a:xfrm>
            <a:prstGeom prst="roundRect">
              <a:avLst>
                <a:gd name="adj" fmla="val 50000"/>
              </a:avLst>
            </a:prstGeom>
            <a:solidFill>
              <a:srgbClr val="F086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BC23D63-2387-7EB8-DBE7-ECE975A6BEFF}"/>
                </a:ext>
              </a:extLst>
            </p:cNvPr>
            <p:cNvSpPr txBox="1"/>
            <p:nvPr/>
          </p:nvSpPr>
          <p:spPr>
            <a:xfrm>
              <a:off x="6384795" y="3639910"/>
              <a:ext cx="338457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Làm thêm vào nháp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D3DA684-D82F-9A7C-26C8-3C34C1A22ECB}"/>
              </a:ext>
            </a:extLst>
          </p:cNvPr>
          <p:cNvSpPr/>
          <p:nvPr/>
        </p:nvSpPr>
        <p:spPr>
          <a:xfrm>
            <a:off x="762000" y="2476500"/>
            <a:ext cx="3171825" cy="21526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EFBC7D-2944-E68A-5481-A36AFF9F7C54}"/>
              </a:ext>
            </a:extLst>
          </p:cNvPr>
          <p:cNvSpPr txBox="1"/>
          <p:nvPr/>
        </p:nvSpPr>
        <p:spPr>
          <a:xfrm>
            <a:off x="1323975" y="2533650"/>
            <a:ext cx="2466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4000" b="1" kern="0" dirty="0">
                <a:solidFill>
                  <a:srgbClr val="000000"/>
                </a:solidFill>
                <a:latin typeface="Cambria" panose="02040503050406030204" pitchFamily="18" charset="0"/>
              </a:rPr>
              <a:t>341 231                              </a:t>
            </a:r>
          </a:p>
          <a:p>
            <a:pPr lvl="0"/>
            <a:r>
              <a:rPr kumimoji="0" lang="nl-NL" sz="4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              </a:t>
            </a: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               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CD8E58-9CE1-11C5-D0FD-E35E5AAD8E54}"/>
              </a:ext>
            </a:extLst>
          </p:cNvPr>
          <p:cNvSpPr txBox="1"/>
          <p:nvPr/>
        </p:nvSpPr>
        <p:spPr>
          <a:xfrm>
            <a:off x="914400" y="3152775"/>
            <a:ext cx="49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6C17B4E-8025-B5B9-9A62-AF6DFF1F91AF}"/>
              </a:ext>
            </a:extLst>
          </p:cNvPr>
          <p:cNvCxnSpPr/>
          <p:nvPr/>
        </p:nvCxnSpPr>
        <p:spPr>
          <a:xfrm>
            <a:off x="1381125" y="3781425"/>
            <a:ext cx="203835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5CAEB46-7813-8446-FEB0-030A24CFA7EA}"/>
              </a:ext>
            </a:extLst>
          </p:cNvPr>
          <p:cNvSpPr txBox="1"/>
          <p:nvPr/>
        </p:nvSpPr>
        <p:spPr>
          <a:xfrm>
            <a:off x="2990850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11C327-8EDE-0835-5C4C-F6A883B345AE}"/>
              </a:ext>
            </a:extLst>
          </p:cNvPr>
          <p:cNvSpPr txBox="1"/>
          <p:nvPr/>
        </p:nvSpPr>
        <p:spPr>
          <a:xfrm>
            <a:off x="2667000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952A75-13D6-4DB7-2FBE-0C09521885D4}"/>
              </a:ext>
            </a:extLst>
          </p:cNvPr>
          <p:cNvSpPr txBox="1"/>
          <p:nvPr/>
        </p:nvSpPr>
        <p:spPr>
          <a:xfrm>
            <a:off x="2381250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7AD7F9-D68A-46F4-8265-B9F45C3971F2}"/>
              </a:ext>
            </a:extLst>
          </p:cNvPr>
          <p:cNvSpPr txBox="1"/>
          <p:nvPr/>
        </p:nvSpPr>
        <p:spPr>
          <a:xfrm>
            <a:off x="1990725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F69A0F-EEE7-A268-8A04-33E798BDCC15}"/>
              </a:ext>
            </a:extLst>
          </p:cNvPr>
          <p:cNvSpPr txBox="1"/>
          <p:nvPr/>
        </p:nvSpPr>
        <p:spPr>
          <a:xfrm>
            <a:off x="1676400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B6DCC7-4854-5D20-EE5A-2B7A9DC2CB1C}"/>
              </a:ext>
            </a:extLst>
          </p:cNvPr>
          <p:cNvSpPr txBox="1"/>
          <p:nvPr/>
        </p:nvSpPr>
        <p:spPr>
          <a:xfrm>
            <a:off x="1362075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AF1EBF9-C9A0-76E6-4060-6E47435D72AE}"/>
              </a:ext>
            </a:extLst>
          </p:cNvPr>
          <p:cNvSpPr/>
          <p:nvPr/>
        </p:nvSpPr>
        <p:spPr>
          <a:xfrm>
            <a:off x="6734175" y="2362200"/>
            <a:ext cx="3171825" cy="21526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2A6CE6-9253-4E05-0108-9861707E4FC7}"/>
              </a:ext>
            </a:extLst>
          </p:cNvPr>
          <p:cNvSpPr txBox="1"/>
          <p:nvPr/>
        </p:nvSpPr>
        <p:spPr>
          <a:xfrm>
            <a:off x="7296150" y="2419350"/>
            <a:ext cx="2466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4000" b="1" kern="0" dirty="0">
                <a:solidFill>
                  <a:srgbClr val="000000"/>
                </a:solidFill>
                <a:latin typeface="Cambria" panose="02040503050406030204" pitchFamily="18" charset="0"/>
              </a:rPr>
              <a:t>214 325                              </a:t>
            </a:r>
          </a:p>
          <a:p>
            <a:pPr lvl="0"/>
            <a:r>
              <a:rPr kumimoji="0" lang="nl-NL" sz="4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              </a:t>
            </a:r>
            <a:r>
              <a:rPr lang="nl-NL" sz="4000" b="1" kern="0" dirty="0">
                <a:solidFill>
                  <a:srgbClr val="000000"/>
                </a:solidFill>
                <a:latin typeface="Cambria" panose="02040503050406030204" pitchFamily="18" charset="0"/>
              </a:rPr>
              <a:t>4</a:t>
            </a: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              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9E19D61-CD7E-AC14-6CB2-6E541F5AF5F3}"/>
              </a:ext>
            </a:extLst>
          </p:cNvPr>
          <p:cNvSpPr txBox="1"/>
          <p:nvPr/>
        </p:nvSpPr>
        <p:spPr>
          <a:xfrm>
            <a:off x="6886575" y="3038475"/>
            <a:ext cx="49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46643D5-9B3A-FD1A-677F-D1B8C30783CD}"/>
              </a:ext>
            </a:extLst>
          </p:cNvPr>
          <p:cNvCxnSpPr/>
          <p:nvPr/>
        </p:nvCxnSpPr>
        <p:spPr>
          <a:xfrm>
            <a:off x="7353300" y="3667125"/>
            <a:ext cx="203835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7FA28C9-A9BF-5CEE-BECE-A423D10126A8}"/>
              </a:ext>
            </a:extLst>
          </p:cNvPr>
          <p:cNvSpPr txBox="1"/>
          <p:nvPr/>
        </p:nvSpPr>
        <p:spPr>
          <a:xfrm>
            <a:off x="8963025" y="35909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91246FE-8FEE-56E4-DD23-F6753B2E25FC}"/>
              </a:ext>
            </a:extLst>
          </p:cNvPr>
          <p:cNvSpPr txBox="1"/>
          <p:nvPr/>
        </p:nvSpPr>
        <p:spPr>
          <a:xfrm>
            <a:off x="8639175" y="35909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4144E8-F148-BACB-1657-14155BCA4E06}"/>
              </a:ext>
            </a:extLst>
          </p:cNvPr>
          <p:cNvSpPr txBox="1"/>
          <p:nvPr/>
        </p:nvSpPr>
        <p:spPr>
          <a:xfrm>
            <a:off x="8353425" y="35909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14EFFFB-A4AE-26D8-9A7F-283F48E06E82}"/>
              </a:ext>
            </a:extLst>
          </p:cNvPr>
          <p:cNvSpPr txBox="1"/>
          <p:nvPr/>
        </p:nvSpPr>
        <p:spPr>
          <a:xfrm>
            <a:off x="7962900" y="35909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76F9406-3A61-82DE-B0D8-BF8012845418}"/>
              </a:ext>
            </a:extLst>
          </p:cNvPr>
          <p:cNvSpPr txBox="1"/>
          <p:nvPr/>
        </p:nvSpPr>
        <p:spPr>
          <a:xfrm>
            <a:off x="7648575" y="35909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E598F9B-87A7-5C93-7868-CEAB9E149F2D}"/>
              </a:ext>
            </a:extLst>
          </p:cNvPr>
          <p:cNvSpPr txBox="1"/>
          <p:nvPr/>
        </p:nvSpPr>
        <p:spPr>
          <a:xfrm>
            <a:off x="7334250" y="35909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69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  <p:bldP spid="1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43165" y="1773788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634894" y="719706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6ABC844-E8A2-A26C-F189-8B263C19A9A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20325" y="1044456"/>
            <a:ext cx="6396108" cy="524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1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2E71CCE-3C6A-83D1-E1F2-C6D46EBE181F}"/>
              </a:ext>
            </a:extLst>
          </p:cNvPr>
          <p:cNvGrpSpPr/>
          <p:nvPr/>
        </p:nvGrpSpPr>
        <p:grpSpPr>
          <a:xfrm>
            <a:off x="2188414" y="252108"/>
            <a:ext cx="1878761" cy="757542"/>
            <a:chOff x="2188414" y="252108"/>
            <a:chExt cx="7329212" cy="135566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52EEC7F-01E2-BD9A-40FC-E1A4489D850D}"/>
                </a:ext>
              </a:extLst>
            </p:cNvPr>
            <p:cNvSpPr/>
            <p:nvPr/>
          </p:nvSpPr>
          <p:spPr>
            <a:xfrm>
              <a:off x="2188414" y="252108"/>
              <a:ext cx="7329212" cy="1355662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53AF51C-D6C9-B67F-499D-98FDE222914F}"/>
                </a:ext>
              </a:extLst>
            </p:cNvPr>
            <p:cNvSpPr txBox="1"/>
            <p:nvPr/>
          </p:nvSpPr>
          <p:spPr>
            <a:xfrm>
              <a:off x="2451122" y="304711"/>
              <a:ext cx="680379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Tính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5F78A97-C6F0-EC7B-75D6-67B645562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543" y="-120628"/>
            <a:ext cx="1347333" cy="160338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039B8FA-1775-6FD6-09E9-0BD67236A730}"/>
              </a:ext>
            </a:extLst>
          </p:cNvPr>
          <p:cNvSpPr/>
          <p:nvPr/>
        </p:nvSpPr>
        <p:spPr>
          <a:xfrm>
            <a:off x="276225" y="1152524"/>
            <a:ext cx="11582400" cy="5457826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D0FC98-B29B-7140-6155-9C7E05434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160301"/>
            <a:ext cx="11377612" cy="19783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9963360-C7D9-44BE-1C8B-07D94AC6306B}"/>
              </a:ext>
            </a:extLst>
          </p:cNvPr>
          <p:cNvSpPr/>
          <p:nvPr/>
        </p:nvSpPr>
        <p:spPr>
          <a:xfrm>
            <a:off x="619125" y="3324225"/>
            <a:ext cx="1438275" cy="6572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EA4AA9-B512-73CA-861A-F2DBC8EC0A60}"/>
              </a:ext>
            </a:extLst>
          </p:cNvPr>
          <p:cNvSpPr/>
          <p:nvPr/>
        </p:nvSpPr>
        <p:spPr>
          <a:xfrm>
            <a:off x="3486150" y="3324225"/>
            <a:ext cx="1438275" cy="6572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87B223-72A2-2492-9E9B-764A971A40DC}"/>
              </a:ext>
            </a:extLst>
          </p:cNvPr>
          <p:cNvSpPr/>
          <p:nvPr/>
        </p:nvSpPr>
        <p:spPr>
          <a:xfrm>
            <a:off x="6677025" y="3333750"/>
            <a:ext cx="1438275" cy="6572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BE8D8C-F640-9872-A08A-5B7BB23E47E0}"/>
              </a:ext>
            </a:extLst>
          </p:cNvPr>
          <p:cNvSpPr/>
          <p:nvPr/>
        </p:nvSpPr>
        <p:spPr>
          <a:xfrm>
            <a:off x="9944100" y="3333750"/>
            <a:ext cx="1790700" cy="6572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BDCEAF-27E1-E6C2-437E-E42944A32E7B}"/>
              </a:ext>
            </a:extLst>
          </p:cNvPr>
          <p:cNvSpPr txBox="1"/>
          <p:nvPr/>
        </p:nvSpPr>
        <p:spPr>
          <a:xfrm>
            <a:off x="1685925" y="325755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9BD903-8CA3-36C0-68A4-551B53000C50}"/>
              </a:ext>
            </a:extLst>
          </p:cNvPr>
          <p:cNvSpPr txBox="1"/>
          <p:nvPr/>
        </p:nvSpPr>
        <p:spPr>
          <a:xfrm>
            <a:off x="1438275" y="325755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13FE2A-1A1F-8FE0-769F-B5C9D0A563D7}"/>
              </a:ext>
            </a:extLst>
          </p:cNvPr>
          <p:cNvSpPr txBox="1"/>
          <p:nvPr/>
        </p:nvSpPr>
        <p:spPr>
          <a:xfrm>
            <a:off x="1190625" y="325755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E981ABE-47F0-E1EF-0692-7F69CCB2F333}"/>
              </a:ext>
            </a:extLst>
          </p:cNvPr>
          <p:cNvSpPr txBox="1"/>
          <p:nvPr/>
        </p:nvSpPr>
        <p:spPr>
          <a:xfrm>
            <a:off x="676275" y="3257550"/>
            <a:ext cx="942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EB4657A-C5C1-354E-988D-592A7E46D652}"/>
              </a:ext>
            </a:extLst>
          </p:cNvPr>
          <p:cNvSpPr/>
          <p:nvPr/>
        </p:nvSpPr>
        <p:spPr>
          <a:xfrm>
            <a:off x="3533775" y="3295650"/>
            <a:ext cx="1438275" cy="6572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C3D70EB-EDA7-87DA-5263-BE55A0C3B3FF}"/>
              </a:ext>
            </a:extLst>
          </p:cNvPr>
          <p:cNvSpPr txBox="1"/>
          <p:nvPr/>
        </p:nvSpPr>
        <p:spPr>
          <a:xfrm>
            <a:off x="4600575" y="3228975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2CF4F69-8164-9FD7-30F6-6E3EE02DE16F}"/>
              </a:ext>
            </a:extLst>
          </p:cNvPr>
          <p:cNvSpPr txBox="1"/>
          <p:nvPr/>
        </p:nvSpPr>
        <p:spPr>
          <a:xfrm>
            <a:off x="4352925" y="3228975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271AE89-F6B8-BB25-ECD5-B06D76F40172}"/>
              </a:ext>
            </a:extLst>
          </p:cNvPr>
          <p:cNvSpPr txBox="1"/>
          <p:nvPr/>
        </p:nvSpPr>
        <p:spPr>
          <a:xfrm>
            <a:off x="4105275" y="3228975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0A5064D-E75E-7F54-666D-DC3D03456877}"/>
              </a:ext>
            </a:extLst>
          </p:cNvPr>
          <p:cNvSpPr txBox="1"/>
          <p:nvPr/>
        </p:nvSpPr>
        <p:spPr>
          <a:xfrm>
            <a:off x="3829050" y="3228975"/>
            <a:ext cx="485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46D9976-1DC1-C21B-1E7A-1723172E24F0}"/>
              </a:ext>
            </a:extLst>
          </p:cNvPr>
          <p:cNvSpPr txBox="1"/>
          <p:nvPr/>
        </p:nvSpPr>
        <p:spPr>
          <a:xfrm>
            <a:off x="3581400" y="3228975"/>
            <a:ext cx="485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0DD6E26-8DF1-E82D-26DB-D69F44540800}"/>
              </a:ext>
            </a:extLst>
          </p:cNvPr>
          <p:cNvSpPr txBox="1"/>
          <p:nvPr/>
        </p:nvSpPr>
        <p:spPr>
          <a:xfrm>
            <a:off x="7820025" y="3133725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0C4D850-6645-9231-5E52-612E8DA0AEAF}"/>
              </a:ext>
            </a:extLst>
          </p:cNvPr>
          <p:cNvSpPr txBox="1"/>
          <p:nvPr/>
        </p:nvSpPr>
        <p:spPr>
          <a:xfrm>
            <a:off x="7562850" y="314325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B15458E-7CB5-2F3A-DCC5-14CFF1F7B6D0}"/>
              </a:ext>
            </a:extLst>
          </p:cNvPr>
          <p:cNvSpPr txBox="1"/>
          <p:nvPr/>
        </p:nvSpPr>
        <p:spPr>
          <a:xfrm>
            <a:off x="7324725" y="314325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9A69349-C77E-268B-BFA1-983CD1FC3885}"/>
              </a:ext>
            </a:extLst>
          </p:cNvPr>
          <p:cNvSpPr txBox="1"/>
          <p:nvPr/>
        </p:nvSpPr>
        <p:spPr>
          <a:xfrm>
            <a:off x="7067550" y="314325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CDC9D66-9381-A7AA-A60D-6940AFB17C3F}"/>
              </a:ext>
            </a:extLst>
          </p:cNvPr>
          <p:cNvSpPr txBox="1"/>
          <p:nvPr/>
        </p:nvSpPr>
        <p:spPr>
          <a:xfrm>
            <a:off x="6838950" y="314325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F1C56F4-BD14-42A3-0D51-01FFD735CA81}"/>
              </a:ext>
            </a:extLst>
          </p:cNvPr>
          <p:cNvSpPr txBox="1"/>
          <p:nvPr/>
        </p:nvSpPr>
        <p:spPr>
          <a:xfrm>
            <a:off x="6581775" y="314325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E13A03F-F61B-AB01-D931-AFE59B81703A}"/>
              </a:ext>
            </a:extLst>
          </p:cNvPr>
          <p:cNvSpPr txBox="1"/>
          <p:nvPr/>
        </p:nvSpPr>
        <p:spPr>
          <a:xfrm>
            <a:off x="11306175" y="3133725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8F7C01C-A882-8C09-FEC2-98061F3CCAF0}"/>
              </a:ext>
            </a:extLst>
          </p:cNvPr>
          <p:cNvSpPr txBox="1"/>
          <p:nvPr/>
        </p:nvSpPr>
        <p:spPr>
          <a:xfrm>
            <a:off x="11077575" y="31242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BA1FBA4-35BC-F93A-4968-7CA1E19E3C2D}"/>
              </a:ext>
            </a:extLst>
          </p:cNvPr>
          <p:cNvSpPr txBox="1"/>
          <p:nvPr/>
        </p:nvSpPr>
        <p:spPr>
          <a:xfrm>
            <a:off x="10848975" y="31242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5E2E06D-9222-FED0-BA36-2442309B257F}"/>
              </a:ext>
            </a:extLst>
          </p:cNvPr>
          <p:cNvSpPr txBox="1"/>
          <p:nvPr/>
        </p:nvSpPr>
        <p:spPr>
          <a:xfrm>
            <a:off x="10610850" y="3133725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9E55512-4CDD-13C0-9AD5-2C2BABF4623F}"/>
              </a:ext>
            </a:extLst>
          </p:cNvPr>
          <p:cNvSpPr txBox="1"/>
          <p:nvPr/>
        </p:nvSpPr>
        <p:spPr>
          <a:xfrm>
            <a:off x="10382250" y="31242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69010DF-A123-76D0-32DD-6F681BF42CB2}"/>
              </a:ext>
            </a:extLst>
          </p:cNvPr>
          <p:cNvSpPr txBox="1"/>
          <p:nvPr/>
        </p:nvSpPr>
        <p:spPr>
          <a:xfrm>
            <a:off x="9867900" y="3133725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02933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06ED257-CBAC-8E6B-E54D-49BB594762B3}"/>
              </a:ext>
            </a:extLst>
          </p:cNvPr>
          <p:cNvGrpSpPr/>
          <p:nvPr/>
        </p:nvGrpSpPr>
        <p:grpSpPr>
          <a:xfrm>
            <a:off x="1494145" y="223533"/>
            <a:ext cx="3601730" cy="824217"/>
            <a:chOff x="1458354" y="227044"/>
            <a:chExt cx="9648514" cy="135566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1F79C48-8AFD-AE29-D454-0EA74547CAFB}"/>
                </a:ext>
              </a:extLst>
            </p:cNvPr>
            <p:cNvSpPr/>
            <p:nvPr/>
          </p:nvSpPr>
          <p:spPr>
            <a:xfrm>
              <a:off x="1458354" y="227044"/>
              <a:ext cx="9648514" cy="1355662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FEC3E74-5D3B-2F42-E877-EF8905278A79}"/>
                </a:ext>
              </a:extLst>
            </p:cNvPr>
            <p:cNvSpPr txBox="1"/>
            <p:nvPr/>
          </p:nvSpPr>
          <p:spPr>
            <a:xfrm>
              <a:off x="1458354" y="252108"/>
              <a:ext cx="964851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Đặt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rồi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32B10790-6B55-0326-869C-6D02E6A12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74" y="-89331"/>
            <a:ext cx="1347333" cy="160948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95E1B3B-45A3-0427-1E96-3B358DB3E967}"/>
              </a:ext>
            </a:extLst>
          </p:cNvPr>
          <p:cNvSpPr/>
          <p:nvPr/>
        </p:nvSpPr>
        <p:spPr>
          <a:xfrm>
            <a:off x="219075" y="1152524"/>
            <a:ext cx="11734800" cy="5457826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6278B7-46D6-05F7-EB4C-0055EA24A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5" y="2382965"/>
            <a:ext cx="11582400" cy="72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1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908 x 6 = ?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5219699" y="1426447"/>
            <a:ext cx="34004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908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6753225" y="2691624"/>
            <a:ext cx="1467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97982">
            <a:off x="4816042" y="298477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4610102" y="3962399"/>
            <a:ext cx="3533774" cy="1143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6902404" y="388078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144641" y="391104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446734" y="39150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638675" y="3898448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3141135">
            <a:off x="4806517" y="299429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03343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31 206 x 7 = ?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4143375" y="1512172"/>
            <a:ext cx="4514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spc="60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31 206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7505700" y="2596374"/>
            <a:ext cx="1467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97982">
            <a:off x="3682567" y="30038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838575" y="3962397"/>
            <a:ext cx="4667250" cy="12382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464379" y="387125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754241" y="38824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6075384" y="38769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5143500" y="3869873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3141135">
            <a:off x="3673042" y="301334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F4A258-4F85-96C4-6153-1B4CE2055461}"/>
              </a:ext>
            </a:extLst>
          </p:cNvPr>
          <p:cNvSpPr txBox="1"/>
          <p:nvPr/>
        </p:nvSpPr>
        <p:spPr>
          <a:xfrm>
            <a:off x="3838575" y="3879398"/>
            <a:ext cx="17335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15855308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241 306 x 4 = ?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552825" y="1340722"/>
            <a:ext cx="563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241 306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7620000" y="2586849"/>
            <a:ext cx="1467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97982">
            <a:off x="3092017" y="302287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505200" y="3971924"/>
            <a:ext cx="5000625" cy="11429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635829" y="386173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7001891" y="386342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6265884" y="385785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5143500" y="3869873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3141135">
            <a:off x="3082492" y="303239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F4A258-4F85-96C4-6153-1B4CE2055461}"/>
              </a:ext>
            </a:extLst>
          </p:cNvPr>
          <p:cNvSpPr txBox="1"/>
          <p:nvPr/>
        </p:nvSpPr>
        <p:spPr>
          <a:xfrm>
            <a:off x="4429125" y="3860348"/>
            <a:ext cx="1009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9C6319-434F-8BCF-2845-15F54B98FB85}"/>
              </a:ext>
            </a:extLst>
          </p:cNvPr>
          <p:cNvSpPr txBox="1"/>
          <p:nvPr/>
        </p:nvSpPr>
        <p:spPr>
          <a:xfrm>
            <a:off x="3724275" y="3869873"/>
            <a:ext cx="1009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28778147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418 051 x 5 = ?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552825" y="1340722"/>
            <a:ext cx="563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418 051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7620000" y="2586849"/>
            <a:ext cx="1467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97982">
            <a:off x="3092017" y="302287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2809876" y="3981449"/>
            <a:ext cx="5695950" cy="10477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635829" y="386173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7001891" y="386342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6265884" y="385785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5143500" y="3869873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3141135">
            <a:off x="3082492" y="303239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F4A258-4F85-96C4-6153-1B4CE2055461}"/>
              </a:ext>
            </a:extLst>
          </p:cNvPr>
          <p:cNvSpPr txBox="1"/>
          <p:nvPr/>
        </p:nvSpPr>
        <p:spPr>
          <a:xfrm>
            <a:off x="4429125" y="3860348"/>
            <a:ext cx="1009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9C6319-434F-8BCF-2845-15F54B98FB85}"/>
              </a:ext>
            </a:extLst>
          </p:cNvPr>
          <p:cNvSpPr txBox="1"/>
          <p:nvPr/>
        </p:nvSpPr>
        <p:spPr>
          <a:xfrm>
            <a:off x="2543175" y="3869873"/>
            <a:ext cx="21907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2 0</a:t>
            </a:r>
          </a:p>
        </p:txBody>
      </p:sp>
    </p:spTree>
    <p:extLst>
      <p:ext uri="{BB962C8B-B14F-4D97-AF65-F5344CB8AC3E}">
        <p14:creationId xmlns:p14="http://schemas.microsoft.com/office/powerpoint/2010/main" val="87650461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06ED257-CBAC-8E6B-E54D-49BB594762B3}"/>
              </a:ext>
            </a:extLst>
          </p:cNvPr>
          <p:cNvGrpSpPr/>
          <p:nvPr/>
        </p:nvGrpSpPr>
        <p:grpSpPr>
          <a:xfrm>
            <a:off x="1494145" y="223533"/>
            <a:ext cx="1534805" cy="846235"/>
            <a:chOff x="1458354" y="227044"/>
            <a:chExt cx="9648514" cy="1391877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1F79C48-8AFD-AE29-D454-0EA74547CAFB}"/>
                </a:ext>
              </a:extLst>
            </p:cNvPr>
            <p:cNvSpPr/>
            <p:nvPr/>
          </p:nvSpPr>
          <p:spPr>
            <a:xfrm>
              <a:off x="1458354" y="227044"/>
              <a:ext cx="9648514" cy="1355662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FEC3E74-5D3B-2F42-E877-EF8905278A79}"/>
                </a:ext>
              </a:extLst>
            </p:cNvPr>
            <p:cNvSpPr txBox="1"/>
            <p:nvPr/>
          </p:nvSpPr>
          <p:spPr>
            <a:xfrm>
              <a:off x="1458354" y="252107"/>
              <a:ext cx="9648514" cy="13668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Số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95E1B3B-45A3-0427-1E96-3B358DB3E967}"/>
              </a:ext>
            </a:extLst>
          </p:cNvPr>
          <p:cNvSpPr/>
          <p:nvPr/>
        </p:nvSpPr>
        <p:spPr>
          <a:xfrm>
            <a:off x="219075" y="1152524"/>
            <a:ext cx="11734800" cy="5457826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0F3513E-857D-815A-D0C6-00B34FF7F2EF}"/>
              </a:ext>
            </a:extLst>
          </p:cNvPr>
          <p:cNvSpPr/>
          <p:nvPr/>
        </p:nvSpPr>
        <p:spPr>
          <a:xfrm>
            <a:off x="581025" y="323850"/>
            <a:ext cx="790575" cy="723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3154B5-176A-BE51-ED3D-DB99FDB24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026138"/>
            <a:ext cx="11506200" cy="239608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2ACA64D-A1B4-6968-579B-8D97EF18D136}"/>
              </a:ext>
            </a:extLst>
          </p:cNvPr>
          <p:cNvSpPr/>
          <p:nvPr/>
        </p:nvSpPr>
        <p:spPr>
          <a:xfrm>
            <a:off x="4733925" y="2876550"/>
            <a:ext cx="1581150" cy="56197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16 438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29D83E9-1A2D-99E2-0508-2583B853EEB6}"/>
              </a:ext>
            </a:extLst>
          </p:cNvPr>
          <p:cNvSpPr/>
          <p:nvPr/>
        </p:nvSpPr>
        <p:spPr>
          <a:xfrm>
            <a:off x="4743450" y="3667125"/>
            <a:ext cx="1581150" cy="56197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24 657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A8FD156-2B30-AC45-0D76-EE7BC0D79108}"/>
              </a:ext>
            </a:extLst>
          </p:cNvPr>
          <p:cNvSpPr/>
          <p:nvPr/>
        </p:nvSpPr>
        <p:spPr>
          <a:xfrm>
            <a:off x="6467475" y="2847975"/>
            <a:ext cx="1581150" cy="56197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30 432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0F71899-DB76-CBDC-D5A8-F5694B547CA2}"/>
              </a:ext>
            </a:extLst>
          </p:cNvPr>
          <p:cNvSpPr/>
          <p:nvPr/>
        </p:nvSpPr>
        <p:spPr>
          <a:xfrm>
            <a:off x="6477000" y="3638550"/>
            <a:ext cx="1581150" cy="56197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45 648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AEA9DF9-088E-7AA5-DA5F-75BD1526BF85}"/>
              </a:ext>
            </a:extLst>
          </p:cNvPr>
          <p:cNvSpPr/>
          <p:nvPr/>
        </p:nvSpPr>
        <p:spPr>
          <a:xfrm>
            <a:off x="8124825" y="2857500"/>
            <a:ext cx="1581150" cy="56197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264 182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36D3A7A-F23D-DDAF-9EDA-2AC23163D916}"/>
              </a:ext>
            </a:extLst>
          </p:cNvPr>
          <p:cNvSpPr/>
          <p:nvPr/>
        </p:nvSpPr>
        <p:spPr>
          <a:xfrm>
            <a:off x="8134350" y="3648075"/>
            <a:ext cx="1581150" cy="56197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396 273</a:t>
            </a:r>
          </a:p>
        </p:txBody>
      </p:sp>
    </p:spTree>
    <p:extLst>
      <p:ext uri="{BB962C8B-B14F-4D97-AF65-F5344CB8AC3E}">
        <p14:creationId xmlns:p14="http://schemas.microsoft.com/office/powerpoint/2010/main" val="191629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43165" y="1773788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634894" y="719706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08BFBF-B3FB-ED47-B4CC-2E5128970DD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51865" y="838914"/>
            <a:ext cx="6288269" cy="518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99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FBAEA73-8B18-5F21-7E2C-E9A812A433FD}"/>
              </a:ext>
            </a:extLst>
          </p:cNvPr>
          <p:cNvGrpSpPr/>
          <p:nvPr/>
        </p:nvGrpSpPr>
        <p:grpSpPr>
          <a:xfrm>
            <a:off x="1019766" y="3032536"/>
            <a:ext cx="4537107" cy="1129886"/>
            <a:chOff x="6830721" y="2864057"/>
            <a:chExt cx="4537107" cy="1129886"/>
          </a:xfrm>
          <a:solidFill>
            <a:schemeClr val="bg1"/>
          </a:solidFill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7F1B4A6-4184-DCEF-334C-568291F5C939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EB1C2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AAD2DA6-4972-F104-FF42-2F218489748E}"/>
                </a:ext>
              </a:extLst>
            </p:cNvPr>
            <p:cNvSpPr txBox="1"/>
            <p:nvPr/>
          </p:nvSpPr>
          <p:spPr>
            <a:xfrm>
              <a:off x="7223859" y="3044278"/>
              <a:ext cx="3750829" cy="7694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50 000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F34C4A4-6041-FCBF-AC3A-B3877616FDE4}"/>
              </a:ext>
            </a:extLst>
          </p:cNvPr>
          <p:cNvGrpSpPr/>
          <p:nvPr/>
        </p:nvGrpSpPr>
        <p:grpSpPr>
          <a:xfrm>
            <a:off x="6704989" y="2997497"/>
            <a:ext cx="4537107" cy="1129886"/>
            <a:chOff x="981375" y="2864057"/>
            <a:chExt cx="4537107" cy="112988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169EE27-A638-4F41-F691-07A486A52C73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BA40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C7FA66B-F6CA-35A5-C89E-48CFF4EBFCAF}"/>
                </a:ext>
              </a:extLst>
            </p:cNvPr>
            <p:cNvSpPr txBox="1"/>
            <p:nvPr/>
          </p:nvSpPr>
          <p:spPr>
            <a:xfrm>
              <a:off x="1607829" y="3005350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500 000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1A9E5D7-7A5E-EF26-08CC-B3F79B17D065}"/>
              </a:ext>
            </a:extLst>
          </p:cNvPr>
          <p:cNvGrpSpPr/>
          <p:nvPr/>
        </p:nvGrpSpPr>
        <p:grpSpPr>
          <a:xfrm>
            <a:off x="895630" y="4937554"/>
            <a:ext cx="4537107" cy="1129886"/>
            <a:chOff x="981375" y="4872764"/>
            <a:chExt cx="4537107" cy="1129886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4C0BABDB-24C4-E2E5-5426-7A9036F1B7A2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29803E1-4A27-E2C0-F71A-702AE302E8C6}"/>
                </a:ext>
              </a:extLst>
            </p:cNvPr>
            <p:cNvSpPr txBox="1"/>
            <p:nvPr/>
          </p:nvSpPr>
          <p:spPr>
            <a:xfrm>
              <a:off x="1636711" y="5027486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5 000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463D55B-DB23-C9D3-69ED-99FAD5E72358}"/>
              </a:ext>
            </a:extLst>
          </p:cNvPr>
          <p:cNvGrpSpPr/>
          <p:nvPr/>
        </p:nvGrpSpPr>
        <p:grpSpPr>
          <a:xfrm>
            <a:off x="6688811" y="4865867"/>
            <a:ext cx="4537107" cy="1129886"/>
            <a:chOff x="6830721" y="4714800"/>
            <a:chExt cx="4537107" cy="1129886"/>
          </a:xfrm>
          <a:solidFill>
            <a:schemeClr val="bg1"/>
          </a:solidFill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A25CC69E-B18F-C05A-6D6B-0AFE2B36F76A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28A3B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B09C7D6-CE4A-1A7B-E9FB-D940802F7AD1}"/>
                </a:ext>
              </a:extLst>
            </p:cNvPr>
            <p:cNvSpPr txBox="1"/>
            <p:nvPr/>
          </p:nvSpPr>
          <p:spPr>
            <a:xfrm>
              <a:off x="8223138" y="4941208"/>
              <a:ext cx="2217249" cy="7694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55 000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5FE4AB7D-92A7-0A14-9CCA-0821A99ACE5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5116452" y="3236547"/>
            <a:ext cx="953350" cy="8575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F6E6B96-D675-3CC0-0924-C1EBB9FD2D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681884" y="3050695"/>
            <a:ext cx="891076" cy="8964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EABDBA1-D0C4-3413-FBA8-3980B65110B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867111" y="5068115"/>
            <a:ext cx="891076" cy="8964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24A1117-5450-A44F-CE7E-33B49B042E3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697208" y="4982578"/>
            <a:ext cx="891076" cy="896464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9E3BAD3-FD54-E239-CC54-6167A0AD5F92}"/>
              </a:ext>
            </a:extLst>
          </p:cNvPr>
          <p:cNvSpPr/>
          <p:nvPr/>
        </p:nvSpPr>
        <p:spPr>
          <a:xfrm>
            <a:off x="1827685" y="306066"/>
            <a:ext cx="8968134" cy="17559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1179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3C9679-A700-6338-8A8E-9F446A6B4A7B}"/>
              </a:ext>
            </a:extLst>
          </p:cNvPr>
          <p:cNvSpPr txBox="1"/>
          <p:nvPr/>
        </p:nvSpPr>
        <p:spPr>
          <a:xfrm>
            <a:off x="2433828" y="583005"/>
            <a:ext cx="82870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10 000 x 5 = 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27E785C-EF55-28ED-7754-FE03B5C671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14" y="2919297"/>
            <a:ext cx="1475271" cy="14920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E83BE58-3960-AB18-FEDD-7ACF0D75F1A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140276" y="2897046"/>
            <a:ext cx="1385564" cy="140086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5411D69-6264-E20C-4CCC-B74C660A279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50703"/>
          <a:stretch/>
        </p:blipFill>
        <p:spPr>
          <a:xfrm>
            <a:off x="0" y="4730954"/>
            <a:ext cx="1487889" cy="157078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5B6C1A4-1C0C-A424-E340-1E234C364F7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0654" y="4663963"/>
            <a:ext cx="1365186" cy="157078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07C494E-2609-B90A-61BB-64BBC13C99C2}"/>
              </a:ext>
            </a:extLst>
          </p:cNvPr>
          <p:cNvGrpSpPr/>
          <p:nvPr/>
        </p:nvGrpSpPr>
        <p:grpSpPr>
          <a:xfrm>
            <a:off x="-77088" y="359397"/>
            <a:ext cx="2193707" cy="1909174"/>
            <a:chOff x="25638" y="1316219"/>
            <a:chExt cx="2193707" cy="1909174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3EBFFB2-A07F-2621-C51A-61441B8F22DD}"/>
                </a:ext>
              </a:extLst>
            </p:cNvPr>
            <p:cNvGrpSpPr/>
            <p:nvPr/>
          </p:nvGrpSpPr>
          <p:grpSpPr>
            <a:xfrm>
              <a:off x="392254" y="1316219"/>
              <a:ext cx="1504335" cy="1504335"/>
              <a:chOff x="392254" y="1316219"/>
              <a:chExt cx="1504335" cy="1504335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C8924B10-663D-CF12-CBAC-65F74F71D42F}"/>
                  </a:ext>
                </a:extLst>
              </p:cNvPr>
              <p:cNvSpPr/>
              <p:nvPr/>
            </p:nvSpPr>
            <p:spPr>
              <a:xfrm>
                <a:off x="392254" y="1316219"/>
                <a:ext cx="1504335" cy="1504335"/>
              </a:xfrm>
              <a:prstGeom prst="ellipse">
                <a:avLst/>
              </a:prstGeom>
              <a:solidFill>
                <a:srgbClr val="FF5D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61FE0366-39A5-2BB5-0731-9736F79757C2}"/>
                  </a:ext>
                </a:extLst>
              </p:cNvPr>
              <p:cNvSpPr/>
              <p:nvPr/>
            </p:nvSpPr>
            <p:spPr>
              <a:xfrm>
                <a:off x="534723" y="1438593"/>
                <a:ext cx="1223233" cy="12232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6" name="文本框 44">
              <a:extLst>
                <a:ext uri="{FF2B5EF4-FFF2-40B4-BE49-F238E27FC236}">
                  <a16:creationId xmlns:a16="http://schemas.microsoft.com/office/drawing/2014/main" id="{FABC484E-F66E-681C-A9C9-C2697D372EF0}"/>
                </a:ext>
              </a:extLst>
            </p:cNvPr>
            <p:cNvSpPr txBox="1"/>
            <p:nvPr/>
          </p:nvSpPr>
          <p:spPr>
            <a:xfrm>
              <a:off x="46254" y="1892133"/>
              <a:ext cx="2173091" cy="769441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D69"/>
                  </a:solidFill>
                  <a:effectLst/>
                  <a:uLnTx/>
                  <a:uFillTx/>
                  <a:latin typeface="#9Slide05 SVNUT Triumph" panose="00000500000000000000" pitchFamily="2" charset="0"/>
                  <a:ea typeface="字魂144号-朗圆体" panose="00000500000000000000" charset="-122"/>
                  <a:cs typeface="+mn-cs"/>
                </a:rPr>
                <a:t>Câu</a:t>
              </a:r>
              <a:endPara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5D69"/>
                </a:solidFill>
                <a:effectLst/>
                <a:uLnTx/>
                <a:uFillTx/>
                <a:latin typeface="#9Slide05 SVNUT Triumph" panose="00000500000000000000" pitchFamily="2" charset="0"/>
                <a:ea typeface="字魂144号-朗圆体" panose="00000500000000000000" charset="-122"/>
                <a:cs typeface="+mn-cs"/>
              </a:endParaRPr>
            </a:p>
          </p:txBody>
        </p:sp>
        <p:sp>
          <p:nvSpPr>
            <p:cNvPr id="27" name="文本框 44">
              <a:extLst>
                <a:ext uri="{FF2B5EF4-FFF2-40B4-BE49-F238E27FC236}">
                  <a16:creationId xmlns:a16="http://schemas.microsoft.com/office/drawing/2014/main" id="{9C294CC3-1C35-F7D5-B99F-577E7229DFBC}"/>
                </a:ext>
              </a:extLst>
            </p:cNvPr>
            <p:cNvSpPr txBox="1"/>
            <p:nvPr/>
          </p:nvSpPr>
          <p:spPr>
            <a:xfrm>
              <a:off x="25638" y="2455952"/>
              <a:ext cx="2173091" cy="769441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5D69"/>
                  </a:solidFill>
                  <a:effectLst/>
                  <a:uLnTx/>
                  <a:uFillTx/>
                  <a:latin typeface="#9Slide05 SVNUT Triumph" panose="00000500000000000000" pitchFamily="2" charset="0"/>
                  <a:ea typeface="字魂144号-朗圆体" panose="00000500000000000000" charset="-122"/>
                  <a:cs typeface="+mn-cs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409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44F74A-E434-13F1-D1FE-0A2C289654CF}"/>
              </a:ext>
            </a:extLst>
          </p:cNvPr>
          <p:cNvSpPr txBox="1"/>
          <p:nvPr/>
        </p:nvSpPr>
        <p:spPr>
          <a:xfrm>
            <a:off x="1523999" y="1041427"/>
            <a:ext cx="9144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3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Gia đình Lan có 4 người, trung bình một tháng chi phí sinh hoạt điện nước cho 1 người là 230 000 đồng. Hỏi một tháng gia đình Lan phải trả bao nhiêu tiền cho khoản chi phí đó?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1FF288-1687-C0C8-8597-B8C53265F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825" y="146071"/>
            <a:ext cx="7238349" cy="101590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1194F7A-1046-F970-6891-05D6574DB23E}"/>
              </a:ext>
            </a:extLst>
          </p:cNvPr>
          <p:cNvSpPr/>
          <p:nvPr/>
        </p:nvSpPr>
        <p:spPr>
          <a:xfrm>
            <a:off x="1774373" y="3087904"/>
            <a:ext cx="9144000" cy="3116955"/>
          </a:xfrm>
          <a:prstGeom prst="roundRect">
            <a:avLst/>
          </a:prstGeom>
          <a:solidFill>
            <a:srgbClr val="F2C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ED815E-D315-D01E-CB92-292AC239AE7C}"/>
              </a:ext>
            </a:extLst>
          </p:cNvPr>
          <p:cNvSpPr txBox="1"/>
          <p:nvPr/>
        </p:nvSpPr>
        <p:spPr>
          <a:xfrm>
            <a:off x="4906655" y="3161355"/>
            <a:ext cx="24052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3B8239-5484-B077-FE8A-B33373FD88A0}"/>
              </a:ext>
            </a:extLst>
          </p:cNvPr>
          <p:cNvSpPr txBox="1"/>
          <p:nvPr/>
        </p:nvSpPr>
        <p:spPr>
          <a:xfrm>
            <a:off x="1935550" y="3927482"/>
            <a:ext cx="89906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tháng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đình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Lan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phải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trả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tiền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điện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nước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E25B0C-5AE7-FE17-1ABB-66C1AB10A316}"/>
              </a:ext>
            </a:extLst>
          </p:cNvPr>
          <p:cNvSpPr txBox="1"/>
          <p:nvPr/>
        </p:nvSpPr>
        <p:spPr>
          <a:xfrm>
            <a:off x="2952750" y="4517585"/>
            <a:ext cx="7029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230 000 x 4 = 920 000 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63FCEC-1C35-AFD6-AC1D-BC61EA6FF301}"/>
              </a:ext>
            </a:extLst>
          </p:cNvPr>
          <p:cNvSpPr txBox="1"/>
          <p:nvPr/>
        </p:nvSpPr>
        <p:spPr>
          <a:xfrm>
            <a:off x="3680360" y="5241233"/>
            <a:ext cx="57031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Đáp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920 000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11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0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DC58FAA8-D49E-EC03-C437-7ABC5FBCC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75" y="2081048"/>
            <a:ext cx="2702889" cy="492286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35B4C40-F10A-2FCC-9415-02D7BCE06D58}"/>
              </a:ext>
            </a:extLst>
          </p:cNvPr>
          <p:cNvGrpSpPr/>
          <p:nvPr/>
        </p:nvGrpSpPr>
        <p:grpSpPr>
          <a:xfrm>
            <a:off x="3030350" y="2179314"/>
            <a:ext cx="5797963" cy="966658"/>
            <a:chOff x="4219202" y="2176021"/>
            <a:chExt cx="5797963" cy="966658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1D6060B-F686-8F17-E62E-408A832A9D39}"/>
                </a:ext>
              </a:extLst>
            </p:cNvPr>
            <p:cNvSpPr/>
            <p:nvPr/>
          </p:nvSpPr>
          <p:spPr>
            <a:xfrm>
              <a:off x="4219202" y="2176021"/>
              <a:ext cx="5708887" cy="966658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2814F5E-4352-73D3-455C-258E1C2E6C26}"/>
                </a:ext>
              </a:extLst>
            </p:cNvPr>
            <p:cNvSpPr txBox="1"/>
            <p:nvPr/>
          </p:nvSpPr>
          <p:spPr>
            <a:xfrm>
              <a:off x="4219202" y="2186907"/>
              <a:ext cx="579796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Hoàn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thành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tập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FF1A7C7-F789-F4F0-8A84-46923CEF7720}"/>
              </a:ext>
            </a:extLst>
          </p:cNvPr>
          <p:cNvGrpSpPr/>
          <p:nvPr/>
        </p:nvGrpSpPr>
        <p:grpSpPr>
          <a:xfrm>
            <a:off x="4700933" y="3429000"/>
            <a:ext cx="5521698" cy="966658"/>
            <a:chOff x="4219203" y="2176021"/>
            <a:chExt cx="5521698" cy="966658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F0FCE63-5074-8FFF-BAF3-3C866F530415}"/>
                </a:ext>
              </a:extLst>
            </p:cNvPr>
            <p:cNvSpPr/>
            <p:nvPr/>
          </p:nvSpPr>
          <p:spPr>
            <a:xfrm>
              <a:off x="4219203" y="2176021"/>
              <a:ext cx="5521698" cy="966658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5A54B67-FB4D-E779-8BB8-C54BE6A95FA0}"/>
                </a:ext>
              </a:extLst>
            </p:cNvPr>
            <p:cNvSpPr txBox="1"/>
            <p:nvPr/>
          </p:nvSpPr>
          <p:spPr>
            <a:xfrm>
              <a:off x="4219203" y="2186907"/>
              <a:ext cx="552169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Chuẩn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bị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mới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165E9C0-F643-B89C-1F9D-FA726E688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868" y="493828"/>
            <a:ext cx="4304149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5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95798" y="2919345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772941" y="710997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09400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650" y="515007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120" y="940056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57" y="539396"/>
            <a:ext cx="1253969" cy="107173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F942E7B-0222-46AB-8947-B8DA01DD0C7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011" y="2733374"/>
            <a:ext cx="2006784" cy="146224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3F066F23-1ECD-B1A3-91E1-DD2EDD34698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097" y="3654360"/>
            <a:ext cx="5035054" cy="355687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C3A9D6B-1C3E-F838-718A-046D43C7A31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6380" y="879703"/>
            <a:ext cx="9126503" cy="396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2383"/>
          </a:xfrm>
          <a:prstGeom prst="rect">
            <a:avLst/>
          </a:prstGeom>
        </p:spPr>
      </p:pic>
      <p:sp>
        <p:nvSpPr>
          <p:cNvPr id="5" name="文本框 28">
            <a:extLst>
              <a:ext uri="{FF2B5EF4-FFF2-40B4-BE49-F238E27FC236}">
                <a16:creationId xmlns:a16="http://schemas.microsoft.com/office/drawing/2014/main" id="{85B0815E-45B3-4AED-BCFF-744A73809326}"/>
              </a:ext>
            </a:extLst>
          </p:cNvPr>
          <p:cNvSpPr txBox="1"/>
          <p:nvPr/>
        </p:nvSpPr>
        <p:spPr>
          <a:xfrm>
            <a:off x="1663764" y="1678904"/>
            <a:ext cx="9471123" cy="3598533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Chân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thành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cảm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Quý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Thầy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đã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yêu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thích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, tin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tưởng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ủng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hộ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Hương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Thảo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–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Zalo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0972115126!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Mong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rằng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liệu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này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giúp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Quý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Thầy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gặt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hái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thành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nghiệp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trồng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người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Để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biết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thêm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hay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bạn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hãy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truy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cập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Facebook: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5C8D89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hlinkClick r:id="rId3"/>
              </a:rPr>
              <a:t>https://www.facebook.com/huongthaoGADT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5C8D89"/>
              </a:solidFill>
              <a:effectLst/>
              <a:uLnTx/>
              <a:uFillTx/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FC5116-B461-8DA9-CB85-B3CDDF13B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439" y="341306"/>
            <a:ext cx="3913971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67440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A051F53-752A-9D60-12A4-A3C951532298}"/>
              </a:ext>
            </a:extLst>
          </p:cNvPr>
          <p:cNvGrpSpPr/>
          <p:nvPr/>
        </p:nvGrpSpPr>
        <p:grpSpPr>
          <a:xfrm>
            <a:off x="6876171" y="3070086"/>
            <a:ext cx="4537107" cy="1129886"/>
            <a:chOff x="6700677" y="2864057"/>
            <a:chExt cx="4537107" cy="1129886"/>
          </a:xfrm>
          <a:solidFill>
            <a:schemeClr val="bg1"/>
          </a:solidFill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0FF54E44-4F1E-C6BF-B713-12AB2391370E}"/>
                </a:ext>
              </a:extLst>
            </p:cNvPr>
            <p:cNvSpPr/>
            <p:nvPr/>
          </p:nvSpPr>
          <p:spPr>
            <a:xfrm>
              <a:off x="6700677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FAA40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628FF2A-9524-CA99-69FB-2E4AB6B618B3}"/>
                </a:ext>
              </a:extLst>
            </p:cNvPr>
            <p:cNvSpPr txBox="1"/>
            <p:nvPr/>
          </p:nvSpPr>
          <p:spPr>
            <a:xfrm>
              <a:off x="7223859" y="3044278"/>
              <a:ext cx="3750829" cy="7694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srgbClr val="000000"/>
                  </a:solidFill>
                  <a:latin typeface="Cambria" panose="02040503050406030204" pitchFamily="18" charset="0"/>
                </a:rPr>
                <a:t>ĐÚNG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9329E0B-2ADF-DD0C-FFC1-DBB501347312}"/>
              </a:ext>
            </a:extLst>
          </p:cNvPr>
          <p:cNvGrpSpPr/>
          <p:nvPr/>
        </p:nvGrpSpPr>
        <p:grpSpPr>
          <a:xfrm>
            <a:off x="1056357" y="3124567"/>
            <a:ext cx="4537107" cy="1129886"/>
            <a:chOff x="981375" y="2864057"/>
            <a:chExt cx="4537107" cy="112988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609EFF2-5792-D8DD-DA04-7EA012789296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28E1EFF-E259-0A6E-B91D-382EAC07EB7C}"/>
                </a:ext>
              </a:extLst>
            </p:cNvPr>
            <p:cNvSpPr txBox="1"/>
            <p:nvPr/>
          </p:nvSpPr>
          <p:spPr>
            <a:xfrm>
              <a:off x="1607829" y="3005350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SA</a:t>
              </a:r>
              <a:r>
                <a:rPr lang="en-US" sz="4400" b="1" dirty="0">
                  <a:solidFill>
                    <a:srgbClr val="000000"/>
                  </a:solidFill>
                  <a:latin typeface="Cambria" panose="02040503050406030204" pitchFamily="18" charset="0"/>
                </a:rPr>
                <a:t>I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456A2661-DBB1-2BD5-ECE3-92AD33D904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0936603" y="3258035"/>
            <a:ext cx="953350" cy="8575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6693A5D-D64C-84B8-6FF9-301EE8B50C8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033252" y="3177765"/>
            <a:ext cx="891076" cy="896464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3C093F3-B2DD-51E3-8D3B-8AA256700ED1}"/>
              </a:ext>
            </a:extLst>
          </p:cNvPr>
          <p:cNvSpPr/>
          <p:nvPr/>
        </p:nvSpPr>
        <p:spPr>
          <a:xfrm>
            <a:off x="1827685" y="306066"/>
            <a:ext cx="8968134" cy="17559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1179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1115B9-EAF4-F7E7-8B4C-BB925C6D9904}"/>
              </a:ext>
            </a:extLst>
          </p:cNvPr>
          <p:cNvSpPr txBox="1"/>
          <p:nvPr/>
        </p:nvSpPr>
        <p:spPr>
          <a:xfrm>
            <a:off x="2354316" y="320004"/>
            <a:ext cx="80469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Muốn nhân số có 2,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3,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4,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5 chữ số với số có một chữ số ta nhân lần lượt từ phải qua trái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277D78E-1955-119F-4208-39EAD45180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14" y="2919297"/>
            <a:ext cx="1475271" cy="14920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3726085-A310-C37D-06ED-77F41FF2F0E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212113" y="2966056"/>
            <a:ext cx="1385564" cy="1400861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49788722-05B6-5DEC-565F-66CA167E8F9D}"/>
              </a:ext>
            </a:extLst>
          </p:cNvPr>
          <p:cNvGrpSpPr/>
          <p:nvPr/>
        </p:nvGrpSpPr>
        <p:grpSpPr>
          <a:xfrm>
            <a:off x="-77088" y="359397"/>
            <a:ext cx="2193707" cy="1909174"/>
            <a:chOff x="25638" y="1316219"/>
            <a:chExt cx="2193707" cy="1909174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D24B9E6-6CCF-5A17-1CDB-1FCA1A530313}"/>
                </a:ext>
              </a:extLst>
            </p:cNvPr>
            <p:cNvGrpSpPr/>
            <p:nvPr/>
          </p:nvGrpSpPr>
          <p:grpSpPr>
            <a:xfrm>
              <a:off x="392254" y="1316219"/>
              <a:ext cx="1504335" cy="1504335"/>
              <a:chOff x="392254" y="1316219"/>
              <a:chExt cx="1504335" cy="1504335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91189124-D6FD-5839-9AE8-2412E37C7A18}"/>
                  </a:ext>
                </a:extLst>
              </p:cNvPr>
              <p:cNvSpPr/>
              <p:nvPr/>
            </p:nvSpPr>
            <p:spPr>
              <a:xfrm>
                <a:off x="392254" y="1316219"/>
                <a:ext cx="1504335" cy="1504335"/>
              </a:xfrm>
              <a:prstGeom prst="ellipse">
                <a:avLst/>
              </a:prstGeom>
              <a:solidFill>
                <a:srgbClr val="FF5D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DBC2F2FC-7F70-124D-DD54-AB04AB2C89E8}"/>
                  </a:ext>
                </a:extLst>
              </p:cNvPr>
              <p:cNvSpPr/>
              <p:nvPr/>
            </p:nvSpPr>
            <p:spPr>
              <a:xfrm>
                <a:off x="534723" y="1438593"/>
                <a:ext cx="1223233" cy="12232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6" name="文本框 44">
              <a:extLst>
                <a:ext uri="{FF2B5EF4-FFF2-40B4-BE49-F238E27FC236}">
                  <a16:creationId xmlns:a16="http://schemas.microsoft.com/office/drawing/2014/main" id="{479DE4D2-0C2F-6230-AE9F-31B8148530BA}"/>
                </a:ext>
              </a:extLst>
            </p:cNvPr>
            <p:cNvSpPr txBox="1"/>
            <p:nvPr/>
          </p:nvSpPr>
          <p:spPr>
            <a:xfrm>
              <a:off x="46254" y="1892133"/>
              <a:ext cx="2173091" cy="769441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D69"/>
                  </a:solidFill>
                  <a:effectLst/>
                  <a:uLnTx/>
                  <a:uFillTx/>
                  <a:latin typeface="#9Slide05 SVNUT Triumph" panose="00000500000000000000" pitchFamily="2" charset="0"/>
                  <a:ea typeface="字魂144号-朗圆体" panose="00000500000000000000" charset="-122"/>
                  <a:cs typeface="+mn-cs"/>
                </a:rPr>
                <a:t>Câu</a:t>
              </a:r>
              <a:endPara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5D69"/>
                </a:solidFill>
                <a:effectLst/>
                <a:uLnTx/>
                <a:uFillTx/>
                <a:latin typeface="#9Slide05 SVNUT Triumph" panose="00000500000000000000" pitchFamily="2" charset="0"/>
                <a:ea typeface="字魂144号-朗圆体" panose="00000500000000000000" charset="-122"/>
                <a:cs typeface="+mn-cs"/>
              </a:endParaRPr>
            </a:p>
          </p:txBody>
        </p:sp>
        <p:sp>
          <p:nvSpPr>
            <p:cNvPr id="27" name="文本框 44">
              <a:extLst>
                <a:ext uri="{FF2B5EF4-FFF2-40B4-BE49-F238E27FC236}">
                  <a16:creationId xmlns:a16="http://schemas.microsoft.com/office/drawing/2014/main" id="{EAD7AD8D-F6A5-ACB9-21B6-63675B3E9262}"/>
                </a:ext>
              </a:extLst>
            </p:cNvPr>
            <p:cNvSpPr txBox="1"/>
            <p:nvPr/>
          </p:nvSpPr>
          <p:spPr>
            <a:xfrm>
              <a:off x="25638" y="2455952"/>
              <a:ext cx="2173091" cy="769441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5D69"/>
                  </a:solidFill>
                  <a:effectLst/>
                  <a:uLnTx/>
                  <a:uFillTx/>
                  <a:latin typeface="#9Slide05 SVNUT Triumph" panose="00000500000000000000" pitchFamily="2" charset="0"/>
                  <a:ea typeface="字魂144号-朗圆体" panose="00000500000000000000" charset="-122"/>
                  <a:cs typeface="+mn-cs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776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7F94865-3789-9439-38FF-83117813A793}"/>
              </a:ext>
            </a:extLst>
          </p:cNvPr>
          <p:cNvGrpSpPr/>
          <p:nvPr/>
        </p:nvGrpSpPr>
        <p:grpSpPr>
          <a:xfrm>
            <a:off x="6868855" y="4815019"/>
            <a:ext cx="4537107" cy="1129886"/>
            <a:chOff x="6830721" y="2864057"/>
            <a:chExt cx="4537107" cy="1129886"/>
          </a:xfrm>
          <a:solidFill>
            <a:schemeClr val="bg1"/>
          </a:solidFill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0E6FD0A6-18D9-08FE-5F43-3EE94E376E89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139407-446B-63DE-70FF-F9E36BA2D84E}"/>
                </a:ext>
              </a:extLst>
            </p:cNvPr>
            <p:cNvSpPr txBox="1"/>
            <p:nvPr/>
          </p:nvSpPr>
          <p:spPr>
            <a:xfrm>
              <a:off x="7223859" y="3044278"/>
              <a:ext cx="3750829" cy="76944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30 966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04BDA2E-9E36-9F4D-5540-C7AE2B3A4E91}"/>
              </a:ext>
            </a:extLst>
          </p:cNvPr>
          <p:cNvGrpSpPr/>
          <p:nvPr/>
        </p:nvGrpSpPr>
        <p:grpSpPr>
          <a:xfrm>
            <a:off x="6731516" y="3110039"/>
            <a:ext cx="4537107" cy="1129886"/>
            <a:chOff x="981375" y="2864057"/>
            <a:chExt cx="4537107" cy="112988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A50B72CD-6B25-FB15-4FD9-C8A3E6471661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BA40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BB1465B-4515-3954-4534-29E125E6BB1B}"/>
                </a:ext>
              </a:extLst>
            </p:cNvPr>
            <p:cNvSpPr txBox="1"/>
            <p:nvPr/>
          </p:nvSpPr>
          <p:spPr>
            <a:xfrm>
              <a:off x="1607829" y="3005350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30 996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6D85D1E-CC86-7B73-B807-B888036E165C}"/>
              </a:ext>
            </a:extLst>
          </p:cNvPr>
          <p:cNvGrpSpPr/>
          <p:nvPr/>
        </p:nvGrpSpPr>
        <p:grpSpPr>
          <a:xfrm>
            <a:off x="895630" y="4937554"/>
            <a:ext cx="4537107" cy="1129886"/>
            <a:chOff x="981375" y="4872764"/>
            <a:chExt cx="4537107" cy="1129886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CAE39AAD-B000-6B71-9972-803E24D7C5ED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A85A80A-85F7-B12E-CDF2-A9B54C85A932}"/>
                </a:ext>
              </a:extLst>
            </p:cNvPr>
            <p:cNvSpPr txBox="1"/>
            <p:nvPr/>
          </p:nvSpPr>
          <p:spPr>
            <a:xfrm>
              <a:off x="1329286" y="5010906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30 986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FA10BC5-0665-82EE-04C8-563E33F651B7}"/>
              </a:ext>
            </a:extLst>
          </p:cNvPr>
          <p:cNvGrpSpPr/>
          <p:nvPr/>
        </p:nvGrpSpPr>
        <p:grpSpPr>
          <a:xfrm>
            <a:off x="909939" y="3096326"/>
            <a:ext cx="4537107" cy="1129886"/>
            <a:chOff x="6830721" y="4714800"/>
            <a:chExt cx="4537107" cy="1129886"/>
          </a:xfrm>
          <a:solidFill>
            <a:schemeClr val="bg1"/>
          </a:solidFill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6DECD312-BB08-7124-6911-3C8A332E541C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0A0DD69-F3BF-BAA8-B9E8-311B008A330E}"/>
                </a:ext>
              </a:extLst>
            </p:cNvPr>
            <p:cNvSpPr txBox="1"/>
            <p:nvPr/>
          </p:nvSpPr>
          <p:spPr>
            <a:xfrm>
              <a:off x="7223859" y="4882994"/>
              <a:ext cx="3750829" cy="7694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30 676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D1E0D459-7590-3A93-12E9-BF86E8F634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0965541" y="5019030"/>
            <a:ext cx="953350" cy="8575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4E9888B-EA4E-860F-C544-E3E71835237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708411" y="3163237"/>
            <a:ext cx="891076" cy="8964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CBC7FCE-6732-1A90-762D-730E803A2D9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867111" y="5068115"/>
            <a:ext cx="891076" cy="8964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9D91281-DCFD-E6F9-FC78-2C5767D394B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18336" y="3213037"/>
            <a:ext cx="891076" cy="896464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FCBA96E-DA40-7207-67F2-90754F16C311}"/>
              </a:ext>
            </a:extLst>
          </p:cNvPr>
          <p:cNvSpPr/>
          <p:nvPr/>
        </p:nvSpPr>
        <p:spPr>
          <a:xfrm>
            <a:off x="1827685" y="306066"/>
            <a:ext cx="8968134" cy="17559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1179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62F2F6-CAC5-5A60-7ECC-8843384DA21E}"/>
              </a:ext>
            </a:extLst>
          </p:cNvPr>
          <p:cNvSpPr txBox="1"/>
          <p:nvPr/>
        </p:nvSpPr>
        <p:spPr>
          <a:xfrm>
            <a:off x="2378448" y="556260"/>
            <a:ext cx="81143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10 322 x 3 = 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D925BEA-7DF0-FE5D-628E-28B5B3EA7C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14" y="2919297"/>
            <a:ext cx="1475271" cy="14920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A4811F3-4663-61B5-4B85-DD91678CFBA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166803" y="3009588"/>
            <a:ext cx="1385564" cy="140086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A670355-0479-F234-6C46-8163BF9F2FA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50703"/>
          <a:stretch/>
        </p:blipFill>
        <p:spPr>
          <a:xfrm>
            <a:off x="0" y="4730954"/>
            <a:ext cx="1487889" cy="157078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85C7BE6-E6F2-E7CA-7C7A-F0BA4F0CC3E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24066" y="4730954"/>
            <a:ext cx="1365186" cy="157078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784C08DA-DB62-9656-A3E7-62596EC19AAC}"/>
              </a:ext>
            </a:extLst>
          </p:cNvPr>
          <p:cNvGrpSpPr/>
          <p:nvPr/>
        </p:nvGrpSpPr>
        <p:grpSpPr>
          <a:xfrm>
            <a:off x="-77088" y="359397"/>
            <a:ext cx="2193707" cy="1909174"/>
            <a:chOff x="25638" y="1316219"/>
            <a:chExt cx="2193707" cy="1909174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182BDA1-5AAB-7F2F-EA40-768251CD214A}"/>
                </a:ext>
              </a:extLst>
            </p:cNvPr>
            <p:cNvGrpSpPr/>
            <p:nvPr/>
          </p:nvGrpSpPr>
          <p:grpSpPr>
            <a:xfrm>
              <a:off x="392254" y="1316219"/>
              <a:ext cx="1504335" cy="1504335"/>
              <a:chOff x="392254" y="1316219"/>
              <a:chExt cx="1504335" cy="1504335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43EE3D14-EAB2-6743-F294-8CDCCDA54809}"/>
                  </a:ext>
                </a:extLst>
              </p:cNvPr>
              <p:cNvSpPr/>
              <p:nvPr/>
            </p:nvSpPr>
            <p:spPr>
              <a:xfrm>
                <a:off x="392254" y="1316219"/>
                <a:ext cx="1504335" cy="1504335"/>
              </a:xfrm>
              <a:prstGeom prst="ellipse">
                <a:avLst/>
              </a:prstGeom>
              <a:solidFill>
                <a:srgbClr val="FF5D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43B9799B-468D-7565-8315-FAD5864D7E7D}"/>
                  </a:ext>
                </a:extLst>
              </p:cNvPr>
              <p:cNvSpPr/>
              <p:nvPr/>
            </p:nvSpPr>
            <p:spPr>
              <a:xfrm>
                <a:off x="534723" y="1438593"/>
                <a:ext cx="1223233" cy="12232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6" name="文本框 44">
              <a:extLst>
                <a:ext uri="{FF2B5EF4-FFF2-40B4-BE49-F238E27FC236}">
                  <a16:creationId xmlns:a16="http://schemas.microsoft.com/office/drawing/2014/main" id="{7EEC3272-8F97-17D5-C741-8E2E407BB471}"/>
                </a:ext>
              </a:extLst>
            </p:cNvPr>
            <p:cNvSpPr txBox="1"/>
            <p:nvPr/>
          </p:nvSpPr>
          <p:spPr>
            <a:xfrm>
              <a:off x="46254" y="1892133"/>
              <a:ext cx="2173091" cy="769441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D69"/>
                  </a:solidFill>
                  <a:effectLst/>
                  <a:uLnTx/>
                  <a:uFillTx/>
                  <a:latin typeface="#9Slide05 SVNUT Triumph" panose="00000500000000000000" pitchFamily="2" charset="0"/>
                  <a:ea typeface="字魂144号-朗圆体" panose="00000500000000000000" charset="-122"/>
                  <a:cs typeface="+mn-cs"/>
                </a:rPr>
                <a:t>Câu</a:t>
              </a:r>
              <a:endPara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5D69"/>
                </a:solidFill>
                <a:effectLst/>
                <a:uLnTx/>
                <a:uFillTx/>
                <a:latin typeface="#9Slide05 SVNUT Triumph" panose="00000500000000000000" pitchFamily="2" charset="0"/>
                <a:ea typeface="字魂144号-朗圆体" panose="00000500000000000000" charset="-122"/>
                <a:cs typeface="+mn-cs"/>
              </a:endParaRPr>
            </a:p>
          </p:txBody>
        </p:sp>
        <p:sp>
          <p:nvSpPr>
            <p:cNvPr id="27" name="文本框 44">
              <a:extLst>
                <a:ext uri="{FF2B5EF4-FFF2-40B4-BE49-F238E27FC236}">
                  <a16:creationId xmlns:a16="http://schemas.microsoft.com/office/drawing/2014/main" id="{9E60B7BC-8596-E508-C243-AC81490F94EB}"/>
                </a:ext>
              </a:extLst>
            </p:cNvPr>
            <p:cNvSpPr txBox="1"/>
            <p:nvPr/>
          </p:nvSpPr>
          <p:spPr>
            <a:xfrm>
              <a:off x="25638" y="2455952"/>
              <a:ext cx="2173091" cy="769441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5D69"/>
                  </a:solidFill>
                  <a:effectLst/>
                  <a:uLnTx/>
                  <a:uFillTx/>
                  <a:latin typeface="#9Slide05 SVNUT Triumph" panose="00000500000000000000" pitchFamily="2" charset="0"/>
                  <a:ea typeface="字魂144号-朗圆体" panose="00000500000000000000" charset="-122"/>
                  <a:cs typeface="+mn-cs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971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805804" y="2919346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772941" y="710997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09400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650" y="515007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120" y="940056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57" y="539396"/>
            <a:ext cx="1253969" cy="107173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F942E7B-0222-46AB-8947-B8DA01DD0C7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011" y="2733374"/>
            <a:ext cx="2006784" cy="146224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8F62100-7AA8-5DB7-F1F4-87B9D5D2376A}"/>
              </a:ext>
            </a:extLst>
          </p:cNvPr>
          <p:cNvSpPr/>
          <p:nvPr/>
        </p:nvSpPr>
        <p:spPr>
          <a:xfrm>
            <a:off x="630638" y="876300"/>
            <a:ext cx="10875562" cy="448627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B83A9A-7D1B-889E-A0B0-BCD93837573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66335" y="887796"/>
            <a:ext cx="2969009" cy="14570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4F27AE0-6942-0FC5-0137-FB784A41B37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90219" y="2057400"/>
            <a:ext cx="9346185" cy="2967350"/>
          </a:xfrm>
          <a:prstGeom prst="rect">
            <a:avLst/>
          </a:prstGeom>
        </p:spPr>
      </p:pic>
      <p:pic>
        <p:nvPicPr>
          <p:cNvPr id="18" name="图片 2">
            <a:extLst>
              <a:ext uri="{FF2B5EF4-FFF2-40B4-BE49-F238E27FC236}">
                <a16:creationId xmlns:a16="http://schemas.microsoft.com/office/drawing/2014/main" id="{CE888421-389F-1144-0D4D-E923AB204FF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826" y="4346975"/>
            <a:ext cx="3912340" cy="276376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728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CB6FDEA-668D-4DCD-9962-B8A4076DC2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47CC696-F00A-47E1-BE4D-ACAE72C2BF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94A8BAB-9E42-43C6-AC3D-EF786261E9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4525055" y="1773788"/>
            <a:ext cx="9158051" cy="339674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25E606D-AE75-4D99-BF7F-2ECEEF5DA7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7480"/>
            <a:ext cx="4024602" cy="180633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24E4419-57E3-4755-82B5-C57F58EFCB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0" y="1197411"/>
            <a:ext cx="1485090" cy="156203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E2AFD7B-087D-4E73-A576-8C9C2C3B619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0" y="3062225"/>
            <a:ext cx="1149833" cy="116501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63B1C82-5204-445F-BF26-2906804F2E1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76" y="99308"/>
            <a:ext cx="1253969" cy="107173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3BABACF-4D84-4792-99A8-C2E22E8191B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989" y="1574505"/>
            <a:ext cx="2006784" cy="146224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821D620-5B07-4F5E-8645-2B479C5AA1D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sp>
        <p:nvSpPr>
          <p:cNvPr id="18" name="椭圆 17">
            <a:extLst>
              <a:ext uri="{FF2B5EF4-FFF2-40B4-BE49-F238E27FC236}">
                <a16:creationId xmlns:a16="http://schemas.microsoft.com/office/drawing/2014/main" id="{27737C24-C675-41D0-ACC0-AA6A0433DE96}"/>
              </a:ext>
            </a:extLst>
          </p:cNvPr>
          <p:cNvSpPr/>
          <p:nvPr/>
        </p:nvSpPr>
        <p:spPr>
          <a:xfrm>
            <a:off x="7235231" y="4994283"/>
            <a:ext cx="656574" cy="656574"/>
          </a:xfrm>
          <a:prstGeom prst="ellipse">
            <a:avLst/>
          </a:prstGeom>
          <a:solidFill>
            <a:srgbClr val="06967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51号-联盟综艺体" panose="00000500000000000000" pitchFamily="2" charset="-122"/>
              <a:ea typeface="字魂151号-联盟综艺体" panose="00000500000000000000" pitchFamily="2" charset="-122"/>
              <a:cs typeface="+mn-cs"/>
              <a:sym typeface="字魂105号-简雅黑" panose="00000500000000000000" pitchFamily="2" charset="-122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9E510CAD-80CA-4DC7-B930-C179AD6B8D6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97" y="3306237"/>
            <a:ext cx="2189762" cy="3284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EDC33B5-874C-9C3E-C8A8-5F6521CCF391}"/>
              </a:ext>
            </a:extLst>
          </p:cNvPr>
          <p:cNvGrpSpPr/>
          <p:nvPr/>
        </p:nvGrpSpPr>
        <p:grpSpPr>
          <a:xfrm>
            <a:off x="592538" y="1769323"/>
            <a:ext cx="8276256" cy="2707427"/>
            <a:chOff x="659213" y="426298"/>
            <a:chExt cx="8276256" cy="6107552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0FA2281-A7B3-935D-F5C1-74C7440717BF}"/>
                </a:ext>
              </a:extLst>
            </p:cNvPr>
            <p:cNvSpPr/>
            <p:nvPr/>
          </p:nvSpPr>
          <p:spPr>
            <a:xfrm>
              <a:off x="659213" y="426298"/>
              <a:ext cx="8276256" cy="6107552"/>
            </a:xfrm>
            <a:prstGeom prst="roundRect">
              <a:avLst/>
            </a:prstGeom>
            <a:solidFill>
              <a:srgbClr val="EAE6C2"/>
            </a:solidFill>
            <a:ln w="28575">
              <a:solidFill>
                <a:srgbClr val="058F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B3AF502-1E0F-8AD5-52D5-33BF3F7DB4B7}"/>
                </a:ext>
              </a:extLst>
            </p:cNvPr>
            <p:cNvSpPr txBox="1"/>
            <p:nvPr/>
          </p:nvSpPr>
          <p:spPr>
            <a:xfrm>
              <a:off x="946867" y="738224"/>
              <a:ext cx="7857921" cy="22467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q"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Biết cách đặt tính và thực hiện được phép nhân số có nhiều chữ số với số có một chữ số.</a:t>
              </a:r>
            </a:p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q"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Vận dụng được các phép tính đã học vào giải quyết một số tình huống gắn với thực tế.</a:t>
              </a:r>
            </a:p>
          </p:txBody>
        </p:sp>
      </p:grpSp>
      <p:pic>
        <p:nvPicPr>
          <p:cNvPr id="11" name="图片 2">
            <a:extLst>
              <a:ext uri="{FF2B5EF4-FFF2-40B4-BE49-F238E27FC236}">
                <a16:creationId xmlns:a16="http://schemas.microsoft.com/office/drawing/2014/main" id="{06436D4F-AC08-1836-8215-4798F6042A0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826" y="4346975"/>
            <a:ext cx="3912340" cy="276376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93F463-A83A-1AA8-C861-9C3961FB683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010104" y="1063526"/>
            <a:ext cx="1755800" cy="429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14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43165" y="1773788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634894" y="719706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BD05F73-8A83-47E7-8032-00395B9043F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31236" y="858137"/>
            <a:ext cx="6490376" cy="514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23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8D41ECE-96C3-49A4-EC72-7B9115E0413D}"/>
              </a:ext>
            </a:extLst>
          </p:cNvPr>
          <p:cNvSpPr/>
          <p:nvPr/>
        </p:nvSpPr>
        <p:spPr>
          <a:xfrm>
            <a:off x="333375" y="266700"/>
            <a:ext cx="11582400" cy="634365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C7E9863-4348-9B47-8705-600E97EB8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74" y="971549"/>
            <a:ext cx="9915525" cy="428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8D41ECE-96C3-49A4-EC72-7B9115E0413D}"/>
              </a:ext>
            </a:extLst>
          </p:cNvPr>
          <p:cNvSpPr/>
          <p:nvPr/>
        </p:nvSpPr>
        <p:spPr>
          <a:xfrm>
            <a:off x="333375" y="266700"/>
            <a:ext cx="11582400" cy="634365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35F1C29-EA64-8F15-BDAA-C1B304168958}"/>
              </a:ext>
            </a:extLst>
          </p:cNvPr>
          <p:cNvGrpSpPr/>
          <p:nvPr/>
        </p:nvGrpSpPr>
        <p:grpSpPr>
          <a:xfrm>
            <a:off x="3314700" y="367047"/>
            <a:ext cx="6076950" cy="1371064"/>
            <a:chOff x="5960318" y="3592285"/>
            <a:chExt cx="4168200" cy="1371064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62F927C-79B4-70F6-9F5D-5E494B34F97F}"/>
                </a:ext>
              </a:extLst>
            </p:cNvPr>
            <p:cNvSpPr/>
            <p:nvPr/>
          </p:nvSpPr>
          <p:spPr>
            <a:xfrm>
              <a:off x="5960318" y="3592285"/>
              <a:ext cx="4168200" cy="920837"/>
            </a:xfrm>
            <a:prstGeom prst="roundRect">
              <a:avLst>
                <a:gd name="adj" fmla="val 50000"/>
              </a:avLst>
            </a:prstGeom>
            <a:solidFill>
              <a:srgbClr val="F086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BC23D63-2387-7EB8-DBE7-ECE975A6BEFF}"/>
                </a:ext>
              </a:extLst>
            </p:cNvPr>
            <p:cNvSpPr txBox="1"/>
            <p:nvPr/>
          </p:nvSpPr>
          <p:spPr>
            <a:xfrm>
              <a:off x="6384795" y="3639910"/>
              <a:ext cx="3384578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4000" b="1" kern="0" dirty="0">
                  <a:solidFill>
                    <a:srgbClr val="000000"/>
                  </a:solidFill>
                  <a:latin typeface="Cambria" panose="02040503050406030204" pitchFamily="18" charset="0"/>
                </a:rPr>
                <a:t>Tính 137 206 x 3 = ? 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BEA8F6C-6325-9638-C44D-8EBA8B84C9DD}"/>
              </a:ext>
            </a:extLst>
          </p:cNvPr>
          <p:cNvSpPr txBox="1"/>
          <p:nvPr/>
        </p:nvSpPr>
        <p:spPr>
          <a:xfrm>
            <a:off x="266699" y="1392884"/>
            <a:ext cx="44831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kern="0" dirty="0">
                <a:solidFill>
                  <a:srgbClr val="000000"/>
                </a:solidFill>
                <a:latin typeface="Cambria" panose="02040503050406030204" pitchFamily="18" charset="0"/>
              </a:rPr>
              <a:t>Đặt tính rồi tính: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D3DA684-D82F-9A7C-26C8-3C34C1A22ECB}"/>
              </a:ext>
            </a:extLst>
          </p:cNvPr>
          <p:cNvSpPr/>
          <p:nvPr/>
        </p:nvSpPr>
        <p:spPr>
          <a:xfrm>
            <a:off x="762000" y="2476500"/>
            <a:ext cx="3171825" cy="21526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EFBC7D-2944-E68A-5481-A36AFF9F7C54}"/>
              </a:ext>
            </a:extLst>
          </p:cNvPr>
          <p:cNvSpPr txBox="1"/>
          <p:nvPr/>
        </p:nvSpPr>
        <p:spPr>
          <a:xfrm>
            <a:off x="1323975" y="2533650"/>
            <a:ext cx="2466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kern="0" dirty="0">
                <a:solidFill>
                  <a:srgbClr val="000000"/>
                </a:solidFill>
                <a:latin typeface="Cambria" panose="02040503050406030204" pitchFamily="18" charset="0"/>
              </a:rPr>
              <a:t>137 206</a:t>
            </a:r>
          </a:p>
          <a:p>
            <a:r>
              <a:rPr lang="nl-NL" sz="4000" b="1" kern="0" dirty="0">
                <a:solidFill>
                  <a:srgbClr val="000000"/>
                </a:solidFill>
                <a:latin typeface="Cambria" panose="02040503050406030204" pitchFamily="18" charset="0"/>
              </a:rPr>
              <a:t>               3                </a:t>
            </a:r>
            <a:endParaRPr lang="en-US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CD8E58-9CE1-11C5-D0FD-E35E5AAD8E54}"/>
              </a:ext>
            </a:extLst>
          </p:cNvPr>
          <p:cNvSpPr txBox="1"/>
          <p:nvPr/>
        </p:nvSpPr>
        <p:spPr>
          <a:xfrm>
            <a:off x="914400" y="3152775"/>
            <a:ext cx="49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6C17B4E-8025-B5B9-9A62-AF6DFF1F91AF}"/>
              </a:ext>
            </a:extLst>
          </p:cNvPr>
          <p:cNvCxnSpPr/>
          <p:nvPr/>
        </p:nvCxnSpPr>
        <p:spPr>
          <a:xfrm>
            <a:off x="1381125" y="3781425"/>
            <a:ext cx="203835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7BE21DA-01C1-9E3B-CA38-2A4EFECB4807}"/>
              </a:ext>
            </a:extLst>
          </p:cNvPr>
          <p:cNvSpPr txBox="1"/>
          <p:nvPr/>
        </p:nvSpPr>
        <p:spPr>
          <a:xfrm>
            <a:off x="5019674" y="1478609"/>
            <a:ext cx="65532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800" b="1" i="1" kern="0" dirty="0">
                <a:solidFill>
                  <a:srgbClr val="000000"/>
                </a:solidFill>
                <a:latin typeface="Cambria" panose="02040503050406030204" pitchFamily="18" charset="0"/>
              </a:rPr>
              <a:t>Nhân theo thứ tự từ phải sang trái</a:t>
            </a:r>
            <a:endParaRPr kumimoji="0" lang="en-US" sz="2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EA935F-6ACF-A2D4-6213-97F33465EBCE}"/>
              </a:ext>
            </a:extLst>
          </p:cNvPr>
          <p:cNvSpPr txBox="1"/>
          <p:nvPr/>
        </p:nvSpPr>
        <p:spPr>
          <a:xfrm>
            <a:off x="5162550" y="2257425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2800" b="0" i="0" u="none" strike="noStrike" dirty="0" err="1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800" b="0" i="0" u="none" strike="noStrike" dirty="0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sz="2800" b="0" i="0" u="none" strike="noStrike" dirty="0" err="1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b="0" i="0" u="none" strike="noStrike" dirty="0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18, </a:t>
            </a:r>
            <a:r>
              <a:rPr lang="en-US" sz="2800" b="0" i="0" u="none" strike="noStrike" dirty="0" err="1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800" b="0" i="0" u="none" strike="noStrike" dirty="0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8, </a:t>
            </a:r>
            <a:r>
              <a:rPr lang="en-US" sz="2800" b="0" i="0" u="none" strike="noStrike" dirty="0" err="1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lang="en-US" sz="2800" b="0" i="0" u="none" strike="noStrike" dirty="0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1.</a:t>
            </a:r>
            <a:endParaRPr lang="en-US" sz="2800" b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CAEB46-7813-8446-FEB0-030A24CFA7EA}"/>
              </a:ext>
            </a:extLst>
          </p:cNvPr>
          <p:cNvSpPr txBox="1"/>
          <p:nvPr/>
        </p:nvSpPr>
        <p:spPr>
          <a:xfrm>
            <a:off x="2990850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en-US" sz="4000" b="1" i="0" u="none" strike="noStrike" dirty="0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  <a:endParaRPr lang="en-US" sz="40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E1118E-F2A6-31C9-9D1B-33286C7E8B59}"/>
              </a:ext>
            </a:extLst>
          </p:cNvPr>
          <p:cNvSpPr txBox="1"/>
          <p:nvPr/>
        </p:nvSpPr>
        <p:spPr>
          <a:xfrm>
            <a:off x="5153025" y="2924175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0,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1,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11C327-8EDE-0835-5C4C-F6A883B345AE}"/>
              </a:ext>
            </a:extLst>
          </p:cNvPr>
          <p:cNvSpPr txBox="1"/>
          <p:nvPr/>
        </p:nvSpPr>
        <p:spPr>
          <a:xfrm>
            <a:off x="2667000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en-US" sz="4000" b="1" i="0" u="none" strike="noStrike" dirty="0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en-US" sz="40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898B0B-0F6F-0CD0-DB84-CF7F123AB38F}"/>
              </a:ext>
            </a:extLst>
          </p:cNvPr>
          <p:cNvSpPr txBox="1"/>
          <p:nvPr/>
        </p:nvSpPr>
        <p:spPr>
          <a:xfrm>
            <a:off x="5153025" y="35052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6,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952A75-13D6-4DB7-2FBE-0C09521885D4}"/>
              </a:ext>
            </a:extLst>
          </p:cNvPr>
          <p:cNvSpPr txBox="1"/>
          <p:nvPr/>
        </p:nvSpPr>
        <p:spPr>
          <a:xfrm>
            <a:off x="2381250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en-US" sz="4000" b="1" i="0" u="none" strike="noStrike" dirty="0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endParaRPr lang="en-US" sz="40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D647796-8D86-F0C3-3B97-B94682A34359}"/>
              </a:ext>
            </a:extLst>
          </p:cNvPr>
          <p:cNvSpPr txBox="1"/>
          <p:nvPr/>
        </p:nvSpPr>
        <p:spPr>
          <a:xfrm>
            <a:off x="5181600" y="41148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21,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1,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7AD7F9-D68A-46F4-8265-B9F45C3971F2}"/>
              </a:ext>
            </a:extLst>
          </p:cNvPr>
          <p:cNvSpPr txBox="1"/>
          <p:nvPr/>
        </p:nvSpPr>
        <p:spPr>
          <a:xfrm>
            <a:off x="1990725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en-US" sz="4000" b="1" i="0" u="none" strike="noStrike" dirty="0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en-US" sz="40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4F8271-1BA2-807B-16BE-7158F85C32AB}"/>
              </a:ext>
            </a:extLst>
          </p:cNvPr>
          <p:cNvSpPr txBox="1"/>
          <p:nvPr/>
        </p:nvSpPr>
        <p:spPr>
          <a:xfrm>
            <a:off x="5172075" y="4762500"/>
            <a:ext cx="655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9,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11,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1,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F69A0F-EEE7-A268-8A04-33E798BDCC15}"/>
              </a:ext>
            </a:extLst>
          </p:cNvPr>
          <p:cNvSpPr txBox="1"/>
          <p:nvPr/>
        </p:nvSpPr>
        <p:spPr>
          <a:xfrm>
            <a:off x="1676400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en-US" sz="4000" b="1" i="0" u="none" strike="noStrike" dirty="0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en-US" sz="40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4F2D4F7-A270-02DB-8CA2-38C123426927}"/>
              </a:ext>
            </a:extLst>
          </p:cNvPr>
          <p:cNvSpPr txBox="1"/>
          <p:nvPr/>
        </p:nvSpPr>
        <p:spPr>
          <a:xfrm>
            <a:off x="5248275" y="5648325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3,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4,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B6DCC7-4854-5D20-EE5A-2B7A9DC2CB1C}"/>
              </a:ext>
            </a:extLst>
          </p:cNvPr>
          <p:cNvSpPr txBox="1"/>
          <p:nvPr/>
        </p:nvSpPr>
        <p:spPr>
          <a:xfrm>
            <a:off x="1362075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en-US" sz="4000" b="1" i="0" u="none" strike="noStrike" dirty="0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lang="en-US" sz="40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2474139-1D60-935D-8551-769C598D6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2" y="5119687"/>
            <a:ext cx="427672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64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12" grpId="0"/>
      <p:bldP spid="13" grpId="0"/>
      <p:bldP spid="16" grpId="0"/>
      <p:bldP spid="18" grpId="0"/>
      <p:bldP spid="20" grpId="0"/>
      <p:bldP spid="22" grpId="0"/>
      <p:bldP spid="24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6967E"/>
      </a:accent1>
      <a:accent2>
        <a:srgbClr val="E94941"/>
      </a:accent2>
      <a:accent3>
        <a:srgbClr val="F4992C"/>
      </a:accent3>
      <a:accent4>
        <a:srgbClr val="EC8E6C"/>
      </a:accent4>
      <a:accent5>
        <a:srgbClr val="06967E"/>
      </a:accent5>
      <a:accent6>
        <a:srgbClr val="E94941"/>
      </a:accent6>
      <a:hlink>
        <a:srgbClr val="F4992C"/>
      </a:hlink>
      <a:folHlink>
        <a:srgbClr val="EC8E6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6967E"/>
    </a:accent1>
    <a:accent2>
      <a:srgbClr val="E94941"/>
    </a:accent2>
    <a:accent3>
      <a:srgbClr val="F4992C"/>
    </a:accent3>
    <a:accent4>
      <a:srgbClr val="EC8E6C"/>
    </a:accent4>
    <a:accent5>
      <a:srgbClr val="06967E"/>
    </a:accent5>
    <a:accent6>
      <a:srgbClr val="E94941"/>
    </a:accent6>
    <a:hlink>
      <a:srgbClr val="F4992C"/>
    </a:hlink>
    <a:folHlink>
      <a:srgbClr val="EC8E6C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6967E"/>
    </a:accent1>
    <a:accent2>
      <a:srgbClr val="E94941"/>
    </a:accent2>
    <a:accent3>
      <a:srgbClr val="F4992C"/>
    </a:accent3>
    <a:accent4>
      <a:srgbClr val="EC8E6C"/>
    </a:accent4>
    <a:accent5>
      <a:srgbClr val="06967E"/>
    </a:accent5>
    <a:accent6>
      <a:srgbClr val="E94941"/>
    </a:accent6>
    <a:hlink>
      <a:srgbClr val="F4992C"/>
    </a:hlink>
    <a:folHlink>
      <a:srgbClr val="EC8E6C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6967E"/>
    </a:accent1>
    <a:accent2>
      <a:srgbClr val="E94941"/>
    </a:accent2>
    <a:accent3>
      <a:srgbClr val="F4992C"/>
    </a:accent3>
    <a:accent4>
      <a:srgbClr val="EC8E6C"/>
    </a:accent4>
    <a:accent5>
      <a:srgbClr val="06967E"/>
    </a:accent5>
    <a:accent6>
      <a:srgbClr val="E94941"/>
    </a:accent6>
    <a:hlink>
      <a:srgbClr val="F4992C"/>
    </a:hlink>
    <a:folHlink>
      <a:srgbClr val="EC8E6C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6967E"/>
    </a:accent1>
    <a:accent2>
      <a:srgbClr val="E94941"/>
    </a:accent2>
    <a:accent3>
      <a:srgbClr val="F4992C"/>
    </a:accent3>
    <a:accent4>
      <a:srgbClr val="EC8E6C"/>
    </a:accent4>
    <a:accent5>
      <a:srgbClr val="06967E"/>
    </a:accent5>
    <a:accent6>
      <a:srgbClr val="E94941"/>
    </a:accent6>
    <a:hlink>
      <a:srgbClr val="F4992C"/>
    </a:hlink>
    <a:folHlink>
      <a:srgbClr val="EC8E6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532</Words>
  <Application>Microsoft Office PowerPoint</Application>
  <PresentationFormat>Widescreen</PresentationFormat>
  <Paragraphs>139</Paragraphs>
  <Slides>23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等线</vt:lpstr>
      <vt:lpstr>Love Ya Like A Sister</vt:lpstr>
      <vt:lpstr>字魂151号-联盟综艺体</vt:lpstr>
      <vt:lpstr>#9Slide05 SVNUT Triumph</vt:lpstr>
      <vt:lpstr>Arial</vt:lpstr>
      <vt:lpstr>Bebas Neue</vt:lpstr>
      <vt:lpstr>Calibri</vt:lpstr>
      <vt:lpstr>Cambria</vt:lpstr>
      <vt:lpstr>Karla</vt:lpstr>
      <vt:lpstr>Times New Roman</vt:lpstr>
      <vt:lpstr>Wingdings</vt:lpstr>
      <vt:lpstr>Office 主题</vt:lpstr>
      <vt:lpstr>Printable Number Sense Activities for Pre-K by Slidesgo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38</cp:revision>
  <dcterms:created xsi:type="dcterms:W3CDTF">2023-10-19T11:34:31Z</dcterms:created>
  <dcterms:modified xsi:type="dcterms:W3CDTF">2023-10-21T02:42:45Z</dcterms:modified>
</cp:coreProperties>
</file>