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4" r:id="rId4"/>
  </p:sldMasterIdLst>
  <p:notesMasterIdLst>
    <p:notesMasterId r:id="rId28"/>
  </p:notesMasterIdLst>
  <p:sldIdLst>
    <p:sldId id="257" r:id="rId5"/>
    <p:sldId id="283" r:id="rId6"/>
    <p:sldId id="269" r:id="rId7"/>
    <p:sldId id="290" r:id="rId8"/>
    <p:sldId id="275" r:id="rId9"/>
    <p:sldId id="380" r:id="rId10"/>
    <p:sldId id="381" r:id="rId11"/>
    <p:sldId id="382" r:id="rId12"/>
    <p:sldId id="383" r:id="rId13"/>
    <p:sldId id="265" r:id="rId14"/>
    <p:sldId id="274" r:id="rId15"/>
    <p:sldId id="304" r:id="rId16"/>
    <p:sldId id="509" r:id="rId17"/>
    <p:sldId id="260" r:id="rId18"/>
    <p:sldId id="300" r:id="rId19"/>
    <p:sldId id="276" r:id="rId20"/>
    <p:sldId id="284" r:id="rId21"/>
    <p:sldId id="285" r:id="rId22"/>
    <p:sldId id="286" r:id="rId23"/>
    <p:sldId id="287" r:id="rId24"/>
    <p:sldId id="272" r:id="rId25"/>
    <p:sldId id="301" r:id="rId26"/>
    <p:sldId id="5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26" autoAdjust="0"/>
  </p:normalViewPr>
  <p:slideViewPr>
    <p:cSldViewPr snapToGrid="0">
      <p:cViewPr>
        <p:scale>
          <a:sx n="60" d="100"/>
          <a:sy n="60" d="100"/>
        </p:scale>
        <p:origin x="91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74583-FEEF-4564-A810-424FEF45BAAA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0F44F-93B6-468E-8C04-1FC82DD9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C2515-76EA-4480-B192-00209DE9A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04F71-8CF3-0C80-B614-7411781E7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880682" y="122472"/>
            <a:ext cx="951167" cy="14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1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4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1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8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1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4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3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7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20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014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916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92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911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299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91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4047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3840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18/11/2023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735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1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9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1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94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885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14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03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00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41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66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8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813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84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8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09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617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681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196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0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10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627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110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3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gif"/><Relationship Id="rId7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5" Type="http://schemas.openxmlformats.org/officeDocument/2006/relationships/image" Target="../media/image10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gif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openxmlformats.org/officeDocument/2006/relationships/image" Target="../media/image52.png"/><Relationship Id="rId26" Type="http://schemas.openxmlformats.org/officeDocument/2006/relationships/image" Target="../media/image58.png"/><Relationship Id="rId3" Type="http://schemas.openxmlformats.org/officeDocument/2006/relationships/audio" Target="../media/audio2.wav"/><Relationship Id="rId21" Type="http://schemas.microsoft.com/office/2007/relationships/hdphoto" Target="../media/hdphoto7.wdp"/><Relationship Id="rId7" Type="http://schemas.openxmlformats.org/officeDocument/2006/relationships/audio" Target="../media/audio7.wav"/><Relationship Id="rId12" Type="http://schemas.openxmlformats.org/officeDocument/2006/relationships/image" Target="../media/image50.png"/><Relationship Id="rId17" Type="http://schemas.openxmlformats.org/officeDocument/2006/relationships/slide" Target="slide19.xml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openxmlformats.org/officeDocument/2006/relationships/image" Target="../media/image53.png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slide" Target="slide17.xml"/><Relationship Id="rId24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10" Type="http://schemas.openxmlformats.org/officeDocument/2006/relationships/image" Target="../media/image49.png"/><Relationship Id="rId19" Type="http://schemas.openxmlformats.org/officeDocument/2006/relationships/slide" Target="slide20.xml"/><Relationship Id="rId31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slide" Target="slide18.xml"/><Relationship Id="rId22" Type="http://schemas.openxmlformats.org/officeDocument/2006/relationships/image" Target="../media/image54.png"/><Relationship Id="rId27" Type="http://schemas.microsoft.com/office/2007/relationships/hdphoto" Target="../media/hdphoto8.wdp"/><Relationship Id="rId30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4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8.png"/><Relationship Id="rId7" Type="http://schemas.microsoft.com/office/2007/relationships/hdphoto" Target="../media/hdphoto10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image" Target="../media/image71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11" Type="http://schemas.openxmlformats.org/officeDocument/2006/relationships/slide" Target="slide16.xml"/><Relationship Id="rId24" Type="http://schemas.microsoft.com/office/2007/relationships/hdphoto" Target="../media/hdphoto16.wdp"/><Relationship Id="rId5" Type="http://schemas.openxmlformats.org/officeDocument/2006/relationships/audio" Target="../media/audio8.wav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10" Type="http://schemas.microsoft.com/office/2007/relationships/hdphoto" Target="../media/hdphoto11.wdp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2.png"/><Relationship Id="rId14" Type="http://schemas.microsoft.com/office/2007/relationships/hdphoto" Target="../media/hdphoto12.wdp"/><Relationship Id="rId2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4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8.png"/><Relationship Id="rId7" Type="http://schemas.microsoft.com/office/2007/relationships/hdphoto" Target="../media/hdphoto10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image" Target="../media/image71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11" Type="http://schemas.openxmlformats.org/officeDocument/2006/relationships/slide" Target="slide16.xml"/><Relationship Id="rId24" Type="http://schemas.microsoft.com/office/2007/relationships/hdphoto" Target="../media/hdphoto16.wdp"/><Relationship Id="rId5" Type="http://schemas.openxmlformats.org/officeDocument/2006/relationships/audio" Target="../media/audio8.wav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10" Type="http://schemas.microsoft.com/office/2007/relationships/hdphoto" Target="../media/hdphoto11.wdp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2.png"/><Relationship Id="rId14" Type="http://schemas.microsoft.com/office/2007/relationships/hdphoto" Target="../media/hdphoto12.wdp"/><Relationship Id="rId2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0.png"/><Relationship Id="rId7" Type="http://schemas.openxmlformats.org/officeDocument/2006/relationships/image" Target="../media/image62.png"/><Relationship Id="rId12" Type="http://schemas.microsoft.com/office/2007/relationships/hdphoto" Target="../media/hdphoto12.wdp"/><Relationship Id="rId17" Type="http://schemas.openxmlformats.org/officeDocument/2006/relationships/image" Target="../media/image67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20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64.png"/><Relationship Id="rId5" Type="http://schemas.openxmlformats.org/officeDocument/2006/relationships/audio" Target="../media/audio8.wav"/><Relationship Id="rId15" Type="http://schemas.openxmlformats.org/officeDocument/2006/relationships/image" Target="../media/image66.png"/><Relationship Id="rId23" Type="http://schemas.openxmlformats.org/officeDocument/2006/relationships/image" Target="../media/image71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5.xml"/><Relationship Id="rId9" Type="http://schemas.openxmlformats.org/officeDocument/2006/relationships/slide" Target="slide16.xml"/><Relationship Id="rId14" Type="http://schemas.microsoft.com/office/2007/relationships/hdphoto" Target="../media/hdphoto13.wdp"/><Relationship Id="rId22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6.wdp"/><Relationship Id="rId7" Type="http://schemas.openxmlformats.org/officeDocument/2006/relationships/image" Target="../media/image62.png"/><Relationship Id="rId12" Type="http://schemas.microsoft.com/office/2007/relationships/hdphoto" Target="../media/hdphoto12.wdp"/><Relationship Id="rId17" Type="http://schemas.openxmlformats.org/officeDocument/2006/relationships/image" Target="../media/image67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20" Type="http://schemas.openxmlformats.org/officeDocument/2006/relationships/image" Target="../media/image70.png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64.png"/><Relationship Id="rId5" Type="http://schemas.openxmlformats.org/officeDocument/2006/relationships/audio" Target="../media/audio8.wav"/><Relationship Id="rId15" Type="http://schemas.openxmlformats.org/officeDocument/2006/relationships/image" Target="../media/image66.png"/><Relationship Id="rId23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openxmlformats.org/officeDocument/2006/relationships/notesSlide" Target="../notesSlides/notesSlide6.xml"/><Relationship Id="rId9" Type="http://schemas.openxmlformats.org/officeDocument/2006/relationships/slide" Target="slide16.xml"/><Relationship Id="rId14" Type="http://schemas.microsoft.com/office/2007/relationships/hdphoto" Target="../media/hdphoto13.wdp"/><Relationship Id="rId2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21.gif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gif"/><Relationship Id="rId9" Type="http://schemas.microsoft.com/office/2007/relationships/hdphoto" Target="../media/hdphoto2.wdp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7.jpeg"/><Relationship Id="rId4" Type="http://schemas.openxmlformats.org/officeDocument/2006/relationships/tags" Target="../tags/tag4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7.xml"/><Relationship Id="rId7" Type="http://schemas.openxmlformats.org/officeDocument/2006/relationships/image" Target="../media/image3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40.jpe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9.jpeg"/><Relationship Id="rId4" Type="http://schemas.openxmlformats.org/officeDocument/2006/relationships/tags" Target="../tags/tag8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41.jpeg"/><Relationship Id="rId4" Type="http://schemas.openxmlformats.org/officeDocument/2006/relationships/tags" Target="../tags/tag12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5.xml"/><Relationship Id="rId7" Type="http://schemas.openxmlformats.org/officeDocument/2006/relationships/image" Target="../media/image3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43.jpeg"/><Relationship Id="rId4" Type="http://schemas.openxmlformats.org/officeDocument/2006/relationships/tags" Target="../tags/tag16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26F95-83CE-441A-F5BD-0F1451C40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332" y="2886979"/>
            <a:ext cx="9577646" cy="153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D2E17-BFB4-4B61-3516-AABD0FD74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017" y="2164918"/>
            <a:ext cx="22740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80701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Tìm hiểu </a:t>
            </a:r>
            <a:endParaRPr lang="en-US" sz="4400" b="1" dirty="0">
              <a:solidFill>
                <a:srgbClr val="00B050"/>
              </a:solidFill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4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khả năng thực vật tự tổng hợp chất dinh dưỡng cần cho sự sống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276447" y="180748"/>
            <a:ext cx="11915553" cy="118919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301273" y="436534"/>
              <a:ext cx="9513945" cy="882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Nhờ có ánh sáng, thực vật đã sử dụng những gì để tạo thành chất dinh dưỡng và thải ra khí ô-xi?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á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trình đó được gọi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034B7C-C60D-7D43-D046-F280F253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90" y="1508716"/>
            <a:ext cx="67627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8858A-EF96-77EC-2467-F553F9158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01" y="1274800"/>
            <a:ext cx="5770970" cy="42753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21779-9CA1-3AF4-6F3F-A70B580B2892}"/>
              </a:ext>
            </a:extLst>
          </p:cNvPr>
          <p:cNvGrpSpPr/>
          <p:nvPr/>
        </p:nvGrpSpPr>
        <p:grpSpPr>
          <a:xfrm>
            <a:off x="6368902" y="934726"/>
            <a:ext cx="5334318" cy="2890798"/>
            <a:chOff x="1062408" y="2539999"/>
            <a:chExt cx="10219585" cy="1983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673E58-2582-BAFF-D1FA-BB24A9D5CA2C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EBAAD1C-4ED2-7DB5-6CF9-3FCA7983C8CA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54144224-D9D2-AA33-72B8-B8375B01F8D6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BC7F8EC-4A20-30B4-E1E1-A7961E140EA9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85601150-E4BB-2DFA-1592-2E20E3A4B5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47603E-C0E5-BC1E-B633-A3B600045473}"/>
                </a:ext>
              </a:extLst>
            </p:cNvPr>
            <p:cNvSpPr/>
            <p:nvPr/>
          </p:nvSpPr>
          <p:spPr>
            <a:xfrm>
              <a:off x="1490180" y="2601728"/>
              <a:ext cx="9338835" cy="17530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Nhờ có ánh sáng, thực vật đã sử dụng ánh sáng, nước, khí các-bô-níc để tạo thành chất dinh dưỡng và thải ra khí ô-xi.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6886FC-683D-9D2A-4D45-D8371886E0D1}"/>
              </a:ext>
            </a:extLst>
          </p:cNvPr>
          <p:cNvGrpSpPr/>
          <p:nvPr/>
        </p:nvGrpSpPr>
        <p:grpSpPr>
          <a:xfrm>
            <a:off x="6400800" y="4230820"/>
            <a:ext cx="5334318" cy="1404436"/>
            <a:chOff x="1062408" y="2539999"/>
            <a:chExt cx="10219585" cy="19838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CA7FCE0-4DE5-6837-6B8E-F2D8C2ED0958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2C58212-51A1-E43C-42FC-A7BE0F4B77A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D04E41C-1A0C-124F-6D01-DBFB26CC78AD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B11DD72B-E74B-17F5-269F-BB015368EC59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0F47B9F5-4AEE-7D5E-522A-3B8B75DD5A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AA7A78-5EBB-3D31-EA8F-F4754E5DD5F8}"/>
                </a:ext>
              </a:extLst>
            </p:cNvPr>
            <p:cNvSpPr/>
            <p:nvPr/>
          </p:nvSpPr>
          <p:spPr>
            <a:xfrm>
              <a:off x="1352551" y="3108643"/>
              <a:ext cx="9476464" cy="7392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 trình đó được gọi là quang hợp.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1239842" y="2496303"/>
            <a:ext cx="10251247" cy="3741541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1573619" y="2418030"/>
            <a:ext cx="9601200" cy="3770119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Thực vật sử dụng ánh sáng để tổng hợp chất dinh dưỡng từ nước và khí các – bô – níc, đồng thời thải ra khí ô – xi. </a:t>
            </a:r>
          </a:p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Thực vật sử dụng các chất dinh dưỡng để sống và dự trữ một phần ở các bộ phận như: lá, củ, quả, ....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8" grpId="0" animBg="1"/>
          <p:bldP spid="1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656520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</a:rPr>
              <a:t>Giéo</a:t>
            </a:r>
            <a:r>
              <a:rPr lang="en-US" sz="4000" b="1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</a:rPr>
              <a:t> </a:t>
            </a:r>
            <a:r>
              <a:rPr lang="en-US" sz="4000" b="1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</a:rPr>
              <a:t>hạt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sử dụng ánh sáng để tổng hợp chất dinh dưỡng từ nước và khí ........(1)......, đồng thời thải ra khí .......(2)........"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4662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 </a:t>
              </a:r>
              <a:r>
                <a:rPr lang="en-US" sz="32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các-bô-níc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46481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ô-xi, </a:t>
              </a:r>
              <a:r>
                <a:rPr lang="en-US" sz="32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các-bô-níc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4639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các-bô-níc</a:t>
              </a:r>
              <a:r>
                <a:rPr lang="en-US" sz="3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ô xi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515075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Trong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các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thực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vật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sau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,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loại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nào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có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nhu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cầu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ánh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sáng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ít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lốt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3.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 Quá trình thực vật sử dụng ánh sáng để tổng hợp chất dinh dưỡng từ nước và khí các - bô - níc, đồng thời thải ra khí ô - xi còn gọi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Hô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4.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297712" y="375543"/>
            <a:ext cx="11738343" cy="1208708"/>
            <a:chOff x="1214149" y="375543"/>
            <a:chExt cx="9763701" cy="1208708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11738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638657" y="375543"/>
              <a:ext cx="911809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uan sát cây xung quanh, cho biết tên cây và nhu cầu về ánh sáng, nước của cây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9E8F1A1-2317-FB3D-2585-33A4E19A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0" y="1958329"/>
            <a:ext cx="11266967" cy="269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0A3F8C-A327-05F9-92EB-ADCCA4F0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738040"/>
              </p:ext>
            </p:extLst>
          </p:nvPr>
        </p:nvGraphicFramePr>
        <p:xfrm>
          <a:off x="1020727" y="1052624"/>
          <a:ext cx="9983970" cy="479528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996794">
                  <a:extLst>
                    <a:ext uri="{9D8B030D-6E8A-4147-A177-3AD203B41FA5}">
                      <a16:colId xmlns:a16="http://schemas.microsoft.com/office/drawing/2014/main" val="3325035240"/>
                    </a:ext>
                  </a:extLst>
                </a:gridCol>
                <a:gridCol w="1996794">
                  <a:extLst>
                    <a:ext uri="{9D8B030D-6E8A-4147-A177-3AD203B41FA5}">
                      <a16:colId xmlns:a16="http://schemas.microsoft.com/office/drawing/2014/main" val="3486580874"/>
                    </a:ext>
                  </a:extLst>
                </a:gridCol>
                <a:gridCol w="1996794">
                  <a:extLst>
                    <a:ext uri="{9D8B030D-6E8A-4147-A177-3AD203B41FA5}">
                      <a16:colId xmlns:a16="http://schemas.microsoft.com/office/drawing/2014/main" val="2953093052"/>
                    </a:ext>
                  </a:extLst>
                </a:gridCol>
                <a:gridCol w="1996794">
                  <a:extLst>
                    <a:ext uri="{9D8B030D-6E8A-4147-A177-3AD203B41FA5}">
                      <a16:colId xmlns:a16="http://schemas.microsoft.com/office/drawing/2014/main" val="3253025005"/>
                    </a:ext>
                  </a:extLst>
                </a:gridCol>
                <a:gridCol w="1996794">
                  <a:extLst>
                    <a:ext uri="{9D8B030D-6E8A-4147-A177-3AD203B41FA5}">
                      <a16:colId xmlns:a16="http://schemas.microsoft.com/office/drawing/2014/main" val="2111012280"/>
                    </a:ext>
                  </a:extLst>
                </a:gridCol>
              </a:tblGrid>
              <a:tr h="546986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Nhu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Nhu cầu nước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52789"/>
                  </a:ext>
                </a:extLst>
              </a:tr>
              <a:tr h="546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Ít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04708"/>
                  </a:ext>
                </a:extLst>
              </a:tr>
              <a:tr h="766725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90936"/>
                  </a:ext>
                </a:extLst>
              </a:tr>
              <a:tr h="64858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giấy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08401"/>
                  </a:ext>
                </a:extLst>
              </a:tr>
              <a:tr h="808075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760777"/>
                  </a:ext>
                </a:extLst>
              </a:tr>
              <a:tr h="786809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lốt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589302"/>
                  </a:ext>
                </a:extLst>
              </a:tr>
              <a:tr h="691117"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chua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714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7048500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0EDDCC-0AF4-350F-3B03-29BDAF8CF9F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cần nhiều nước: cây lúa nước, cây hoa sen, cây rau muống, cây rau cần...</a:t>
            </a:r>
          </a:p>
        </p:txBody>
      </p:sp>
      <p:pic>
        <p:nvPicPr>
          <p:cNvPr id="1026" name="Picture 2" descr="Nam Bắc - Vững bước cùng nhà nông">
            <a:extLst>
              <a:ext uri="{FF2B5EF4-FFF2-40B4-BE49-F238E27FC236}">
                <a16:creationId xmlns:a16="http://schemas.microsoft.com/office/drawing/2014/main" id="{0E5E3DD6-DF90-EE15-45B2-559C9EA1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6" y="2315716"/>
            <a:ext cx="5523420" cy="31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RAU MUỐNG NƯỚC THÁI LAN | Shopee Việt Nam">
            <a:extLst>
              <a:ext uri="{FF2B5EF4-FFF2-40B4-BE49-F238E27FC236}">
                <a16:creationId xmlns:a16="http://schemas.microsoft.com/office/drawing/2014/main" id="{5D0ADDEF-038C-CC42-ED2C-B800D215C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2362200"/>
            <a:ext cx="5537199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7048500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0EDDCC-0AF4-350F-3B03-29BDAF8CF9FD}"/>
              </a:ext>
            </a:extLst>
          </p:cNvPr>
          <p:cNvSpPr txBox="1"/>
          <p:nvPr/>
        </p:nvSpPr>
        <p:spPr>
          <a:xfrm>
            <a:off x="656583" y="479661"/>
            <a:ext cx="11049642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cần ít nước: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 long, phi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kim tiền, cây sen đá, ...</a:t>
            </a:r>
          </a:p>
        </p:txBody>
      </p:sp>
      <p:pic>
        <p:nvPicPr>
          <p:cNvPr id="2050" name="Picture 2" descr="Cách trồng sen đá tại nhà tươi tốt và đẹp không bị úng nước">
            <a:extLst>
              <a:ext uri="{FF2B5EF4-FFF2-40B4-BE49-F238E27FC236}">
                <a16:creationId xmlns:a16="http://schemas.microsoft.com/office/drawing/2014/main" id="{29A469B5-1540-01F8-7F85-87C586E0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012419"/>
            <a:ext cx="4781550" cy="32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433F4ED5-2D0F-7E54-5CB1-54AABEDA16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3826F8CA-A8F2-6EB0-4E99-8315728F2F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Picture 8" descr="Thanh long ruột trắng – Quicker Vietnam">
            <a:extLst>
              <a:ext uri="{FF2B5EF4-FFF2-40B4-BE49-F238E27FC236}">
                <a16:creationId xmlns:a16="http://schemas.microsoft.com/office/drawing/2014/main" id="{AFE04E72-4686-D7B3-21F5-F5A2FFEF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52682"/>
            <a:ext cx="4972050" cy="33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7048500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0EDDCC-0AF4-350F-3B03-29BDAF8CF9FD}"/>
              </a:ext>
            </a:extLst>
          </p:cNvPr>
          <p:cNvSpPr txBox="1"/>
          <p:nvPr/>
        </p:nvSpPr>
        <p:spPr>
          <a:xfrm>
            <a:off x="656583" y="479661"/>
            <a:ext cx="11049642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thích hợp nơi bóng râm là: cây lá lốt, cây mùi tàu...</a:t>
            </a:r>
          </a:p>
        </p:txBody>
      </p:sp>
      <p:sp>
        <p:nvSpPr>
          <p:cNvPr id="5" name="AutoShape 4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433F4ED5-2D0F-7E54-5CB1-54AABEDA16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3826F8CA-A8F2-6EB0-4E99-8315728F2F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ây lá lốt được nhân dân sử dụng hiệu quả trong việc chữa các bệnh phong  thấp, đau nhức xương khớp khi trời lạnh, cảm mạo, thương hàn , đau răng,  viêm">
            <a:extLst>
              <a:ext uri="{FF2B5EF4-FFF2-40B4-BE49-F238E27FC236}">
                <a16:creationId xmlns:a16="http://schemas.microsoft.com/office/drawing/2014/main" id="{986A31E3-A0C7-AD7C-6A7D-B993B2E13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38350"/>
            <a:ext cx="4572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ồng rau mùi tàu theo cách này, 20 ngày sau chị em mừng rỡ vì có đám rau  gia vị xanh non">
            <a:extLst>
              <a:ext uri="{FF2B5EF4-FFF2-40B4-BE49-F238E27FC236}">
                <a16:creationId xmlns:a16="http://schemas.microsoft.com/office/drawing/2014/main" id="{25317A32-714C-CCD8-F28B-D3997149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4" y="2058591"/>
            <a:ext cx="4867275" cy="304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06045" y="0"/>
            <a:ext cx="12390120" cy="7048500"/>
            <a:chOff x="-167" y="0"/>
            <a:chExt cx="19512" cy="10799"/>
          </a:xfrm>
        </p:grpSpPr>
        <p:pic>
          <p:nvPicPr>
            <p:cNvPr id="3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43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41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30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32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2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35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194" y="550"/>
              <a:ext cx="18785" cy="9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0号-白鸽天行体" panose="00000500000000000000" charset="-122"/>
                <a:ea typeface="字魂50号-白鸽天行体" panose="00000500000000000000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0EDDCC-0AF4-350F-3B03-29BDAF8CF9FD}"/>
              </a:ext>
            </a:extLst>
          </p:cNvPr>
          <p:cNvSpPr txBox="1"/>
          <p:nvPr/>
        </p:nvSpPr>
        <p:spPr>
          <a:xfrm>
            <a:off x="656583" y="479661"/>
            <a:ext cx="11049642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cần nhiều nắng: cây hoa giấy,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cây cam,....</a:t>
            </a:r>
          </a:p>
        </p:txBody>
      </p:sp>
      <p:sp>
        <p:nvSpPr>
          <p:cNvPr id="5" name="AutoShape 4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433F4ED5-2D0F-7E54-5CB1-54AABEDA16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Giải pháp 'đường dài' cho cây thanh long - Đài Phát thanh và Truyền hình  Long An">
            <a:extLst>
              <a:ext uri="{FF2B5EF4-FFF2-40B4-BE49-F238E27FC236}">
                <a16:creationId xmlns:a16="http://schemas.microsoft.com/office/drawing/2014/main" id="{3826F8CA-A8F2-6EB0-4E99-8315728F2F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ách chăm sóc cây hoa hồng chuẩn, khỏe thân, dày cánh | Cleanipedia">
            <a:extLst>
              <a:ext uri="{FF2B5EF4-FFF2-40B4-BE49-F238E27FC236}">
                <a16:creationId xmlns:a16="http://schemas.microsoft.com/office/drawing/2014/main" id="{686C18CD-1972-5E28-17BD-2257FEC9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57091"/>
            <a:ext cx="5286375" cy="40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6 bước gieo hạt trồng cây cam đơn giản trong chậu cho quả mọng nước">
            <a:extLst>
              <a:ext uri="{FF2B5EF4-FFF2-40B4-BE49-F238E27FC236}">
                <a16:creationId xmlns:a16="http://schemas.microsoft.com/office/drawing/2014/main" id="{D92A3C72-7BB9-F71E-328F-99C694CA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4" y="1704974"/>
            <a:ext cx="5346701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1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639</Words>
  <Application>Microsoft Office PowerPoint</Application>
  <PresentationFormat>Widescreen</PresentationFormat>
  <Paragraphs>91</Paragraphs>
  <Slides>23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DengXian</vt:lpstr>
      <vt:lpstr>Piglets</vt:lpstr>
      <vt:lpstr>UVF TypoSlabserif</vt:lpstr>
      <vt:lpstr>UVN Thanh Pho Nang</vt:lpstr>
      <vt:lpstr>华康方圆体W7</vt:lpstr>
      <vt:lpstr>字魂50号-白鸽天行体</vt:lpstr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Tahoma</vt:lpstr>
      <vt:lpstr>Times New Roman</vt:lpstr>
      <vt:lpstr>1_Office Theme</vt:lpstr>
      <vt:lpstr>2_Office Theme</vt:lpstr>
      <vt:lpstr>千图网拥有20W+精美PPT模板 更多PPT模板下载至：www.58pic.com/office/ppt​​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2023-11-18T03:58:43Z</dcterms:created>
  <dcterms:modified xsi:type="dcterms:W3CDTF">2023-11-18T04:43:32Z</dcterms:modified>
</cp:coreProperties>
</file>