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258" r:id="rId2"/>
    <p:sldId id="260" r:id="rId3"/>
    <p:sldId id="262" r:id="rId4"/>
    <p:sldId id="263" r:id="rId5"/>
    <p:sldId id="265" r:id="rId6"/>
    <p:sldId id="283" r:id="rId7"/>
    <p:sldId id="284" r:id="rId8"/>
    <p:sldId id="293" r:id="rId9"/>
    <p:sldId id="266" r:id="rId10"/>
    <p:sldId id="296" r:id="rId11"/>
    <p:sldId id="297" r:id="rId12"/>
    <p:sldId id="285" r:id="rId13"/>
    <p:sldId id="294" r:id="rId14"/>
    <p:sldId id="269" r:id="rId15"/>
    <p:sldId id="298" r:id="rId16"/>
    <p:sldId id="286" r:id="rId17"/>
    <p:sldId id="295" r:id="rId18"/>
    <p:sldId id="292" r:id="rId19"/>
    <p:sldId id="299" r:id="rId20"/>
    <p:sldId id="300" r:id="rId21"/>
    <p:sldId id="301" r:id="rId22"/>
    <p:sldId id="302" r:id="rId23"/>
    <p:sldId id="289" r:id="rId24"/>
    <p:sldId id="290" r:id="rId25"/>
    <p:sldId id="29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2" d="100"/>
          <a:sy n="62" d="100"/>
        </p:scale>
        <p:origin x="828" y="56"/>
      </p:cViewPr>
      <p:guideLst/>
    </p:cSldViewPr>
  </p:slideViewPr>
  <p:notesTextViewPr>
    <p:cViewPr>
      <p:scale>
        <a:sx n="1" d="1"/>
        <a:sy n="1" d="1"/>
      </p:scale>
      <p:origin x="0" y="-4"/>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E783A2-964A-459A-B144-0DBB251F9D6B}" type="datetimeFigureOut">
              <a:rPr lang="en-US" smtClean="0"/>
              <a:t>9/15/2023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3EDDF0-101B-4DEA-B5FB-2C4C643C677D}" type="slidenum">
              <a:rPr lang="en-US" smtClean="0"/>
              <a:t>‹#›</a:t>
            </a:fld>
            <a:endParaRPr lang="en-US"/>
          </a:p>
        </p:txBody>
      </p:sp>
    </p:spTree>
    <p:extLst>
      <p:ext uri="{BB962C8B-B14F-4D97-AF65-F5344CB8AC3E}">
        <p14:creationId xmlns:p14="http://schemas.microsoft.com/office/powerpoint/2010/main" val="4824192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B83EDDF0-101B-4DEA-B5FB-2C4C643C677D}" type="slidenum">
              <a:rPr lang="en-US" smtClean="0"/>
              <a:t>1</a:t>
            </a:fld>
            <a:endParaRPr lang="en-US"/>
          </a:p>
        </p:txBody>
      </p:sp>
    </p:spTree>
    <p:extLst>
      <p:ext uri="{BB962C8B-B14F-4D97-AF65-F5344CB8AC3E}">
        <p14:creationId xmlns:p14="http://schemas.microsoft.com/office/powerpoint/2010/main" val="26954600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73581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23558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B83EDDF0-101B-4DEA-B5FB-2C4C643C677D}" type="slidenum">
              <a:rPr lang="en-US" smtClean="0"/>
              <a:t>7</a:t>
            </a:fld>
            <a:endParaRPr lang="en-US"/>
          </a:p>
        </p:txBody>
      </p:sp>
    </p:spTree>
    <p:extLst>
      <p:ext uri="{BB962C8B-B14F-4D97-AF65-F5344CB8AC3E}">
        <p14:creationId xmlns:p14="http://schemas.microsoft.com/office/powerpoint/2010/main" val="32267619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a:t> 0972115126</a:t>
            </a:r>
          </a:p>
        </p:txBody>
      </p:sp>
      <p:sp>
        <p:nvSpPr>
          <p:cNvPr id="4" name="Slide Number Placeholder 3"/>
          <p:cNvSpPr>
            <a:spLocks noGrp="1"/>
          </p:cNvSpPr>
          <p:nvPr>
            <p:ph type="sldNum" sz="quarter" idx="5"/>
          </p:nvPr>
        </p:nvSpPr>
        <p:spPr/>
        <p:txBody>
          <a:bodyPr/>
          <a:lstStyle/>
          <a:p>
            <a:fld id="{B83EDDF0-101B-4DEA-B5FB-2C4C643C677D}" type="slidenum">
              <a:rPr lang="en-US" smtClean="0"/>
              <a:t>23</a:t>
            </a:fld>
            <a:endParaRPr lang="en-US"/>
          </a:p>
        </p:txBody>
      </p:sp>
    </p:spTree>
    <p:extLst>
      <p:ext uri="{BB962C8B-B14F-4D97-AF65-F5344CB8AC3E}">
        <p14:creationId xmlns:p14="http://schemas.microsoft.com/office/powerpoint/2010/main" val="20263295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DE91CF7-5617-4ABC-BF65-F8E594CFC84D}" type="datetimeFigureOut">
              <a:rPr lang="en-US" smtClean="0"/>
              <a:t>9/15/2023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7BBD69-5407-400E-AD55-A4382B2A8AE1}" type="slidenum">
              <a:rPr lang="en-US" smtClean="0"/>
              <a:t>‹#›</a:t>
            </a:fld>
            <a:endParaRPr lang="en-US"/>
          </a:p>
        </p:txBody>
      </p:sp>
    </p:spTree>
    <p:extLst>
      <p:ext uri="{BB962C8B-B14F-4D97-AF65-F5344CB8AC3E}">
        <p14:creationId xmlns:p14="http://schemas.microsoft.com/office/powerpoint/2010/main" val="18321031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E91CF7-5617-4ABC-BF65-F8E594CFC84D}" type="datetimeFigureOut">
              <a:rPr lang="en-US" smtClean="0"/>
              <a:t>9/15/2023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7BBD69-5407-400E-AD55-A4382B2A8AE1}" type="slidenum">
              <a:rPr lang="en-US" smtClean="0"/>
              <a:t>‹#›</a:t>
            </a:fld>
            <a:endParaRPr lang="en-US"/>
          </a:p>
        </p:txBody>
      </p:sp>
    </p:spTree>
    <p:extLst>
      <p:ext uri="{BB962C8B-B14F-4D97-AF65-F5344CB8AC3E}">
        <p14:creationId xmlns:p14="http://schemas.microsoft.com/office/powerpoint/2010/main" val="15833513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E91CF7-5617-4ABC-BF65-F8E594CFC84D}" type="datetimeFigureOut">
              <a:rPr lang="en-US" smtClean="0"/>
              <a:t>9/15/2023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7BBD69-5407-400E-AD55-A4382B2A8AE1}" type="slidenum">
              <a:rPr lang="en-US" smtClean="0"/>
              <a:t>‹#›</a:t>
            </a:fld>
            <a:endParaRPr lang="en-US"/>
          </a:p>
        </p:txBody>
      </p:sp>
    </p:spTree>
    <p:extLst>
      <p:ext uri="{BB962C8B-B14F-4D97-AF65-F5344CB8AC3E}">
        <p14:creationId xmlns:p14="http://schemas.microsoft.com/office/powerpoint/2010/main" val="40649971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E91CF7-5617-4ABC-BF65-F8E594CFC84D}" type="datetimeFigureOut">
              <a:rPr lang="en-US" smtClean="0"/>
              <a:t>9/15/2023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7BBD69-5407-400E-AD55-A4382B2A8AE1}" type="slidenum">
              <a:rPr lang="en-US" smtClean="0"/>
              <a:t>‹#›</a:t>
            </a:fld>
            <a:endParaRPr lang="en-US"/>
          </a:p>
        </p:txBody>
      </p:sp>
    </p:spTree>
    <p:extLst>
      <p:ext uri="{BB962C8B-B14F-4D97-AF65-F5344CB8AC3E}">
        <p14:creationId xmlns:p14="http://schemas.microsoft.com/office/powerpoint/2010/main" val="8654227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DE91CF7-5617-4ABC-BF65-F8E594CFC84D}" type="datetimeFigureOut">
              <a:rPr lang="en-US" smtClean="0"/>
              <a:t>9/15/2023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7BBD69-5407-400E-AD55-A4382B2A8AE1}" type="slidenum">
              <a:rPr lang="en-US" smtClean="0"/>
              <a:t>‹#›</a:t>
            </a:fld>
            <a:endParaRPr lang="en-US"/>
          </a:p>
        </p:txBody>
      </p:sp>
    </p:spTree>
    <p:extLst>
      <p:ext uri="{BB962C8B-B14F-4D97-AF65-F5344CB8AC3E}">
        <p14:creationId xmlns:p14="http://schemas.microsoft.com/office/powerpoint/2010/main" val="3052797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DE91CF7-5617-4ABC-BF65-F8E594CFC84D}" type="datetimeFigureOut">
              <a:rPr lang="en-US" smtClean="0"/>
              <a:t>9/15/2023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7BBD69-5407-400E-AD55-A4382B2A8AE1}" type="slidenum">
              <a:rPr lang="en-US" smtClean="0"/>
              <a:t>‹#›</a:t>
            </a:fld>
            <a:endParaRPr lang="en-US"/>
          </a:p>
        </p:txBody>
      </p:sp>
    </p:spTree>
    <p:extLst>
      <p:ext uri="{BB962C8B-B14F-4D97-AF65-F5344CB8AC3E}">
        <p14:creationId xmlns:p14="http://schemas.microsoft.com/office/powerpoint/2010/main" val="35863616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DE91CF7-5617-4ABC-BF65-F8E594CFC84D}" type="datetimeFigureOut">
              <a:rPr lang="en-US" smtClean="0"/>
              <a:t>9/15/2023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77BBD69-5407-400E-AD55-A4382B2A8AE1}" type="slidenum">
              <a:rPr lang="en-US" smtClean="0"/>
              <a:t>‹#›</a:t>
            </a:fld>
            <a:endParaRPr lang="en-US"/>
          </a:p>
        </p:txBody>
      </p:sp>
    </p:spTree>
    <p:extLst>
      <p:ext uri="{BB962C8B-B14F-4D97-AF65-F5344CB8AC3E}">
        <p14:creationId xmlns:p14="http://schemas.microsoft.com/office/powerpoint/2010/main" val="3140714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DE91CF7-5617-4ABC-BF65-F8E594CFC84D}" type="datetimeFigureOut">
              <a:rPr lang="en-US" smtClean="0"/>
              <a:t>9/15/2023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77BBD69-5407-400E-AD55-A4382B2A8AE1}" type="slidenum">
              <a:rPr lang="en-US" smtClean="0"/>
              <a:t>‹#›</a:t>
            </a:fld>
            <a:endParaRPr lang="en-US"/>
          </a:p>
        </p:txBody>
      </p:sp>
    </p:spTree>
    <p:extLst>
      <p:ext uri="{BB962C8B-B14F-4D97-AF65-F5344CB8AC3E}">
        <p14:creationId xmlns:p14="http://schemas.microsoft.com/office/powerpoint/2010/main" val="17922196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E91CF7-5617-4ABC-BF65-F8E594CFC84D}" type="datetimeFigureOut">
              <a:rPr lang="en-US" smtClean="0"/>
              <a:t>9/15/2023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77BBD69-5407-400E-AD55-A4382B2A8AE1}" type="slidenum">
              <a:rPr lang="en-US" smtClean="0"/>
              <a:t>‹#›</a:t>
            </a:fld>
            <a:endParaRPr lang="en-US"/>
          </a:p>
        </p:txBody>
      </p:sp>
    </p:spTree>
    <p:extLst>
      <p:ext uri="{BB962C8B-B14F-4D97-AF65-F5344CB8AC3E}">
        <p14:creationId xmlns:p14="http://schemas.microsoft.com/office/powerpoint/2010/main" val="36901816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DE91CF7-5617-4ABC-BF65-F8E594CFC84D}" type="datetimeFigureOut">
              <a:rPr lang="en-US" smtClean="0"/>
              <a:t>9/15/2023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7BBD69-5407-400E-AD55-A4382B2A8AE1}" type="slidenum">
              <a:rPr lang="en-US" smtClean="0"/>
              <a:t>‹#›</a:t>
            </a:fld>
            <a:endParaRPr lang="en-US"/>
          </a:p>
        </p:txBody>
      </p:sp>
    </p:spTree>
    <p:extLst>
      <p:ext uri="{BB962C8B-B14F-4D97-AF65-F5344CB8AC3E}">
        <p14:creationId xmlns:p14="http://schemas.microsoft.com/office/powerpoint/2010/main" val="17360167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DE91CF7-5617-4ABC-BF65-F8E594CFC84D}" type="datetimeFigureOut">
              <a:rPr lang="en-US" smtClean="0"/>
              <a:t>9/15/2023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7BBD69-5407-400E-AD55-A4382B2A8AE1}" type="slidenum">
              <a:rPr lang="en-US" smtClean="0"/>
              <a:t>‹#›</a:t>
            </a:fld>
            <a:endParaRPr lang="en-US"/>
          </a:p>
        </p:txBody>
      </p:sp>
    </p:spTree>
    <p:extLst>
      <p:ext uri="{BB962C8B-B14F-4D97-AF65-F5344CB8AC3E}">
        <p14:creationId xmlns:p14="http://schemas.microsoft.com/office/powerpoint/2010/main" val="21892186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E91CF7-5617-4ABC-BF65-F8E594CFC84D}" type="datetimeFigureOut">
              <a:rPr lang="en-US" smtClean="0"/>
              <a:t>9/15/2023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7BBD69-5407-400E-AD55-A4382B2A8AE1}" type="slidenum">
              <a:rPr lang="en-US" smtClean="0"/>
              <a:t>‹#›</a:t>
            </a:fld>
            <a:endParaRPr lang="en-US"/>
          </a:p>
        </p:txBody>
      </p:sp>
      <p:pic>
        <p:nvPicPr>
          <p:cNvPr id="9" name="Picture 8" descr="A pink background with white leaves and black text&#10;&#10;Description automatically generated">
            <a:extLst>
              <a:ext uri="{FF2B5EF4-FFF2-40B4-BE49-F238E27FC236}">
                <a16:creationId xmlns:a16="http://schemas.microsoft.com/office/drawing/2014/main" id="{CAF0F0C2-5630-2C31-D5A3-85ABB7A05F3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28776" y="95251"/>
            <a:ext cx="1219200" cy="1219200"/>
          </a:xfrm>
          <a:prstGeom prst="rect">
            <a:avLst/>
          </a:prstGeom>
        </p:spPr>
      </p:pic>
    </p:spTree>
    <p:extLst>
      <p:ext uri="{BB962C8B-B14F-4D97-AF65-F5344CB8AC3E}">
        <p14:creationId xmlns:p14="http://schemas.microsoft.com/office/powerpoint/2010/main" val="27762619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3.png"/><Relationship Id="rId7" Type="http://schemas.openxmlformats.org/officeDocument/2006/relationships/image" Target="../media/image31.gif"/><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microsoft.com/office/2007/relationships/hdphoto" Target="../media/hdphoto5.wdp"/><Relationship Id="rId12" Type="http://schemas.openxmlformats.org/officeDocument/2006/relationships/image" Target="../media/image3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9.png"/><Relationship Id="rId11" Type="http://schemas.microsoft.com/office/2007/relationships/hdphoto" Target="../media/hdphoto2.wdp"/><Relationship Id="rId5" Type="http://schemas.openxmlformats.org/officeDocument/2006/relationships/image" Target="../media/image34.png"/><Relationship Id="rId10" Type="http://schemas.openxmlformats.org/officeDocument/2006/relationships/image" Target="../media/image9.png"/><Relationship Id="rId4" Type="http://schemas.openxmlformats.org/officeDocument/2006/relationships/image" Target="../media/image17.jpeg"/><Relationship Id="rId9" Type="http://schemas.microsoft.com/office/2007/relationships/hdphoto" Target="../media/hdphoto1.wdp"/></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9.png"/><Relationship Id="rId12" Type="http://schemas.microsoft.com/office/2007/relationships/hdphoto" Target="../media/hdphoto5.wdp"/><Relationship Id="rId2" Type="http://schemas.openxmlformats.org/officeDocument/2006/relationships/image" Target="../media/image17.jpeg"/><Relationship Id="rId1" Type="http://schemas.openxmlformats.org/officeDocument/2006/relationships/slideLayout" Target="../slideLayouts/slideLayout2.xml"/><Relationship Id="rId6" Type="http://schemas.microsoft.com/office/2007/relationships/hdphoto" Target="../media/hdphoto4.wdp"/><Relationship Id="rId11" Type="http://schemas.openxmlformats.org/officeDocument/2006/relationships/image" Target="../media/image19.png"/><Relationship Id="rId5" Type="http://schemas.openxmlformats.org/officeDocument/2006/relationships/image" Target="../media/image18.png"/><Relationship Id="rId10" Type="http://schemas.microsoft.com/office/2007/relationships/hdphoto" Target="../media/hdphoto3.wdp"/><Relationship Id="rId4" Type="http://schemas.microsoft.com/office/2007/relationships/hdphoto" Target="../media/hdphoto1.wdp"/><Relationship Id="rId9"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2.xml"/><Relationship Id="rId7" Type="http://schemas.microsoft.com/office/2007/relationships/hdphoto" Target="../media/hdphoto1.wdp"/><Relationship Id="rId12" Type="http://schemas.microsoft.com/office/2007/relationships/hdphoto" Target="../media/hdphoto3.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image" Target="../media/image10.png"/><Relationship Id="rId5" Type="http://schemas.openxmlformats.org/officeDocument/2006/relationships/image" Target="../media/image34.png"/><Relationship Id="rId10" Type="http://schemas.microsoft.com/office/2007/relationships/hdphoto" Target="../media/hdphoto4.wdp"/><Relationship Id="rId4" Type="http://schemas.openxmlformats.org/officeDocument/2006/relationships/image" Target="../media/image17.jpeg"/><Relationship Id="rId9"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jpeg"/><Relationship Id="rId1" Type="http://schemas.openxmlformats.org/officeDocument/2006/relationships/slideLayout" Target="../slideLayouts/slideLayout2.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2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34.png"/><Relationship Id="rId4" Type="http://schemas.openxmlformats.org/officeDocument/2006/relationships/image" Target="../media/image17.jpe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47.png"/><Relationship Id="rId5" Type="http://schemas.microsoft.com/office/2007/relationships/hdphoto" Target="../media/hdphoto1.wdp"/><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gif"/><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jpeg"/><Relationship Id="rId7" Type="http://schemas.microsoft.com/office/2007/relationships/hdphoto" Target="../media/hdphoto3.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4.png"/><Relationship Id="rId5" Type="http://schemas.microsoft.com/office/2007/relationships/hdphoto" Target="../media/hdphoto2.wdp"/><Relationship Id="rId10"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jpeg"/><Relationship Id="rId7" Type="http://schemas.microsoft.com/office/2007/relationships/hdphoto" Target="../media/hdphoto3.wd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microsoft.com/office/2007/relationships/hdphoto" Target="../media/hdphoto2.wdp"/><Relationship Id="rId4" Type="http://schemas.openxmlformats.org/officeDocument/2006/relationships/image" Target="../media/image9.pn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9.png"/><Relationship Id="rId12" Type="http://schemas.microsoft.com/office/2007/relationships/hdphoto" Target="../media/hdphoto5.wdp"/><Relationship Id="rId2" Type="http://schemas.openxmlformats.org/officeDocument/2006/relationships/image" Target="../media/image17.jpeg"/><Relationship Id="rId1" Type="http://schemas.openxmlformats.org/officeDocument/2006/relationships/slideLayout" Target="../slideLayouts/slideLayout2.xml"/><Relationship Id="rId6" Type="http://schemas.microsoft.com/office/2007/relationships/hdphoto" Target="../media/hdphoto4.wdp"/><Relationship Id="rId11" Type="http://schemas.openxmlformats.org/officeDocument/2006/relationships/image" Target="../media/image19.png"/><Relationship Id="rId5" Type="http://schemas.openxmlformats.org/officeDocument/2006/relationships/image" Target="../media/image18.png"/><Relationship Id="rId10" Type="http://schemas.microsoft.com/office/2007/relationships/hdphoto" Target="../media/hdphoto3.wdp"/><Relationship Id="rId4" Type="http://schemas.microsoft.com/office/2007/relationships/hdphoto" Target="../media/hdphoto1.wdp"/><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9.png"/><Relationship Id="rId12" Type="http://schemas.microsoft.com/office/2007/relationships/hdphoto" Target="../media/hdphoto5.wdp"/><Relationship Id="rId2" Type="http://schemas.openxmlformats.org/officeDocument/2006/relationships/image" Target="../media/image17.jpeg"/><Relationship Id="rId1" Type="http://schemas.openxmlformats.org/officeDocument/2006/relationships/slideLayout" Target="../slideLayouts/slideLayout2.xml"/><Relationship Id="rId6" Type="http://schemas.microsoft.com/office/2007/relationships/hdphoto" Target="../media/hdphoto4.wdp"/><Relationship Id="rId11" Type="http://schemas.openxmlformats.org/officeDocument/2006/relationships/image" Target="../media/image19.png"/><Relationship Id="rId5" Type="http://schemas.openxmlformats.org/officeDocument/2006/relationships/image" Target="../media/image18.png"/><Relationship Id="rId10" Type="http://schemas.microsoft.com/office/2007/relationships/hdphoto" Target="../media/hdphoto3.wdp"/><Relationship Id="rId4" Type="http://schemas.microsoft.com/office/2007/relationships/hdphoto" Target="../media/hdphoto1.wdp"/><Relationship Id="rId9"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 t="19141" r="-286" b="7339"/>
          <a:stretch/>
        </p:blipFill>
        <p:spPr>
          <a:xfrm>
            <a:off x="0" y="-39190"/>
            <a:ext cx="12226834" cy="6936377"/>
          </a:xfrm>
          <a:prstGeom prst="rect">
            <a:avLst/>
          </a:prstGeom>
        </p:spPr>
      </p:pic>
      <p:sp>
        <p:nvSpPr>
          <p:cNvPr id="16" name="Rectangle: Rounded Corners 2">
            <a:extLst>
              <a:ext uri="{FF2B5EF4-FFF2-40B4-BE49-F238E27FC236}">
                <a16:creationId xmlns:a16="http://schemas.microsoft.com/office/drawing/2014/main" id="{229C6D28-2D86-8F3B-D70A-9E403E33CDAD}"/>
              </a:ext>
            </a:extLst>
          </p:cNvPr>
          <p:cNvSpPr/>
          <p:nvPr/>
        </p:nvSpPr>
        <p:spPr>
          <a:xfrm>
            <a:off x="3505911" y="740740"/>
            <a:ext cx="8465318" cy="4504005"/>
          </a:xfrm>
          <a:custGeom>
            <a:avLst/>
            <a:gdLst>
              <a:gd name="connsiteX0" fmla="*/ 0 w 8465318"/>
              <a:gd name="connsiteY0" fmla="*/ 750683 h 4504005"/>
              <a:gd name="connsiteX1" fmla="*/ 750683 w 8465318"/>
              <a:gd name="connsiteY1" fmla="*/ 0 h 4504005"/>
              <a:gd name="connsiteX2" fmla="*/ 7714635 w 8465318"/>
              <a:gd name="connsiteY2" fmla="*/ 0 h 4504005"/>
              <a:gd name="connsiteX3" fmla="*/ 8465318 w 8465318"/>
              <a:gd name="connsiteY3" fmla="*/ 750683 h 4504005"/>
              <a:gd name="connsiteX4" fmla="*/ 8465318 w 8465318"/>
              <a:gd name="connsiteY4" fmla="*/ 3753322 h 4504005"/>
              <a:gd name="connsiteX5" fmla="*/ 7714635 w 8465318"/>
              <a:gd name="connsiteY5" fmla="*/ 4504005 h 4504005"/>
              <a:gd name="connsiteX6" fmla="*/ 750683 w 8465318"/>
              <a:gd name="connsiteY6" fmla="*/ 4504005 h 4504005"/>
              <a:gd name="connsiteX7" fmla="*/ 0 w 8465318"/>
              <a:gd name="connsiteY7" fmla="*/ 3753322 h 4504005"/>
              <a:gd name="connsiteX8" fmla="*/ 0 w 8465318"/>
              <a:gd name="connsiteY8" fmla="*/ 750683 h 4504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5318" h="4504005" fill="none" extrusionOk="0">
                <a:moveTo>
                  <a:pt x="0" y="750683"/>
                </a:moveTo>
                <a:cubicBezTo>
                  <a:pt x="-64559" y="325650"/>
                  <a:pt x="393827" y="47217"/>
                  <a:pt x="750683" y="0"/>
                </a:cubicBezTo>
                <a:cubicBezTo>
                  <a:pt x="2163909" y="130954"/>
                  <a:pt x="6094849" y="43574"/>
                  <a:pt x="7714635" y="0"/>
                </a:cubicBezTo>
                <a:cubicBezTo>
                  <a:pt x="8165472" y="55831"/>
                  <a:pt x="8515592" y="397674"/>
                  <a:pt x="8465318" y="750683"/>
                </a:cubicBezTo>
                <a:cubicBezTo>
                  <a:pt x="8314879" y="1627318"/>
                  <a:pt x="8551197" y="3424314"/>
                  <a:pt x="8465318" y="3753322"/>
                </a:cubicBezTo>
                <a:cubicBezTo>
                  <a:pt x="8428816" y="4173907"/>
                  <a:pt x="8085171" y="4473608"/>
                  <a:pt x="7714635" y="4504005"/>
                </a:cubicBezTo>
                <a:cubicBezTo>
                  <a:pt x="6841874" y="4659202"/>
                  <a:pt x="4110329" y="4667025"/>
                  <a:pt x="750683" y="4504005"/>
                </a:cubicBezTo>
                <a:cubicBezTo>
                  <a:pt x="338152" y="4476138"/>
                  <a:pt x="-19850" y="4179503"/>
                  <a:pt x="0" y="3753322"/>
                </a:cubicBezTo>
                <a:cubicBezTo>
                  <a:pt x="64656" y="3058364"/>
                  <a:pt x="-17807" y="1403250"/>
                  <a:pt x="0" y="750683"/>
                </a:cubicBezTo>
                <a:close/>
              </a:path>
              <a:path w="8465318" h="4504005" stroke="0" extrusionOk="0">
                <a:moveTo>
                  <a:pt x="0" y="750683"/>
                </a:moveTo>
                <a:cubicBezTo>
                  <a:pt x="-11176" y="329198"/>
                  <a:pt x="297014" y="14667"/>
                  <a:pt x="750683" y="0"/>
                </a:cubicBezTo>
                <a:cubicBezTo>
                  <a:pt x="2518803" y="132882"/>
                  <a:pt x="4462714" y="-84951"/>
                  <a:pt x="7714635" y="0"/>
                </a:cubicBezTo>
                <a:cubicBezTo>
                  <a:pt x="8081219" y="46881"/>
                  <a:pt x="8459186" y="369983"/>
                  <a:pt x="8465318" y="750683"/>
                </a:cubicBezTo>
                <a:cubicBezTo>
                  <a:pt x="8485505" y="1471311"/>
                  <a:pt x="8617798" y="2887940"/>
                  <a:pt x="8465318" y="3753322"/>
                </a:cubicBezTo>
                <a:cubicBezTo>
                  <a:pt x="8511387" y="4173378"/>
                  <a:pt x="8136103" y="4489851"/>
                  <a:pt x="7714635" y="4504005"/>
                </a:cubicBezTo>
                <a:cubicBezTo>
                  <a:pt x="6237193" y="4591644"/>
                  <a:pt x="4153261" y="4431326"/>
                  <a:pt x="750683" y="4504005"/>
                </a:cubicBezTo>
                <a:cubicBezTo>
                  <a:pt x="333674" y="4480949"/>
                  <a:pt x="-20153" y="4195919"/>
                  <a:pt x="0" y="3753322"/>
                </a:cubicBezTo>
                <a:cubicBezTo>
                  <a:pt x="-38581" y="2858616"/>
                  <a:pt x="63341" y="2188827"/>
                  <a:pt x="0" y="750683"/>
                </a:cubicBezTo>
                <a:close/>
              </a:path>
            </a:pathLst>
          </a:custGeom>
          <a:solidFill>
            <a:schemeClr val="bg1">
              <a:alpha val="80000"/>
            </a:schemeClr>
          </a:solidFill>
          <a:ln w="28575">
            <a:solidFill>
              <a:srgbClr val="002060"/>
            </a:solidFill>
            <a:extLst>
              <a:ext uri="{C807C97D-BFC1-408E-A445-0C87EB9F89A2}">
                <ask:lineSketchStyleProps xmlns:ask="http://schemas.microsoft.com/office/drawing/2018/sketchyshapes" sd="1219033472">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backgroundRemoval t="7449" b="91837" l="10000" r="90000">
                        <a14:foregroundMark x1="41837" y1="58878" x2="39184" y2="59388"/>
                        <a14:foregroundMark x1="52551" y1="55000" x2="51020" y2="57551"/>
                        <a14:foregroundMark x1="47755" y1="58878" x2="49490" y2="63571"/>
                        <a14:foregroundMark x1="58265" y1="60612" x2="60204" y2="64388"/>
                        <a14:foregroundMark x1="64490" y1="64796" x2="62449" y2="64796"/>
                        <a14:foregroundMark x1="52755" y1="69286" x2="49898" y2="69286"/>
                        <a14:foregroundMark x1="50408" y1="87857" x2="51939" y2="87857"/>
                        <a14:backgroundMark x1="51224" y1="88980" x2="51939" y2="87245"/>
                        <a14:backgroundMark x1="52755" y1="88571" x2="50102" y2="87041"/>
                        <a14:backgroundMark x1="48878" y1="89184" x2="51020" y2="87653"/>
                        <a14:backgroundMark x1="52143" y1="89184" x2="50102" y2="87245"/>
                        <a14:backgroundMark x1="51735" y1="88367" x2="50816" y2="89490"/>
                      </a14:backgroundRemoval>
                    </a14:imgEffect>
                  </a14:imgLayer>
                </a14:imgProps>
              </a:ext>
              <a:ext uri="{28A0092B-C50C-407E-A947-70E740481C1C}">
                <a14:useLocalDpi xmlns:a14="http://schemas.microsoft.com/office/drawing/2010/main" val="0"/>
              </a:ext>
            </a:extLst>
          </a:blip>
          <a:stretch>
            <a:fillRect/>
          </a:stretch>
        </p:blipFill>
        <p:spPr>
          <a:xfrm flipH="1">
            <a:off x="-1196770" y="1361316"/>
            <a:ext cx="6098177" cy="6098177"/>
          </a:xfrm>
          <a:prstGeom prst="rect">
            <a:avLst/>
          </a:prstGeom>
        </p:spPr>
      </p:pic>
      <p:sp>
        <p:nvSpPr>
          <p:cNvPr id="26" name="TextBox 25">
            <a:extLst>
              <a:ext uri="{FF2B5EF4-FFF2-40B4-BE49-F238E27FC236}">
                <a16:creationId xmlns:a16="http://schemas.microsoft.com/office/drawing/2014/main" id="{B20546FB-8F69-1C54-F541-5A1C600449FD}"/>
              </a:ext>
            </a:extLst>
          </p:cNvPr>
          <p:cNvSpPr txBox="1"/>
          <p:nvPr/>
        </p:nvSpPr>
        <p:spPr>
          <a:xfrm>
            <a:off x="6287379" y="4155177"/>
            <a:ext cx="318997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UTM Duepuntozero" panose="02040603050506020204" pitchFamily="18" charset="0"/>
                <a:ea typeface="+mn-ea"/>
                <a:cs typeface="+mn-cs"/>
              </a:rPr>
              <a:t>(</a:t>
            </a:r>
            <a:r>
              <a:rPr kumimoji="0" lang="en-US" sz="4800" b="1" i="0" u="none" strike="noStrike" kern="1200" cap="none" spc="0" normalizeH="0" baseline="0" noProof="0" dirty="0" err="1">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UTM Duepuntozero" panose="02040603050506020204" pitchFamily="18" charset="0"/>
                <a:ea typeface="+mn-ea"/>
                <a:cs typeface="+mn-cs"/>
              </a:rPr>
              <a:t>Tiết</a:t>
            </a:r>
            <a:r>
              <a:rPr kumimoji="0" lang="en-US" sz="48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UTM Duepuntozero" panose="02040603050506020204" pitchFamily="18" charset="0"/>
                <a:ea typeface="+mn-ea"/>
                <a:cs typeface="+mn-cs"/>
              </a:rPr>
              <a:t> 2)</a:t>
            </a:r>
          </a:p>
        </p:txBody>
      </p:sp>
      <p:pic>
        <p:nvPicPr>
          <p:cNvPr id="4" name="Picture 3">
            <a:extLst>
              <a:ext uri="{FF2B5EF4-FFF2-40B4-BE49-F238E27FC236}">
                <a16:creationId xmlns:a16="http://schemas.microsoft.com/office/drawing/2014/main" id="{3C5787DB-F406-912E-D911-E6E147182164}"/>
              </a:ext>
            </a:extLst>
          </p:cNvPr>
          <p:cNvPicPr>
            <a:picLocks noChangeAspect="1"/>
          </p:cNvPicPr>
          <p:nvPr/>
        </p:nvPicPr>
        <p:blipFill>
          <a:blip r:embed="rId6"/>
          <a:stretch>
            <a:fillRect/>
          </a:stretch>
        </p:blipFill>
        <p:spPr>
          <a:xfrm>
            <a:off x="5923998" y="1029028"/>
            <a:ext cx="3581952" cy="1123858"/>
          </a:xfrm>
          <a:prstGeom prst="rect">
            <a:avLst/>
          </a:prstGeom>
        </p:spPr>
      </p:pic>
      <p:pic>
        <p:nvPicPr>
          <p:cNvPr id="6" name="Picture 5">
            <a:extLst>
              <a:ext uri="{FF2B5EF4-FFF2-40B4-BE49-F238E27FC236}">
                <a16:creationId xmlns:a16="http://schemas.microsoft.com/office/drawing/2014/main" id="{329A4577-2AAD-6AC1-503E-E97D9B5B656C}"/>
              </a:ext>
            </a:extLst>
          </p:cNvPr>
          <p:cNvPicPr>
            <a:picLocks noChangeAspect="1"/>
          </p:cNvPicPr>
          <p:nvPr/>
        </p:nvPicPr>
        <p:blipFill>
          <a:blip r:embed="rId7"/>
          <a:stretch>
            <a:fillRect/>
          </a:stretch>
        </p:blipFill>
        <p:spPr>
          <a:xfrm>
            <a:off x="3675152" y="1939579"/>
            <a:ext cx="8175445" cy="2121592"/>
          </a:xfrm>
          <a:prstGeom prst="rect">
            <a:avLst/>
          </a:prstGeom>
        </p:spPr>
      </p:pic>
    </p:spTree>
    <p:extLst>
      <p:ext uri="{BB962C8B-B14F-4D97-AF65-F5344CB8AC3E}">
        <p14:creationId xmlns:p14="http://schemas.microsoft.com/office/powerpoint/2010/main" val="277453388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3"/>
                                        </p:tgtEl>
                                        <p:attrNameLst>
                                          <p:attrName>r</p:attrName>
                                        </p:attrNameLst>
                                      </p:cBhvr>
                                    </p:animRot>
                                    <p:animRot by="-240000">
                                      <p:cBhvr>
                                        <p:cTn id="12" dur="200" fill="hold">
                                          <p:stCondLst>
                                            <p:cond delay="200"/>
                                          </p:stCondLst>
                                        </p:cTn>
                                        <p:tgtEl>
                                          <p:spTgt spid="3"/>
                                        </p:tgtEl>
                                        <p:attrNameLst>
                                          <p:attrName>r</p:attrName>
                                        </p:attrNameLst>
                                      </p:cBhvr>
                                    </p:animRot>
                                    <p:animRot by="240000">
                                      <p:cBhvr>
                                        <p:cTn id="13" dur="200" fill="hold">
                                          <p:stCondLst>
                                            <p:cond delay="400"/>
                                          </p:stCondLst>
                                        </p:cTn>
                                        <p:tgtEl>
                                          <p:spTgt spid="3"/>
                                        </p:tgtEl>
                                        <p:attrNameLst>
                                          <p:attrName>r</p:attrName>
                                        </p:attrNameLst>
                                      </p:cBhvr>
                                    </p:animRot>
                                    <p:animRot by="-240000">
                                      <p:cBhvr>
                                        <p:cTn id="14" dur="200" fill="hold">
                                          <p:stCondLst>
                                            <p:cond delay="600"/>
                                          </p:stCondLst>
                                        </p:cTn>
                                        <p:tgtEl>
                                          <p:spTgt spid="3"/>
                                        </p:tgtEl>
                                        <p:attrNameLst>
                                          <p:attrName>r</p:attrName>
                                        </p:attrNameLst>
                                      </p:cBhvr>
                                    </p:animRot>
                                    <p:animRot by="120000">
                                      <p:cBhvr>
                                        <p:cTn id="15" dur="200" fill="hold">
                                          <p:stCondLst>
                                            <p:cond delay="800"/>
                                          </p:stCondLst>
                                        </p:cTn>
                                        <p:tgtEl>
                                          <p:spTgt spid="3"/>
                                        </p:tgtEl>
                                        <p:attrNameLst>
                                          <p:attrName>r</p:attrName>
                                        </p:attrNameLst>
                                      </p:cBhvr>
                                    </p:animRot>
                                  </p:childTnLst>
                                </p:cTn>
                              </p:par>
                            </p:childTnLst>
                          </p:cTn>
                        </p:par>
                        <p:par>
                          <p:cTn id="16" fill="hold">
                            <p:stCondLst>
                              <p:cond delay="1500"/>
                            </p:stCondLst>
                            <p:childTnLst>
                              <p:par>
                                <p:cTn id="17" presetID="14" presetClass="entr" presetSubtype="1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randombar(horizont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1000"/>
                                        <p:tgtEl>
                                          <p:spTgt spid="26"/>
                                        </p:tgtEl>
                                      </p:cBhvr>
                                    </p:animEffect>
                                    <p:anim calcmode="lin" valueType="num">
                                      <p:cBhvr>
                                        <p:cTn id="35" dur="1000" fill="hold"/>
                                        <p:tgtEl>
                                          <p:spTgt spid="26"/>
                                        </p:tgtEl>
                                        <p:attrNameLst>
                                          <p:attrName>ppt_x</p:attrName>
                                        </p:attrNameLst>
                                      </p:cBhvr>
                                      <p:tavLst>
                                        <p:tav tm="0">
                                          <p:val>
                                            <p:strVal val="#ppt_x"/>
                                          </p:val>
                                        </p:tav>
                                        <p:tav tm="100000">
                                          <p:val>
                                            <p:strVal val="#ppt_x"/>
                                          </p:val>
                                        </p:tav>
                                      </p:tavLst>
                                    </p:anim>
                                    <p:anim calcmode="lin" valueType="num">
                                      <p:cBhvr>
                                        <p:cTn id="3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t="14443" r="1374" b="10077"/>
          <a:stretch/>
        </p:blipFill>
        <p:spPr>
          <a:xfrm>
            <a:off x="0" y="-104503"/>
            <a:ext cx="12187647" cy="6996033"/>
          </a:xfrm>
          <a:prstGeom prst="rect">
            <a:avLst/>
          </a:prstGeom>
        </p:spPr>
      </p:pic>
      <p:sp>
        <p:nvSpPr>
          <p:cNvPr id="10" name="Hình chữ nhật: Góc Tròn 6">
            <a:extLst>
              <a:ext uri="{FF2B5EF4-FFF2-40B4-BE49-F238E27FC236}">
                <a16:creationId xmlns:a16="http://schemas.microsoft.com/office/drawing/2014/main" id="{5EDA13FA-52E6-BE1A-FEDF-A2A8F414FB17}"/>
              </a:ext>
            </a:extLst>
          </p:cNvPr>
          <p:cNvSpPr/>
          <p:nvPr/>
        </p:nvSpPr>
        <p:spPr>
          <a:xfrm>
            <a:off x="304760" y="186290"/>
            <a:ext cx="11556314" cy="6414446"/>
          </a:xfrm>
          <a:custGeom>
            <a:avLst/>
            <a:gdLst>
              <a:gd name="connsiteX0" fmla="*/ 0 w 11556314"/>
              <a:gd name="connsiteY0" fmla="*/ 1069096 h 6414446"/>
              <a:gd name="connsiteX1" fmla="*/ 1069096 w 11556314"/>
              <a:gd name="connsiteY1" fmla="*/ 0 h 6414446"/>
              <a:gd name="connsiteX2" fmla="*/ 10487218 w 11556314"/>
              <a:gd name="connsiteY2" fmla="*/ 0 h 6414446"/>
              <a:gd name="connsiteX3" fmla="*/ 11556314 w 11556314"/>
              <a:gd name="connsiteY3" fmla="*/ 1069096 h 6414446"/>
              <a:gd name="connsiteX4" fmla="*/ 11556314 w 11556314"/>
              <a:gd name="connsiteY4" fmla="*/ 5345350 h 6414446"/>
              <a:gd name="connsiteX5" fmla="*/ 10487218 w 11556314"/>
              <a:gd name="connsiteY5" fmla="*/ 6414446 h 6414446"/>
              <a:gd name="connsiteX6" fmla="*/ 1069096 w 11556314"/>
              <a:gd name="connsiteY6" fmla="*/ 6414446 h 6414446"/>
              <a:gd name="connsiteX7" fmla="*/ 0 w 11556314"/>
              <a:gd name="connsiteY7" fmla="*/ 5345350 h 6414446"/>
              <a:gd name="connsiteX8" fmla="*/ 0 w 11556314"/>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6314" h="6414446" fill="none" extrusionOk="0">
                <a:moveTo>
                  <a:pt x="0" y="1069096"/>
                </a:moveTo>
                <a:cubicBezTo>
                  <a:pt x="-19542" y="479866"/>
                  <a:pt x="461855" y="95376"/>
                  <a:pt x="1069096" y="0"/>
                </a:cubicBezTo>
                <a:cubicBezTo>
                  <a:pt x="2988959" y="77600"/>
                  <a:pt x="8507000" y="-27269"/>
                  <a:pt x="10487218" y="0"/>
                </a:cubicBezTo>
                <a:cubicBezTo>
                  <a:pt x="11148293" y="-93171"/>
                  <a:pt x="11665898" y="510911"/>
                  <a:pt x="11556314" y="1069096"/>
                </a:cubicBezTo>
                <a:cubicBezTo>
                  <a:pt x="11665314" y="2536417"/>
                  <a:pt x="11478105" y="4353943"/>
                  <a:pt x="11556314" y="5345350"/>
                </a:cubicBezTo>
                <a:cubicBezTo>
                  <a:pt x="11544449" y="5931154"/>
                  <a:pt x="11008778" y="6444826"/>
                  <a:pt x="10487218" y="6414446"/>
                </a:cubicBezTo>
                <a:cubicBezTo>
                  <a:pt x="6105933" y="6463623"/>
                  <a:pt x="3404006" y="6291744"/>
                  <a:pt x="1069096" y="6414446"/>
                </a:cubicBezTo>
                <a:cubicBezTo>
                  <a:pt x="471191" y="6471737"/>
                  <a:pt x="-69188" y="5995367"/>
                  <a:pt x="0" y="5345350"/>
                </a:cubicBezTo>
                <a:cubicBezTo>
                  <a:pt x="47022" y="3923570"/>
                  <a:pt x="104569" y="2292304"/>
                  <a:pt x="0" y="1069096"/>
                </a:cubicBezTo>
                <a:close/>
              </a:path>
              <a:path w="11556314" h="6414446" stroke="0" extrusionOk="0">
                <a:moveTo>
                  <a:pt x="0" y="1069096"/>
                </a:moveTo>
                <a:cubicBezTo>
                  <a:pt x="32307" y="474958"/>
                  <a:pt x="522525" y="-2928"/>
                  <a:pt x="1069096" y="0"/>
                </a:cubicBezTo>
                <a:cubicBezTo>
                  <a:pt x="3625564" y="-129276"/>
                  <a:pt x="7944635" y="-77778"/>
                  <a:pt x="10487218" y="0"/>
                </a:cubicBezTo>
                <a:cubicBezTo>
                  <a:pt x="11059960" y="-56436"/>
                  <a:pt x="11540584" y="569352"/>
                  <a:pt x="11556314" y="1069096"/>
                </a:cubicBezTo>
                <a:cubicBezTo>
                  <a:pt x="11637913" y="1542640"/>
                  <a:pt x="11710614" y="3696807"/>
                  <a:pt x="11556314" y="5345350"/>
                </a:cubicBezTo>
                <a:cubicBezTo>
                  <a:pt x="11603077" y="6034414"/>
                  <a:pt x="11046164" y="6425151"/>
                  <a:pt x="10487218" y="6414446"/>
                </a:cubicBezTo>
                <a:cubicBezTo>
                  <a:pt x="8839387" y="6458666"/>
                  <a:pt x="4582110"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bg1">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l="33507" t="16163" r="24415" b="27965"/>
          <a:stretch/>
        </p:blipFill>
        <p:spPr>
          <a:xfrm>
            <a:off x="9757098" y="-574049"/>
            <a:ext cx="3012466" cy="2250051"/>
          </a:xfrm>
          <a:prstGeom prst="rect">
            <a:avLst/>
          </a:prstGeom>
        </p:spPr>
      </p:pic>
      <p:sp>
        <p:nvSpPr>
          <p:cNvPr id="2" name="TextBox 1">
            <a:extLst>
              <a:ext uri="{FF2B5EF4-FFF2-40B4-BE49-F238E27FC236}">
                <a16:creationId xmlns:a16="http://schemas.microsoft.com/office/drawing/2014/main" id="{5A0896A6-CEE1-3D46-CB52-718FE739F741}"/>
              </a:ext>
            </a:extLst>
          </p:cNvPr>
          <p:cNvSpPr txBox="1"/>
          <p:nvPr/>
        </p:nvSpPr>
        <p:spPr>
          <a:xfrm>
            <a:off x="885825" y="514350"/>
            <a:ext cx="9420225" cy="954107"/>
          </a:xfrm>
          <a:prstGeom prst="rect">
            <a:avLst/>
          </a:prstGeom>
          <a:noFill/>
        </p:spPr>
        <p:txBody>
          <a:bodyPr wrap="square" rtlCol="0">
            <a:spAutoFit/>
          </a:bodyPr>
          <a:lstStyle/>
          <a:p>
            <a:pPr algn="just" latinLnBrk="0"/>
            <a:r>
              <a:rPr lang="vi-VN" sz="2800" b="1" i="0" dirty="0">
                <a:solidFill>
                  <a:srgbClr val="000000"/>
                </a:solidFill>
                <a:effectLst/>
                <a:latin typeface="Calibri" panose="020F0502020204030204" pitchFamily="34" charset="0"/>
                <a:cs typeface="Calibri" panose="020F0502020204030204" pitchFamily="34" charset="0"/>
              </a:rPr>
              <a:t>a) Theo em, tại mỗi thời điểm: lúc 3 giờ, lúc 6 giờ, lúc 9 giờ thì góc giữa hai kim đó có số đo lần lượt bằng bao nhiêu?</a:t>
            </a:r>
          </a:p>
        </p:txBody>
      </p:sp>
      <p:pic>
        <p:nvPicPr>
          <p:cNvPr id="1026" name="Picture 2" descr="Đọc đồng hồ kim">
            <a:extLst>
              <a:ext uri="{FF2B5EF4-FFF2-40B4-BE49-F238E27FC236}">
                <a16:creationId xmlns:a16="http://schemas.microsoft.com/office/drawing/2014/main" id="{B584B241-6140-C992-B79A-75AAB7A63E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353" y="1898168"/>
            <a:ext cx="2514600" cy="25050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iải phần câu hỏi bài 2 trang 97 vở bài tập toán 6 tập 2">
            <a:extLst>
              <a:ext uri="{FF2B5EF4-FFF2-40B4-BE49-F238E27FC236}">
                <a16:creationId xmlns:a16="http://schemas.microsoft.com/office/drawing/2014/main" id="{86E8FC45-1767-6EB4-C6A8-052A87877E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9790" y="1828799"/>
            <a:ext cx="2609111" cy="258893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Đồng hồ nào dưới đây đang chỉ (3 ) giờ?">
            <a:extLst>
              <a:ext uri="{FF2B5EF4-FFF2-40B4-BE49-F238E27FC236}">
                <a16:creationId xmlns:a16="http://schemas.microsoft.com/office/drawing/2014/main" id="{D8F28E0E-AAF9-AAD1-7C6A-46EA2B7E06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94412" y="1721334"/>
            <a:ext cx="2632005" cy="263200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15">
            <a:extLst>
              <a:ext uri="{FF2B5EF4-FFF2-40B4-BE49-F238E27FC236}">
                <a16:creationId xmlns:a16="http://schemas.microsoft.com/office/drawing/2014/main" id="{C0BB911E-2D7D-B4BF-0695-DAD5AB32BAB5}"/>
              </a:ext>
            </a:extLst>
          </p:cNvPr>
          <p:cNvSpPr/>
          <p:nvPr/>
        </p:nvSpPr>
        <p:spPr>
          <a:xfrm>
            <a:off x="638175" y="4560404"/>
            <a:ext cx="2743199" cy="735496"/>
          </a:xfrm>
          <a:prstGeom prst="roundRect">
            <a:avLst/>
          </a:prstGeom>
          <a:solidFill>
            <a:srgbClr val="FFFF00"/>
          </a:solidFill>
          <a:ln w="38100">
            <a:solidFill>
              <a:schemeClr val="tx1">
                <a:lumMod val="85000"/>
                <a:lumOff val="1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dirty="0" err="1">
                <a:solidFill>
                  <a:srgbClr val="FF0000"/>
                </a:solidFill>
              </a:rPr>
              <a:t>Góc</a:t>
            </a:r>
            <a:r>
              <a:rPr lang="en-US" sz="3200" dirty="0">
                <a:solidFill>
                  <a:srgbClr val="FF0000"/>
                </a:solidFill>
              </a:rPr>
              <a:t> </a:t>
            </a:r>
            <a:r>
              <a:rPr lang="en-US" sz="3200" dirty="0" err="1">
                <a:solidFill>
                  <a:srgbClr val="FF0000"/>
                </a:solidFill>
              </a:rPr>
              <a:t>vuông</a:t>
            </a:r>
            <a:r>
              <a:rPr lang="en-US" sz="3200" dirty="0">
                <a:solidFill>
                  <a:srgbClr val="FF0000"/>
                </a:solidFill>
              </a:rPr>
              <a:t> 90</a:t>
            </a:r>
            <a:r>
              <a:rPr lang="en-US" sz="3200" baseline="30000" dirty="0">
                <a:solidFill>
                  <a:srgbClr val="FF0000"/>
                </a:solidFill>
              </a:rPr>
              <a:t>o</a:t>
            </a:r>
            <a:endParaRPr lang="en-US" sz="3200" dirty="0">
              <a:solidFill>
                <a:srgbClr val="FF0000"/>
              </a:solidFill>
            </a:endParaRPr>
          </a:p>
        </p:txBody>
      </p:sp>
      <p:sp>
        <p:nvSpPr>
          <p:cNvPr id="6" name="Rectangle: Rounded Corners 15">
            <a:extLst>
              <a:ext uri="{FF2B5EF4-FFF2-40B4-BE49-F238E27FC236}">
                <a16:creationId xmlns:a16="http://schemas.microsoft.com/office/drawing/2014/main" id="{B9D290FE-9D07-AB99-AAE7-C2B29D9AD4F0}"/>
              </a:ext>
            </a:extLst>
          </p:cNvPr>
          <p:cNvSpPr/>
          <p:nvPr/>
        </p:nvSpPr>
        <p:spPr>
          <a:xfrm>
            <a:off x="4619625" y="4530587"/>
            <a:ext cx="2531165" cy="735496"/>
          </a:xfrm>
          <a:prstGeom prst="roundRect">
            <a:avLst/>
          </a:prstGeom>
          <a:solidFill>
            <a:srgbClr val="FFFF00"/>
          </a:solidFill>
          <a:ln w="38100">
            <a:solidFill>
              <a:schemeClr val="tx1">
                <a:lumMod val="85000"/>
                <a:lumOff val="1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dirty="0" err="1">
                <a:solidFill>
                  <a:srgbClr val="FF0000"/>
                </a:solidFill>
              </a:rPr>
              <a:t>Góc</a:t>
            </a:r>
            <a:r>
              <a:rPr lang="en-US" sz="3200" dirty="0">
                <a:solidFill>
                  <a:srgbClr val="FF0000"/>
                </a:solidFill>
              </a:rPr>
              <a:t> </a:t>
            </a:r>
            <a:r>
              <a:rPr lang="en-US" sz="3200" dirty="0" err="1">
                <a:solidFill>
                  <a:srgbClr val="FF0000"/>
                </a:solidFill>
              </a:rPr>
              <a:t>bẹt</a:t>
            </a:r>
            <a:r>
              <a:rPr lang="en-US" sz="3200" dirty="0">
                <a:solidFill>
                  <a:srgbClr val="FF0000"/>
                </a:solidFill>
              </a:rPr>
              <a:t> 180</a:t>
            </a:r>
            <a:r>
              <a:rPr lang="en-US" sz="3200" baseline="30000" dirty="0">
                <a:solidFill>
                  <a:srgbClr val="FF0000"/>
                </a:solidFill>
              </a:rPr>
              <a:t>o</a:t>
            </a:r>
            <a:endParaRPr lang="en-US" sz="3200" dirty="0">
              <a:solidFill>
                <a:srgbClr val="FF0000"/>
              </a:solidFill>
            </a:endParaRPr>
          </a:p>
        </p:txBody>
      </p:sp>
      <p:sp>
        <p:nvSpPr>
          <p:cNvPr id="7" name="Rectangle: Rounded Corners 15">
            <a:extLst>
              <a:ext uri="{FF2B5EF4-FFF2-40B4-BE49-F238E27FC236}">
                <a16:creationId xmlns:a16="http://schemas.microsoft.com/office/drawing/2014/main" id="{2A8A7E48-9E36-C74A-EB7A-19F45052F108}"/>
              </a:ext>
            </a:extLst>
          </p:cNvPr>
          <p:cNvSpPr/>
          <p:nvPr/>
        </p:nvSpPr>
        <p:spPr>
          <a:xfrm>
            <a:off x="8229600" y="4492487"/>
            <a:ext cx="2838450" cy="735496"/>
          </a:xfrm>
          <a:prstGeom prst="roundRect">
            <a:avLst/>
          </a:prstGeom>
          <a:solidFill>
            <a:srgbClr val="FFFF00"/>
          </a:solidFill>
          <a:ln w="38100">
            <a:solidFill>
              <a:schemeClr val="tx1">
                <a:lumMod val="85000"/>
                <a:lumOff val="1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dirty="0" err="1">
                <a:solidFill>
                  <a:srgbClr val="FF0000"/>
                </a:solidFill>
              </a:rPr>
              <a:t>Góc</a:t>
            </a:r>
            <a:r>
              <a:rPr lang="en-US" sz="3200" dirty="0">
                <a:solidFill>
                  <a:srgbClr val="FF0000"/>
                </a:solidFill>
              </a:rPr>
              <a:t> </a:t>
            </a:r>
            <a:r>
              <a:rPr lang="en-US" sz="3200" dirty="0" err="1">
                <a:solidFill>
                  <a:srgbClr val="FF0000"/>
                </a:solidFill>
              </a:rPr>
              <a:t>vuông</a:t>
            </a:r>
            <a:r>
              <a:rPr lang="en-US" sz="3200" dirty="0">
                <a:solidFill>
                  <a:srgbClr val="FF0000"/>
                </a:solidFill>
              </a:rPr>
              <a:t> 90</a:t>
            </a:r>
            <a:r>
              <a:rPr lang="en-US" sz="3200" baseline="30000" dirty="0">
                <a:solidFill>
                  <a:srgbClr val="FF0000"/>
                </a:solidFill>
              </a:rPr>
              <a:t>o</a:t>
            </a:r>
            <a:endParaRPr lang="en-US" sz="3200" dirty="0">
              <a:solidFill>
                <a:srgbClr val="FF0000"/>
              </a:solidFill>
            </a:endParaRPr>
          </a:p>
        </p:txBody>
      </p:sp>
    </p:spTree>
    <p:extLst>
      <p:ext uri="{BB962C8B-B14F-4D97-AF65-F5344CB8AC3E}">
        <p14:creationId xmlns:p14="http://schemas.microsoft.com/office/powerpoint/2010/main" val="4700847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1000"/>
                                        <p:tgtEl>
                                          <p:spTgt spid="1028"/>
                                        </p:tgtEl>
                                      </p:cBhvr>
                                    </p:animEffect>
                                    <p:anim calcmode="lin" valueType="num">
                                      <p:cBhvr>
                                        <p:cTn id="18" dur="1000" fill="hold"/>
                                        <p:tgtEl>
                                          <p:spTgt spid="1028"/>
                                        </p:tgtEl>
                                        <p:attrNameLst>
                                          <p:attrName>ppt_x</p:attrName>
                                        </p:attrNameLst>
                                      </p:cBhvr>
                                      <p:tavLst>
                                        <p:tav tm="0">
                                          <p:val>
                                            <p:strVal val="#ppt_x"/>
                                          </p:val>
                                        </p:tav>
                                        <p:tav tm="100000">
                                          <p:val>
                                            <p:strVal val="#ppt_x"/>
                                          </p:val>
                                        </p:tav>
                                      </p:tavLst>
                                    </p:anim>
                                    <p:anim calcmode="lin" valueType="num">
                                      <p:cBhvr>
                                        <p:cTn id="19" dur="1000" fill="hold"/>
                                        <p:tgtEl>
                                          <p:spTgt spid="102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30"/>
                                        </p:tgtEl>
                                        <p:attrNameLst>
                                          <p:attrName>style.visibility</p:attrName>
                                        </p:attrNameLst>
                                      </p:cBhvr>
                                      <p:to>
                                        <p:strVal val="visible"/>
                                      </p:to>
                                    </p:set>
                                    <p:animEffect transition="in" filter="fade">
                                      <p:cBhvr>
                                        <p:cTn id="22" dur="1000"/>
                                        <p:tgtEl>
                                          <p:spTgt spid="1030"/>
                                        </p:tgtEl>
                                      </p:cBhvr>
                                    </p:animEffect>
                                    <p:anim calcmode="lin" valueType="num">
                                      <p:cBhvr>
                                        <p:cTn id="23" dur="1000" fill="hold"/>
                                        <p:tgtEl>
                                          <p:spTgt spid="1030"/>
                                        </p:tgtEl>
                                        <p:attrNameLst>
                                          <p:attrName>ppt_x</p:attrName>
                                        </p:attrNameLst>
                                      </p:cBhvr>
                                      <p:tavLst>
                                        <p:tav tm="0">
                                          <p:val>
                                            <p:strVal val="#ppt_x"/>
                                          </p:val>
                                        </p:tav>
                                        <p:tav tm="100000">
                                          <p:val>
                                            <p:strVal val="#ppt_x"/>
                                          </p:val>
                                        </p:tav>
                                      </p:tavLst>
                                    </p:anim>
                                    <p:anim calcmode="lin" valueType="num">
                                      <p:cBhvr>
                                        <p:cTn id="24"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down)">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down)">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down)">
                                      <p:cBhvr>
                                        <p:cTn id="3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t="14443" r="1374" b="10077"/>
          <a:stretch/>
        </p:blipFill>
        <p:spPr>
          <a:xfrm>
            <a:off x="0" y="-104503"/>
            <a:ext cx="12187647" cy="6996033"/>
          </a:xfrm>
          <a:prstGeom prst="rect">
            <a:avLst/>
          </a:prstGeom>
        </p:spPr>
      </p:pic>
      <p:sp>
        <p:nvSpPr>
          <p:cNvPr id="10" name="Hình chữ nhật: Góc Tròn 6">
            <a:extLst>
              <a:ext uri="{FF2B5EF4-FFF2-40B4-BE49-F238E27FC236}">
                <a16:creationId xmlns:a16="http://schemas.microsoft.com/office/drawing/2014/main" id="{5EDA13FA-52E6-BE1A-FEDF-A2A8F414FB17}"/>
              </a:ext>
            </a:extLst>
          </p:cNvPr>
          <p:cNvSpPr/>
          <p:nvPr/>
        </p:nvSpPr>
        <p:spPr>
          <a:xfrm>
            <a:off x="304760" y="186290"/>
            <a:ext cx="11556314" cy="6414446"/>
          </a:xfrm>
          <a:custGeom>
            <a:avLst/>
            <a:gdLst>
              <a:gd name="connsiteX0" fmla="*/ 0 w 11556314"/>
              <a:gd name="connsiteY0" fmla="*/ 1069096 h 6414446"/>
              <a:gd name="connsiteX1" fmla="*/ 1069096 w 11556314"/>
              <a:gd name="connsiteY1" fmla="*/ 0 h 6414446"/>
              <a:gd name="connsiteX2" fmla="*/ 10487218 w 11556314"/>
              <a:gd name="connsiteY2" fmla="*/ 0 h 6414446"/>
              <a:gd name="connsiteX3" fmla="*/ 11556314 w 11556314"/>
              <a:gd name="connsiteY3" fmla="*/ 1069096 h 6414446"/>
              <a:gd name="connsiteX4" fmla="*/ 11556314 w 11556314"/>
              <a:gd name="connsiteY4" fmla="*/ 5345350 h 6414446"/>
              <a:gd name="connsiteX5" fmla="*/ 10487218 w 11556314"/>
              <a:gd name="connsiteY5" fmla="*/ 6414446 h 6414446"/>
              <a:gd name="connsiteX6" fmla="*/ 1069096 w 11556314"/>
              <a:gd name="connsiteY6" fmla="*/ 6414446 h 6414446"/>
              <a:gd name="connsiteX7" fmla="*/ 0 w 11556314"/>
              <a:gd name="connsiteY7" fmla="*/ 5345350 h 6414446"/>
              <a:gd name="connsiteX8" fmla="*/ 0 w 11556314"/>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6314" h="6414446" fill="none" extrusionOk="0">
                <a:moveTo>
                  <a:pt x="0" y="1069096"/>
                </a:moveTo>
                <a:cubicBezTo>
                  <a:pt x="-19542" y="479866"/>
                  <a:pt x="461855" y="95376"/>
                  <a:pt x="1069096" y="0"/>
                </a:cubicBezTo>
                <a:cubicBezTo>
                  <a:pt x="2988959" y="77600"/>
                  <a:pt x="8507000" y="-27269"/>
                  <a:pt x="10487218" y="0"/>
                </a:cubicBezTo>
                <a:cubicBezTo>
                  <a:pt x="11148293" y="-93171"/>
                  <a:pt x="11665898" y="510911"/>
                  <a:pt x="11556314" y="1069096"/>
                </a:cubicBezTo>
                <a:cubicBezTo>
                  <a:pt x="11665314" y="2536417"/>
                  <a:pt x="11478105" y="4353943"/>
                  <a:pt x="11556314" y="5345350"/>
                </a:cubicBezTo>
                <a:cubicBezTo>
                  <a:pt x="11544449" y="5931154"/>
                  <a:pt x="11008778" y="6444826"/>
                  <a:pt x="10487218" y="6414446"/>
                </a:cubicBezTo>
                <a:cubicBezTo>
                  <a:pt x="6105933" y="6463623"/>
                  <a:pt x="3404006" y="6291744"/>
                  <a:pt x="1069096" y="6414446"/>
                </a:cubicBezTo>
                <a:cubicBezTo>
                  <a:pt x="471191" y="6471737"/>
                  <a:pt x="-69188" y="5995367"/>
                  <a:pt x="0" y="5345350"/>
                </a:cubicBezTo>
                <a:cubicBezTo>
                  <a:pt x="47022" y="3923570"/>
                  <a:pt x="104569" y="2292304"/>
                  <a:pt x="0" y="1069096"/>
                </a:cubicBezTo>
                <a:close/>
              </a:path>
              <a:path w="11556314" h="6414446" stroke="0" extrusionOk="0">
                <a:moveTo>
                  <a:pt x="0" y="1069096"/>
                </a:moveTo>
                <a:cubicBezTo>
                  <a:pt x="32307" y="474958"/>
                  <a:pt x="522525" y="-2928"/>
                  <a:pt x="1069096" y="0"/>
                </a:cubicBezTo>
                <a:cubicBezTo>
                  <a:pt x="3625564" y="-129276"/>
                  <a:pt x="7944635" y="-77778"/>
                  <a:pt x="10487218" y="0"/>
                </a:cubicBezTo>
                <a:cubicBezTo>
                  <a:pt x="11059960" y="-56436"/>
                  <a:pt x="11540584" y="569352"/>
                  <a:pt x="11556314" y="1069096"/>
                </a:cubicBezTo>
                <a:cubicBezTo>
                  <a:pt x="11637913" y="1542640"/>
                  <a:pt x="11710614" y="3696807"/>
                  <a:pt x="11556314" y="5345350"/>
                </a:cubicBezTo>
                <a:cubicBezTo>
                  <a:pt x="11603077" y="6034414"/>
                  <a:pt x="11046164" y="6425151"/>
                  <a:pt x="10487218" y="6414446"/>
                </a:cubicBezTo>
                <a:cubicBezTo>
                  <a:pt x="8839387" y="6458666"/>
                  <a:pt x="4582110"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bg1">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l="33507" t="16163" r="24415" b="27965"/>
          <a:stretch/>
        </p:blipFill>
        <p:spPr>
          <a:xfrm>
            <a:off x="9757098" y="-574049"/>
            <a:ext cx="3012466" cy="2250051"/>
          </a:xfrm>
          <a:prstGeom prst="rect">
            <a:avLst/>
          </a:prstGeom>
        </p:spPr>
      </p:pic>
      <p:sp>
        <p:nvSpPr>
          <p:cNvPr id="2" name="TextBox 1">
            <a:extLst>
              <a:ext uri="{FF2B5EF4-FFF2-40B4-BE49-F238E27FC236}">
                <a16:creationId xmlns:a16="http://schemas.microsoft.com/office/drawing/2014/main" id="{5A0896A6-CEE1-3D46-CB52-718FE739F741}"/>
              </a:ext>
            </a:extLst>
          </p:cNvPr>
          <p:cNvSpPr txBox="1"/>
          <p:nvPr/>
        </p:nvSpPr>
        <p:spPr>
          <a:xfrm>
            <a:off x="1095375" y="514350"/>
            <a:ext cx="9420225" cy="523220"/>
          </a:xfrm>
          <a:prstGeom prst="rect">
            <a:avLst/>
          </a:prstGeom>
          <a:noFill/>
        </p:spPr>
        <p:txBody>
          <a:bodyPr wrap="square" rtlCol="0">
            <a:spAutoFit/>
          </a:bodyPr>
          <a:lstStyle/>
          <a:p>
            <a:pPr lvl="0" algn="just"/>
            <a:r>
              <a:rPr lang="vi-VN" sz="2800" b="1" dirty="0">
                <a:solidFill>
                  <a:srgbClr val="000000"/>
                </a:solidFill>
                <a:latin typeface="Calibri" panose="020F0502020204030204" pitchFamily="34" charset="0"/>
                <a:cs typeface="Calibri" panose="020F0502020204030204" pitchFamily="34" charset="0"/>
              </a:rPr>
              <a:t>b) Chỉ ra ba vị trí mà góc giữa hai kim là góc nhọn, góc tù.</a:t>
            </a:r>
          </a:p>
        </p:txBody>
      </p:sp>
      <p:sp>
        <p:nvSpPr>
          <p:cNvPr id="3" name="Rectangle: Rounded Corners 15">
            <a:extLst>
              <a:ext uri="{FF2B5EF4-FFF2-40B4-BE49-F238E27FC236}">
                <a16:creationId xmlns:a16="http://schemas.microsoft.com/office/drawing/2014/main" id="{5C523F80-6331-69B7-A6C9-637F3AF243CF}"/>
              </a:ext>
            </a:extLst>
          </p:cNvPr>
          <p:cNvSpPr/>
          <p:nvPr/>
        </p:nvSpPr>
        <p:spPr>
          <a:xfrm>
            <a:off x="838200" y="2038512"/>
            <a:ext cx="2543175" cy="885663"/>
          </a:xfrm>
          <a:prstGeom prst="roundRect">
            <a:avLst/>
          </a:prstGeom>
          <a:solidFill>
            <a:srgbClr val="FFFF00"/>
          </a:solidFill>
          <a:ln w="38100">
            <a:solidFill>
              <a:schemeClr val="tx1">
                <a:lumMod val="85000"/>
                <a:lumOff val="15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Góc</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nhọn</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052" name="Picture 4" descr="Chọn 12 giờ làm mốc, khi kim giờ chỉ một giờ đúng thì kim phút đã quay được  một góc bao nhiêu độ?">
            <a:extLst>
              <a:ext uri="{FF2B5EF4-FFF2-40B4-BE49-F238E27FC236}">
                <a16:creationId xmlns:a16="http://schemas.microsoft.com/office/drawing/2014/main" id="{D9183578-8E03-AC1E-D73C-E63DCAEEB9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2374" y="1271588"/>
            <a:ext cx="2238375" cy="215503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Đồng hồ dưới đây chỉ mấy giờ? A. 2 giờ B. 12 giờ 10 phút C. 2 giờ 12 phút">
            <a:extLst>
              <a:ext uri="{FF2B5EF4-FFF2-40B4-BE49-F238E27FC236}">
                <a16:creationId xmlns:a16="http://schemas.microsoft.com/office/drawing/2014/main" id="{31AD4C62-2853-54BF-E264-F717E39A3C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3870" y="1144242"/>
            <a:ext cx="2460635" cy="23907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530B2657-B5F9-38B6-25D4-34406E2D2ACB}"/>
              </a:ext>
            </a:extLst>
          </p:cNvPr>
          <p:cNvPicPr>
            <a:picLocks noChangeAspect="1"/>
          </p:cNvPicPr>
          <p:nvPr/>
        </p:nvPicPr>
        <p:blipFill>
          <a:blip r:embed="rId6"/>
          <a:stretch>
            <a:fillRect/>
          </a:stretch>
        </p:blipFill>
        <p:spPr>
          <a:xfrm>
            <a:off x="8982282" y="1023730"/>
            <a:ext cx="2392846" cy="2392846"/>
          </a:xfrm>
          <a:prstGeom prst="rect">
            <a:avLst/>
          </a:prstGeom>
        </p:spPr>
      </p:pic>
      <p:sp>
        <p:nvSpPr>
          <p:cNvPr id="11" name="Rectangle: Rounded Corners 15">
            <a:extLst>
              <a:ext uri="{FF2B5EF4-FFF2-40B4-BE49-F238E27FC236}">
                <a16:creationId xmlns:a16="http://schemas.microsoft.com/office/drawing/2014/main" id="{2826C0A0-B4E5-DE8C-4302-BF75D1CF21BB}"/>
              </a:ext>
            </a:extLst>
          </p:cNvPr>
          <p:cNvSpPr/>
          <p:nvPr/>
        </p:nvSpPr>
        <p:spPr>
          <a:xfrm>
            <a:off x="723900" y="4534062"/>
            <a:ext cx="2543175" cy="885663"/>
          </a:xfrm>
          <a:prstGeom prst="roundRect">
            <a:avLst/>
          </a:prstGeom>
          <a:solidFill>
            <a:srgbClr val="FFFF00"/>
          </a:solidFill>
          <a:ln w="38100">
            <a:solidFill>
              <a:schemeClr val="tx1">
                <a:lumMod val="85000"/>
                <a:lumOff val="15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Góc</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tù</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056" name="Picture 8" descr="Cách xem đồng hồ giải bài tập SGK Kết nối, Cánh diều, CTST">
            <a:extLst>
              <a:ext uri="{FF2B5EF4-FFF2-40B4-BE49-F238E27FC236}">
                <a16:creationId xmlns:a16="http://schemas.microsoft.com/office/drawing/2014/main" id="{B3603E39-9E91-02DE-5B71-CEF77206A8B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48075" y="3857625"/>
            <a:ext cx="2247900" cy="22479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ệ thống các dạng bài tập toán lớp 3 cần nhớ và chi tiết nhất">
            <a:extLst>
              <a:ext uri="{FF2B5EF4-FFF2-40B4-BE49-F238E27FC236}">
                <a16:creationId xmlns:a16="http://schemas.microsoft.com/office/drawing/2014/main" id="{D211C93E-DD3C-93E6-DB1F-EBE8DB63D8F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73467" y="3703568"/>
            <a:ext cx="2422664" cy="242266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Đúng ghi Đ, sai ghi S vào ô trống:">
            <a:extLst>
              <a:ext uri="{FF2B5EF4-FFF2-40B4-BE49-F238E27FC236}">
                <a16:creationId xmlns:a16="http://schemas.microsoft.com/office/drawing/2014/main" id="{FB0E74E5-BB14-0074-2F6C-842CE39F74D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93695" y="3745395"/>
            <a:ext cx="2460332" cy="2333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39359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wipe(down)">
                                      <p:cBhvr>
                                        <p:cTn id="17" dur="500"/>
                                        <p:tgtEl>
                                          <p:spTgt spid="205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054"/>
                                        </p:tgtEl>
                                        <p:attrNameLst>
                                          <p:attrName>style.visibility</p:attrName>
                                        </p:attrNameLst>
                                      </p:cBhvr>
                                      <p:to>
                                        <p:strVal val="visible"/>
                                      </p:to>
                                    </p:set>
                                    <p:animEffect transition="in" filter="wipe(down)">
                                      <p:cBhvr>
                                        <p:cTn id="22" dur="500"/>
                                        <p:tgtEl>
                                          <p:spTgt spid="205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056"/>
                                        </p:tgtEl>
                                        <p:attrNameLst>
                                          <p:attrName>style.visibility</p:attrName>
                                        </p:attrNameLst>
                                      </p:cBhvr>
                                      <p:to>
                                        <p:strVal val="visible"/>
                                      </p:to>
                                    </p:set>
                                    <p:animEffect transition="in" filter="wipe(down)">
                                      <p:cBhvr>
                                        <p:cTn id="37" dur="500"/>
                                        <p:tgtEl>
                                          <p:spTgt spid="205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058"/>
                                        </p:tgtEl>
                                        <p:attrNameLst>
                                          <p:attrName>style.visibility</p:attrName>
                                        </p:attrNameLst>
                                      </p:cBhvr>
                                      <p:to>
                                        <p:strVal val="visible"/>
                                      </p:to>
                                    </p:set>
                                    <p:animEffect transition="in" filter="wipe(down)">
                                      <p:cBhvr>
                                        <p:cTn id="42" dur="500"/>
                                        <p:tgtEl>
                                          <p:spTgt spid="205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060"/>
                                        </p:tgtEl>
                                        <p:attrNameLst>
                                          <p:attrName>style.visibility</p:attrName>
                                        </p:attrNameLst>
                                      </p:cBhvr>
                                      <p:to>
                                        <p:strVal val="visible"/>
                                      </p:to>
                                    </p:set>
                                    <p:animEffect transition="in" filter="wipe(down)">
                                      <p:cBhvr>
                                        <p:cTn id="47" dur="500"/>
                                        <p:tgtEl>
                                          <p:spTgt spid="20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r="40450"/>
          <a:stretch/>
        </p:blipFill>
        <p:spPr>
          <a:xfrm>
            <a:off x="0" y="0"/>
            <a:ext cx="12250271" cy="6858000"/>
          </a:xfrm>
          <a:prstGeom prst="rect">
            <a:avLst/>
          </a:prstGeom>
        </p:spPr>
      </p:pic>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t="8312" r="53507"/>
          <a:stretch/>
        </p:blipFill>
        <p:spPr>
          <a:xfrm>
            <a:off x="2347996" y="-222072"/>
            <a:ext cx="6923314" cy="7679947"/>
          </a:xfrm>
          <a:prstGeom prst="rect">
            <a:avLst/>
          </a:prstGeom>
        </p:spPr>
      </p:pic>
      <p:pic>
        <p:nvPicPr>
          <p:cNvPr id="20" name="Picture 19"/>
          <p:cNvPicPr>
            <a:picLocks noChangeAspect="1"/>
          </p:cNvPicPr>
          <p:nvPr/>
        </p:nvPicPr>
        <p:blipFill rotWithShape="1">
          <a:blip r:embed="rId6">
            <a:extLst>
              <a:ext uri="{BEBA8EAE-BF5A-486C-A8C5-ECC9F3942E4B}">
                <a14:imgProps xmlns:a14="http://schemas.microsoft.com/office/drawing/2010/main">
                  <a14:imgLayer r:embed="rId7">
                    <a14:imgEffect>
                      <a14:backgroundRemoval t="15204" b="91633" l="25918" r="72041">
                        <a14:foregroundMark x1="41327" y1="66837" x2="52143" y2="73163"/>
                        <a14:foregroundMark x1="48776" y1="68367" x2="56735" y2="70102"/>
                        <a14:foregroundMark x1="50102" y1="64796" x2="51633" y2="71224"/>
                        <a14:foregroundMark x1="56122" y1="67041" x2="61327" y2="71633"/>
                        <a14:foregroundMark x1="42857" y1="67245" x2="37857" y2="69694"/>
                        <a14:foregroundMark x1="43980" y1="72755" x2="43163" y2="76224"/>
                        <a14:foregroundMark x1="45510" y1="71837" x2="47347" y2="75408"/>
                        <a14:foregroundMark x1="52143" y1="72551" x2="55918" y2="78061"/>
                        <a14:foregroundMark x1="55000" y1="71633" x2="56735" y2="77143"/>
                        <a14:foregroundMark x1="43061" y1="71429" x2="44184" y2="76939"/>
                      </a14:backgroundRemoval>
                    </a14:imgEffect>
                  </a14:imgLayer>
                </a14:imgProps>
              </a:ext>
              <a:ext uri="{28A0092B-C50C-407E-A947-70E740481C1C}">
                <a14:useLocalDpi xmlns:a14="http://schemas.microsoft.com/office/drawing/2010/main" val="0"/>
              </a:ext>
            </a:extLst>
          </a:blip>
          <a:srcRect l="24921" t="6666" r="22699" b="6666"/>
          <a:stretch/>
        </p:blipFill>
        <p:spPr>
          <a:xfrm>
            <a:off x="0" y="914813"/>
            <a:ext cx="2929875" cy="4847611"/>
          </a:xfrm>
          <a:prstGeom prst="rect">
            <a:avLst/>
          </a:prstGeom>
        </p:spPr>
      </p:pic>
      <p:pic>
        <p:nvPicPr>
          <p:cNvPr id="24" name="Picture 23"/>
          <p:cNvPicPr>
            <a:picLocks noChangeAspect="1"/>
          </p:cNvPicPr>
          <p:nvPr/>
        </p:nvPicPr>
        <p:blipFill rotWithShape="1">
          <a:blip r:embed="rId5">
            <a:extLst>
              <a:ext uri="{28A0092B-C50C-407E-A947-70E740481C1C}">
                <a14:useLocalDpi xmlns:a14="http://schemas.microsoft.com/office/drawing/2010/main" val="0"/>
              </a:ext>
            </a:extLst>
          </a:blip>
          <a:srcRect l="65484" t="67028" r="817" b="5124"/>
          <a:stretch/>
        </p:blipFill>
        <p:spPr>
          <a:xfrm rot="11262041" flipH="1" flipV="1">
            <a:off x="2863474" y="-745293"/>
            <a:ext cx="6815541" cy="3168035"/>
          </a:xfrm>
          <a:prstGeom prst="rect">
            <a:avLst/>
          </a:prstGeom>
        </p:spPr>
      </p:pic>
      <p:pic>
        <p:nvPicPr>
          <p:cNvPr id="22" name="Picture 21"/>
          <p:cNvPicPr>
            <a:picLocks noChangeAspect="1"/>
          </p:cNvPicPr>
          <p:nvPr/>
        </p:nvPicPr>
        <p:blipFill rotWithShape="1">
          <a:blip r:embed="rId5">
            <a:extLst>
              <a:ext uri="{28A0092B-C50C-407E-A947-70E740481C1C}">
                <a14:useLocalDpi xmlns:a14="http://schemas.microsoft.com/office/drawing/2010/main" val="0"/>
              </a:ext>
            </a:extLst>
          </a:blip>
          <a:srcRect l="65484" t="67028" r="817" b="5124"/>
          <a:stretch/>
        </p:blipFill>
        <p:spPr>
          <a:xfrm>
            <a:off x="3371203" y="3300771"/>
            <a:ext cx="6815541" cy="3168035"/>
          </a:xfrm>
          <a:prstGeom prst="rect">
            <a:avLst/>
          </a:prstGeom>
        </p:spPr>
      </p:pic>
      <p:pic>
        <p:nvPicPr>
          <p:cNvPr id="23" name="Picture 22"/>
          <p:cNvPicPr>
            <a:picLocks noChangeAspect="1"/>
          </p:cNvPicPr>
          <p:nvPr/>
        </p:nvPicPr>
        <p:blipFill rotWithShape="1">
          <a:blip r:embed="rId5">
            <a:extLst>
              <a:ext uri="{28A0092B-C50C-407E-A947-70E740481C1C}">
                <a14:useLocalDpi xmlns:a14="http://schemas.microsoft.com/office/drawing/2010/main" val="0"/>
              </a:ext>
            </a:extLst>
          </a:blip>
          <a:srcRect l="65484" t="67028" r="817" b="5124"/>
          <a:stretch/>
        </p:blipFill>
        <p:spPr>
          <a:xfrm flipH="1">
            <a:off x="2155407" y="572605"/>
            <a:ext cx="6815541" cy="3168035"/>
          </a:xfrm>
          <a:prstGeom prst="rect">
            <a:avLst/>
          </a:prstGeom>
        </p:spPr>
      </p:pic>
      <p:pic>
        <p:nvPicPr>
          <p:cNvPr id="12" name="Picture 11"/>
          <p:cNvPicPr>
            <a:picLocks noChangeAspect="1"/>
          </p:cNvPicPr>
          <p:nvPr/>
        </p:nvPicPr>
        <p:blipFill>
          <a:blip r:embed="rId8">
            <a:extLst>
              <a:ext uri="{BEBA8EAE-BF5A-486C-A8C5-ECC9F3942E4B}">
                <a14:imgProps xmlns:a14="http://schemas.microsoft.com/office/drawing/2010/main">
                  <a14:imgLayer r:embed="rId9">
                    <a14:imgEffect>
                      <a14:backgroundRemoval t="7449" b="91837" l="10000" r="90000">
                        <a14:foregroundMark x1="41837" y1="58878" x2="39184" y2="59388"/>
                        <a14:foregroundMark x1="52551" y1="55000" x2="51020" y2="57551"/>
                        <a14:foregroundMark x1="47755" y1="58878" x2="49490" y2="63571"/>
                        <a14:foregroundMark x1="58265" y1="60612" x2="60204" y2="64388"/>
                        <a14:foregroundMark x1="64490" y1="64796" x2="62449" y2="64796"/>
                        <a14:foregroundMark x1="52755" y1="69286" x2="49898" y2="69286"/>
                        <a14:foregroundMark x1="50408" y1="87857" x2="51939" y2="87857"/>
                        <a14:backgroundMark x1="51224" y1="88980" x2="51939" y2="87245"/>
                        <a14:backgroundMark x1="52755" y1="88571" x2="50102" y2="87041"/>
                        <a14:backgroundMark x1="48878" y1="89184" x2="51020" y2="87653"/>
                        <a14:backgroundMark x1="52143" y1="89184" x2="50102" y2="87245"/>
                        <a14:backgroundMark x1="51735" y1="88367" x2="50816" y2="89490"/>
                      </a14:backgroundRemoval>
                    </a14:imgEffect>
                  </a14:imgLayer>
                </a14:imgProps>
              </a:ext>
              <a:ext uri="{28A0092B-C50C-407E-A947-70E740481C1C}">
                <a14:useLocalDpi xmlns:a14="http://schemas.microsoft.com/office/drawing/2010/main" val="0"/>
              </a:ext>
            </a:extLst>
          </a:blip>
          <a:stretch>
            <a:fillRect/>
          </a:stretch>
        </p:blipFill>
        <p:spPr>
          <a:xfrm>
            <a:off x="6674447" y="1826276"/>
            <a:ext cx="5440679" cy="5440679"/>
          </a:xfrm>
          <a:prstGeom prst="rect">
            <a:avLst/>
          </a:prstGeom>
        </p:spPr>
      </p:pic>
      <p:pic>
        <p:nvPicPr>
          <p:cNvPr id="21" name="Picture 20"/>
          <p:cNvPicPr>
            <a:picLocks noChangeAspect="1"/>
          </p:cNvPicPr>
          <p:nvPr/>
        </p:nvPicPr>
        <p:blipFill rotWithShape="1">
          <a:blip r:embed="rId5">
            <a:extLst>
              <a:ext uri="{28A0092B-C50C-407E-A947-70E740481C1C}">
                <a14:useLocalDpi xmlns:a14="http://schemas.microsoft.com/office/drawing/2010/main" val="0"/>
              </a:ext>
            </a:extLst>
          </a:blip>
          <a:srcRect l="46867" t="62575" r="33186" b="7725"/>
          <a:stretch/>
        </p:blipFill>
        <p:spPr>
          <a:xfrm>
            <a:off x="4401411" y="2030754"/>
            <a:ext cx="4034198" cy="3378700"/>
          </a:xfrm>
          <a:prstGeom prst="rect">
            <a:avLst/>
          </a:prstGeom>
        </p:spPr>
      </p:pic>
      <p:pic>
        <p:nvPicPr>
          <p:cNvPr id="19" name="Picture 18"/>
          <p:cNvPicPr>
            <a:picLocks noChangeAspect="1"/>
          </p:cNvPicPr>
          <p:nvPr/>
        </p:nvPicPr>
        <p:blipFill rotWithShape="1">
          <a:blip r:embed="rId10">
            <a:extLst>
              <a:ext uri="{BEBA8EAE-BF5A-486C-A8C5-ECC9F3942E4B}">
                <a14:imgProps xmlns:a14="http://schemas.microsoft.com/office/drawing/2010/main">
                  <a14:imgLayer r:embed="rId11">
                    <a14:imgEffect>
                      <a14:backgroundRemoval t="16939" b="93571" l="25612" r="73265">
                        <a14:foregroundMark x1="51633" y1="61939" x2="55000" y2="71429"/>
                        <a14:foregroundMark x1="41633" y1="63776" x2="48163" y2="69286"/>
                        <a14:foregroundMark x1="46224" y1="64592" x2="53469" y2="69184"/>
                        <a14:foregroundMark x1="56735" y1="65000" x2="62041" y2="66837"/>
                      </a14:backgroundRemoval>
                    </a14:imgEffect>
                  </a14:imgLayer>
                </a14:imgProps>
              </a:ext>
              <a:ext uri="{28A0092B-C50C-407E-A947-70E740481C1C}">
                <a14:useLocalDpi xmlns:a14="http://schemas.microsoft.com/office/drawing/2010/main" val="0"/>
              </a:ext>
            </a:extLst>
          </a:blip>
          <a:srcRect l="19778" t="13333" r="20603" b="3048"/>
          <a:stretch/>
        </p:blipFill>
        <p:spPr>
          <a:xfrm>
            <a:off x="1829360" y="2281611"/>
            <a:ext cx="3577144" cy="5017144"/>
          </a:xfrm>
          <a:prstGeom prst="rect">
            <a:avLst/>
          </a:prstGeom>
        </p:spPr>
      </p:pic>
      <p:pic>
        <p:nvPicPr>
          <p:cNvPr id="25" name="Picture 24"/>
          <p:cNvPicPr>
            <a:picLocks noChangeAspect="1"/>
          </p:cNvPicPr>
          <p:nvPr/>
        </p:nvPicPr>
        <p:blipFill rotWithShape="1">
          <a:blip r:embed="rId5">
            <a:extLst>
              <a:ext uri="{28A0092B-C50C-407E-A947-70E740481C1C}">
                <a14:useLocalDpi xmlns:a14="http://schemas.microsoft.com/office/drawing/2010/main" val="0"/>
              </a:ext>
            </a:extLst>
          </a:blip>
          <a:srcRect l="46867" t="62575" r="33186" b="7725"/>
          <a:stretch/>
        </p:blipFill>
        <p:spPr>
          <a:xfrm flipH="1">
            <a:off x="1698473" y="136926"/>
            <a:ext cx="4034198" cy="3378700"/>
          </a:xfrm>
          <a:prstGeom prst="rect">
            <a:avLst/>
          </a:prstGeom>
        </p:spPr>
      </p:pic>
      <p:pic>
        <p:nvPicPr>
          <p:cNvPr id="26"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804225" y="-616160"/>
            <a:ext cx="609600" cy="609600"/>
          </a:xfrm>
          <a:prstGeom prst="rect">
            <a:avLst/>
          </a:prstGeom>
        </p:spPr>
      </p:pic>
    </p:spTree>
    <p:extLst>
      <p:ext uri="{BB962C8B-B14F-4D97-AF65-F5344CB8AC3E}">
        <p14:creationId xmlns:p14="http://schemas.microsoft.com/office/powerpoint/2010/main" val="296972872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2000"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par>
                                <p:cTn id="11" presetID="32" presetClass="emph" presetSubtype="0" repeatCount="2000" fill="hold" nodeType="withEffect">
                                  <p:stCondLst>
                                    <p:cond delay="0"/>
                                  </p:stCondLst>
                                  <p:childTnLst>
                                    <p:animRot by="120000">
                                      <p:cBhvr>
                                        <p:cTn id="12" dur="100" fill="hold">
                                          <p:stCondLst>
                                            <p:cond delay="0"/>
                                          </p:stCondLst>
                                        </p:cTn>
                                        <p:tgtEl>
                                          <p:spTgt spid="25"/>
                                        </p:tgtEl>
                                        <p:attrNameLst>
                                          <p:attrName>r</p:attrName>
                                        </p:attrNameLst>
                                      </p:cBhvr>
                                    </p:animRot>
                                    <p:animRot by="-240000">
                                      <p:cBhvr>
                                        <p:cTn id="13" dur="200" fill="hold">
                                          <p:stCondLst>
                                            <p:cond delay="200"/>
                                          </p:stCondLst>
                                        </p:cTn>
                                        <p:tgtEl>
                                          <p:spTgt spid="25"/>
                                        </p:tgtEl>
                                        <p:attrNameLst>
                                          <p:attrName>r</p:attrName>
                                        </p:attrNameLst>
                                      </p:cBhvr>
                                    </p:animRot>
                                    <p:animRot by="240000">
                                      <p:cBhvr>
                                        <p:cTn id="14" dur="200" fill="hold">
                                          <p:stCondLst>
                                            <p:cond delay="400"/>
                                          </p:stCondLst>
                                        </p:cTn>
                                        <p:tgtEl>
                                          <p:spTgt spid="25"/>
                                        </p:tgtEl>
                                        <p:attrNameLst>
                                          <p:attrName>r</p:attrName>
                                        </p:attrNameLst>
                                      </p:cBhvr>
                                    </p:animRot>
                                    <p:animRot by="-240000">
                                      <p:cBhvr>
                                        <p:cTn id="15" dur="200" fill="hold">
                                          <p:stCondLst>
                                            <p:cond delay="600"/>
                                          </p:stCondLst>
                                        </p:cTn>
                                        <p:tgtEl>
                                          <p:spTgt spid="25"/>
                                        </p:tgtEl>
                                        <p:attrNameLst>
                                          <p:attrName>r</p:attrName>
                                        </p:attrNameLst>
                                      </p:cBhvr>
                                    </p:animRot>
                                    <p:animRot by="120000">
                                      <p:cBhvr>
                                        <p:cTn id="16" dur="200" fill="hold">
                                          <p:stCondLst>
                                            <p:cond delay="800"/>
                                          </p:stCondLst>
                                        </p:cTn>
                                        <p:tgtEl>
                                          <p:spTgt spid="25"/>
                                        </p:tgtEl>
                                        <p:attrNameLst>
                                          <p:attrName>r</p:attrName>
                                        </p:attrNameLst>
                                      </p:cBhvr>
                                    </p:animRot>
                                  </p:childTnLst>
                                </p:cTn>
                              </p:par>
                              <p:par>
                                <p:cTn id="17" presetID="32" presetClass="emph" presetSubtype="0" repeatCount="2000" fill="hold" nodeType="withEffect">
                                  <p:stCondLst>
                                    <p:cond delay="0"/>
                                  </p:stCondLst>
                                  <p:childTnLst>
                                    <p:animRot by="120000">
                                      <p:cBhvr>
                                        <p:cTn id="18" dur="100" fill="hold">
                                          <p:stCondLst>
                                            <p:cond delay="0"/>
                                          </p:stCondLst>
                                        </p:cTn>
                                        <p:tgtEl>
                                          <p:spTgt spid="19"/>
                                        </p:tgtEl>
                                        <p:attrNameLst>
                                          <p:attrName>r</p:attrName>
                                        </p:attrNameLst>
                                      </p:cBhvr>
                                    </p:animRot>
                                    <p:animRot by="-240000">
                                      <p:cBhvr>
                                        <p:cTn id="19" dur="200" fill="hold">
                                          <p:stCondLst>
                                            <p:cond delay="200"/>
                                          </p:stCondLst>
                                        </p:cTn>
                                        <p:tgtEl>
                                          <p:spTgt spid="19"/>
                                        </p:tgtEl>
                                        <p:attrNameLst>
                                          <p:attrName>r</p:attrName>
                                        </p:attrNameLst>
                                      </p:cBhvr>
                                    </p:animRot>
                                    <p:animRot by="240000">
                                      <p:cBhvr>
                                        <p:cTn id="20" dur="200" fill="hold">
                                          <p:stCondLst>
                                            <p:cond delay="400"/>
                                          </p:stCondLst>
                                        </p:cTn>
                                        <p:tgtEl>
                                          <p:spTgt spid="19"/>
                                        </p:tgtEl>
                                        <p:attrNameLst>
                                          <p:attrName>r</p:attrName>
                                        </p:attrNameLst>
                                      </p:cBhvr>
                                    </p:animRot>
                                    <p:animRot by="-240000">
                                      <p:cBhvr>
                                        <p:cTn id="21" dur="200" fill="hold">
                                          <p:stCondLst>
                                            <p:cond delay="600"/>
                                          </p:stCondLst>
                                        </p:cTn>
                                        <p:tgtEl>
                                          <p:spTgt spid="19"/>
                                        </p:tgtEl>
                                        <p:attrNameLst>
                                          <p:attrName>r</p:attrName>
                                        </p:attrNameLst>
                                      </p:cBhvr>
                                    </p:animRot>
                                    <p:animRot by="120000">
                                      <p:cBhvr>
                                        <p:cTn id="22" dur="200" fill="hold">
                                          <p:stCondLst>
                                            <p:cond delay="800"/>
                                          </p:stCondLst>
                                        </p:cTn>
                                        <p:tgtEl>
                                          <p:spTgt spid="19"/>
                                        </p:tgtEl>
                                        <p:attrNameLst>
                                          <p:attrName>r</p:attrName>
                                        </p:attrNameLst>
                                      </p:cBhvr>
                                    </p:animRot>
                                  </p:childTnLst>
                                </p:cTn>
                              </p:par>
                              <p:par>
                                <p:cTn id="23" presetID="32" presetClass="emph" presetSubtype="0" repeatCount="2000" fill="hold" nodeType="withEffect">
                                  <p:stCondLst>
                                    <p:cond delay="0"/>
                                  </p:stCondLst>
                                  <p:childTnLst>
                                    <p:animRot by="120000">
                                      <p:cBhvr>
                                        <p:cTn id="24" dur="100" fill="hold">
                                          <p:stCondLst>
                                            <p:cond delay="0"/>
                                          </p:stCondLst>
                                        </p:cTn>
                                        <p:tgtEl>
                                          <p:spTgt spid="20"/>
                                        </p:tgtEl>
                                        <p:attrNameLst>
                                          <p:attrName>r</p:attrName>
                                        </p:attrNameLst>
                                      </p:cBhvr>
                                    </p:animRot>
                                    <p:animRot by="-240000">
                                      <p:cBhvr>
                                        <p:cTn id="25" dur="200" fill="hold">
                                          <p:stCondLst>
                                            <p:cond delay="200"/>
                                          </p:stCondLst>
                                        </p:cTn>
                                        <p:tgtEl>
                                          <p:spTgt spid="20"/>
                                        </p:tgtEl>
                                        <p:attrNameLst>
                                          <p:attrName>r</p:attrName>
                                        </p:attrNameLst>
                                      </p:cBhvr>
                                    </p:animRot>
                                    <p:animRot by="240000">
                                      <p:cBhvr>
                                        <p:cTn id="26" dur="200" fill="hold">
                                          <p:stCondLst>
                                            <p:cond delay="400"/>
                                          </p:stCondLst>
                                        </p:cTn>
                                        <p:tgtEl>
                                          <p:spTgt spid="20"/>
                                        </p:tgtEl>
                                        <p:attrNameLst>
                                          <p:attrName>r</p:attrName>
                                        </p:attrNameLst>
                                      </p:cBhvr>
                                    </p:animRot>
                                    <p:animRot by="-240000">
                                      <p:cBhvr>
                                        <p:cTn id="27" dur="200" fill="hold">
                                          <p:stCondLst>
                                            <p:cond delay="600"/>
                                          </p:stCondLst>
                                        </p:cTn>
                                        <p:tgtEl>
                                          <p:spTgt spid="20"/>
                                        </p:tgtEl>
                                        <p:attrNameLst>
                                          <p:attrName>r</p:attrName>
                                        </p:attrNameLst>
                                      </p:cBhvr>
                                    </p:animRot>
                                    <p:animRot by="120000">
                                      <p:cBhvr>
                                        <p:cTn id="28" dur="200" fill="hold">
                                          <p:stCondLst>
                                            <p:cond delay="800"/>
                                          </p:stCondLst>
                                        </p:cTn>
                                        <p:tgtEl>
                                          <p:spTgt spid="20"/>
                                        </p:tgtEl>
                                        <p:attrNameLst>
                                          <p:attrName>r</p:attrName>
                                        </p:attrNameLst>
                                      </p:cBhvr>
                                    </p:animRot>
                                  </p:childTnLst>
                                </p:cTn>
                              </p:par>
                              <p:par>
                                <p:cTn id="29" presetID="32" presetClass="emph" presetSubtype="0" repeatCount="2000" fill="hold" nodeType="withEffect">
                                  <p:stCondLst>
                                    <p:cond delay="0"/>
                                  </p:stCondLst>
                                  <p:childTnLst>
                                    <p:animRot by="120000">
                                      <p:cBhvr>
                                        <p:cTn id="30" dur="100" fill="hold">
                                          <p:stCondLst>
                                            <p:cond delay="0"/>
                                          </p:stCondLst>
                                        </p:cTn>
                                        <p:tgtEl>
                                          <p:spTgt spid="21"/>
                                        </p:tgtEl>
                                        <p:attrNameLst>
                                          <p:attrName>r</p:attrName>
                                        </p:attrNameLst>
                                      </p:cBhvr>
                                    </p:animRot>
                                    <p:animRot by="-240000">
                                      <p:cBhvr>
                                        <p:cTn id="31" dur="200" fill="hold">
                                          <p:stCondLst>
                                            <p:cond delay="200"/>
                                          </p:stCondLst>
                                        </p:cTn>
                                        <p:tgtEl>
                                          <p:spTgt spid="21"/>
                                        </p:tgtEl>
                                        <p:attrNameLst>
                                          <p:attrName>r</p:attrName>
                                        </p:attrNameLst>
                                      </p:cBhvr>
                                    </p:animRot>
                                    <p:animRot by="240000">
                                      <p:cBhvr>
                                        <p:cTn id="32" dur="200" fill="hold">
                                          <p:stCondLst>
                                            <p:cond delay="400"/>
                                          </p:stCondLst>
                                        </p:cTn>
                                        <p:tgtEl>
                                          <p:spTgt spid="21"/>
                                        </p:tgtEl>
                                        <p:attrNameLst>
                                          <p:attrName>r</p:attrName>
                                        </p:attrNameLst>
                                      </p:cBhvr>
                                    </p:animRot>
                                    <p:animRot by="-240000">
                                      <p:cBhvr>
                                        <p:cTn id="33" dur="200" fill="hold">
                                          <p:stCondLst>
                                            <p:cond delay="600"/>
                                          </p:stCondLst>
                                        </p:cTn>
                                        <p:tgtEl>
                                          <p:spTgt spid="21"/>
                                        </p:tgtEl>
                                        <p:attrNameLst>
                                          <p:attrName>r</p:attrName>
                                        </p:attrNameLst>
                                      </p:cBhvr>
                                    </p:animRot>
                                    <p:animRot by="120000">
                                      <p:cBhvr>
                                        <p:cTn id="34" dur="200" fill="hold">
                                          <p:stCondLst>
                                            <p:cond delay="800"/>
                                          </p:stCondLst>
                                        </p:cTn>
                                        <p:tgtEl>
                                          <p:spTgt spid="21"/>
                                        </p:tgtEl>
                                        <p:attrNameLst>
                                          <p:attrName>r</p:attrName>
                                        </p:attrNameLst>
                                      </p:cBhvr>
                                    </p:animRot>
                                  </p:childTnLst>
                                </p:cTn>
                              </p:par>
                              <p:par>
                                <p:cTn id="35" presetID="10" presetClass="entr" presetSubtype="0" repeatCount="3000"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1000"/>
                                        <p:tgtEl>
                                          <p:spTgt spid="24"/>
                                        </p:tgtEl>
                                      </p:cBhvr>
                                    </p:animEffect>
                                  </p:childTnLst>
                                </p:cTn>
                              </p:par>
                              <p:par>
                                <p:cTn id="38" presetID="10" presetClass="entr" presetSubtype="0" repeatCount="3000" fill="hold"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1000"/>
                                        <p:tgtEl>
                                          <p:spTgt spid="23"/>
                                        </p:tgtEl>
                                      </p:cBhvr>
                                    </p:animEffect>
                                  </p:childTnLst>
                                </p:cTn>
                              </p:par>
                              <p:par>
                                <p:cTn id="41" presetID="10" presetClass="entr" presetSubtype="0" repeatCount="300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1000"/>
                                        <p:tgtEl>
                                          <p:spTgt spid="22"/>
                                        </p:tgtEl>
                                      </p:cBhvr>
                                    </p:animEffect>
                                  </p:childTnLst>
                                </p:cTn>
                              </p:par>
                            </p:childTnLst>
                          </p:cTn>
                        </p:par>
                        <p:par>
                          <p:cTn id="44" fill="hold">
                            <p:stCondLst>
                              <p:cond delay="3000"/>
                            </p:stCondLst>
                            <p:childTnLst>
                              <p:par>
                                <p:cTn id="45" presetID="10" presetClass="entr" presetSubtype="0" fill="hold" nodeType="after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fade">
                                      <p:cBhvr>
                                        <p:cTn id="47" dur="500"/>
                                        <p:tgtEl>
                                          <p:spTgt spid="2"/>
                                        </p:tgtEl>
                                      </p:cBhvr>
                                    </p:animEffect>
                                  </p:childTnLst>
                                </p:cTn>
                              </p:par>
                            </p:childTnLst>
                          </p:cTn>
                        </p:par>
                        <p:par>
                          <p:cTn id="48" fill="hold">
                            <p:stCondLst>
                              <p:cond delay="3500"/>
                            </p:stCondLst>
                            <p:childTnLst>
                              <p:par>
                                <p:cTn id="49" presetID="10" presetClass="exit" presetSubtype="0" fill="hold" nodeType="afterEffect">
                                  <p:stCondLst>
                                    <p:cond delay="0"/>
                                  </p:stCondLst>
                                  <p:childTnLst>
                                    <p:animEffect transition="out" filter="fade">
                                      <p:cBhvr>
                                        <p:cTn id="50" dur="500"/>
                                        <p:tgtEl>
                                          <p:spTgt spid="25"/>
                                        </p:tgtEl>
                                      </p:cBhvr>
                                    </p:animEffect>
                                    <p:set>
                                      <p:cBhvr>
                                        <p:cTn id="51" dur="1" fill="hold">
                                          <p:stCondLst>
                                            <p:cond delay="499"/>
                                          </p:stCondLst>
                                        </p:cTn>
                                        <p:tgtEl>
                                          <p:spTgt spid="25"/>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21"/>
                                        </p:tgtEl>
                                      </p:cBhvr>
                                    </p:animEffect>
                                    <p:set>
                                      <p:cBhvr>
                                        <p:cTn id="54" dur="1" fill="hold">
                                          <p:stCondLst>
                                            <p:cond delay="499"/>
                                          </p:stCondLst>
                                        </p:cTn>
                                        <p:tgtEl>
                                          <p:spTgt spid="21"/>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4"/>
                                        </p:tgtEl>
                                      </p:cBhvr>
                                    </p:animEffect>
                                    <p:set>
                                      <p:cBhvr>
                                        <p:cTn id="57" dur="1" fill="hold">
                                          <p:stCondLst>
                                            <p:cond delay="499"/>
                                          </p:stCondLst>
                                        </p:cTn>
                                        <p:tgtEl>
                                          <p:spTgt spid="24"/>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23"/>
                                        </p:tgtEl>
                                      </p:cBhvr>
                                    </p:animEffect>
                                    <p:set>
                                      <p:cBhvr>
                                        <p:cTn id="60" dur="1" fill="hold">
                                          <p:stCondLst>
                                            <p:cond delay="499"/>
                                          </p:stCondLst>
                                        </p:cTn>
                                        <p:tgtEl>
                                          <p:spTgt spid="23"/>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22"/>
                                        </p:tgtEl>
                                      </p:cBhvr>
                                    </p:animEffect>
                                    <p:set>
                                      <p:cBhvr>
                                        <p:cTn id="63" dur="1" fill="hold">
                                          <p:stCondLst>
                                            <p:cond delay="499"/>
                                          </p:stCondLst>
                                        </p:cTn>
                                        <p:tgtEl>
                                          <p:spTgt spid="22"/>
                                        </p:tgtEl>
                                        <p:attrNameLst>
                                          <p:attrName>style.visibility</p:attrName>
                                        </p:attrNameLst>
                                      </p:cBhvr>
                                      <p:to>
                                        <p:strVal val="hidden"/>
                                      </p:to>
                                    </p:set>
                                  </p:childTnLst>
                                </p:cTn>
                              </p:par>
                              <p:par>
                                <p:cTn id="64" presetID="1" presetClass="mediacall" presetSubtype="0" fill="hold" nodeType="withEffect">
                                  <p:stCondLst>
                                    <p:cond delay="0"/>
                                  </p:stCondLst>
                                  <p:childTnLst>
                                    <p:cmd type="call" cmd="playFrom(0.0)">
                                      <p:cBhvr>
                                        <p:cTn id="65" dur="4414" fill="hold"/>
                                        <p:tgtEl>
                                          <p:spTgt spid="26"/>
                                        </p:tgtEl>
                                      </p:cBhvr>
                                    </p:cmd>
                                  </p:childTnLst>
                                </p:cTn>
                              </p:par>
                              <p:par>
                                <p:cTn id="66" presetID="32" presetClass="emph" presetSubtype="0" fill="hold" nodeType="withEffect">
                                  <p:stCondLst>
                                    <p:cond delay="0"/>
                                  </p:stCondLst>
                                  <p:childTnLst>
                                    <p:animRot by="120000">
                                      <p:cBhvr>
                                        <p:cTn id="67" dur="100" fill="hold">
                                          <p:stCondLst>
                                            <p:cond delay="0"/>
                                          </p:stCondLst>
                                        </p:cTn>
                                        <p:tgtEl>
                                          <p:spTgt spid="2"/>
                                        </p:tgtEl>
                                        <p:attrNameLst>
                                          <p:attrName>r</p:attrName>
                                        </p:attrNameLst>
                                      </p:cBhvr>
                                    </p:animRot>
                                    <p:animRot by="-240000">
                                      <p:cBhvr>
                                        <p:cTn id="68" dur="200" fill="hold">
                                          <p:stCondLst>
                                            <p:cond delay="200"/>
                                          </p:stCondLst>
                                        </p:cTn>
                                        <p:tgtEl>
                                          <p:spTgt spid="2"/>
                                        </p:tgtEl>
                                        <p:attrNameLst>
                                          <p:attrName>r</p:attrName>
                                        </p:attrNameLst>
                                      </p:cBhvr>
                                    </p:animRot>
                                    <p:animRot by="240000">
                                      <p:cBhvr>
                                        <p:cTn id="69" dur="200" fill="hold">
                                          <p:stCondLst>
                                            <p:cond delay="400"/>
                                          </p:stCondLst>
                                        </p:cTn>
                                        <p:tgtEl>
                                          <p:spTgt spid="2"/>
                                        </p:tgtEl>
                                        <p:attrNameLst>
                                          <p:attrName>r</p:attrName>
                                        </p:attrNameLst>
                                      </p:cBhvr>
                                    </p:animRot>
                                    <p:animRot by="-240000">
                                      <p:cBhvr>
                                        <p:cTn id="70" dur="200" fill="hold">
                                          <p:stCondLst>
                                            <p:cond delay="600"/>
                                          </p:stCondLst>
                                        </p:cTn>
                                        <p:tgtEl>
                                          <p:spTgt spid="2"/>
                                        </p:tgtEl>
                                        <p:attrNameLst>
                                          <p:attrName>r</p:attrName>
                                        </p:attrNameLst>
                                      </p:cBhvr>
                                    </p:animRot>
                                    <p:animRot by="120000">
                                      <p:cBhvr>
                                        <p:cTn id="71"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2" fill="hold" display="0">
                  <p:stCondLst>
                    <p:cond delay="indefinite"/>
                  </p:stCondLst>
                  <p:endCondLst>
                    <p:cond evt="onStopAudio" delay="0">
                      <p:tgtEl>
                        <p:sldTgt/>
                      </p:tgtEl>
                    </p:cond>
                  </p:endCondLst>
                </p:cTn>
                <p:tgtEl>
                  <p:spTgt spid="2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r="40450"/>
          <a:stretch/>
        </p:blipFill>
        <p:spPr>
          <a:xfrm>
            <a:off x="0" y="0"/>
            <a:ext cx="12250271" cy="6858000"/>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7449" b="91837" l="10000" r="90000">
                        <a14:foregroundMark x1="41837" y1="58878" x2="39184" y2="59388"/>
                        <a14:foregroundMark x1="52551" y1="55000" x2="51020" y2="57551"/>
                        <a14:foregroundMark x1="47755" y1="58878" x2="49490" y2="63571"/>
                        <a14:foregroundMark x1="58265" y1="60612" x2="60204" y2="64388"/>
                        <a14:foregroundMark x1="64490" y1="64796" x2="62449" y2="64796"/>
                        <a14:foregroundMark x1="52755" y1="69286" x2="49898" y2="69286"/>
                        <a14:foregroundMark x1="50408" y1="87857" x2="51939" y2="87857"/>
                        <a14:backgroundMark x1="51224" y1="88980" x2="51939" y2="87245"/>
                        <a14:backgroundMark x1="52755" y1="88571" x2="50102" y2="87041"/>
                        <a14:backgroundMark x1="48878" y1="89184" x2="51020" y2="87653"/>
                        <a14:backgroundMark x1="52143" y1="89184" x2="50102" y2="87245"/>
                        <a14:backgroundMark x1="51735" y1="88367" x2="50816" y2="89490"/>
                      </a14:backgroundRemoval>
                    </a14:imgEffect>
                  </a14:imgLayer>
                </a14:imgProps>
              </a:ext>
              <a:ext uri="{28A0092B-C50C-407E-A947-70E740481C1C}">
                <a14:useLocalDpi xmlns:a14="http://schemas.microsoft.com/office/drawing/2010/main" val="0"/>
              </a:ext>
            </a:extLst>
          </a:blip>
          <a:stretch>
            <a:fillRect/>
          </a:stretch>
        </p:blipFill>
        <p:spPr>
          <a:xfrm>
            <a:off x="7321732" y="1217024"/>
            <a:ext cx="6098177" cy="6098177"/>
          </a:xfrm>
          <a:prstGeom prst="rect">
            <a:avLst/>
          </a:prstGeom>
        </p:spPr>
      </p:pic>
      <p:pic>
        <p:nvPicPr>
          <p:cNvPr id="9" name="Picture 8"/>
          <p:cNvPicPr>
            <a:picLocks noChangeAspect="1"/>
          </p:cNvPicPr>
          <p:nvPr/>
        </p:nvPicPr>
        <p:blipFill rotWithShape="1">
          <a:blip r:embed="rId5">
            <a:extLst>
              <a:ext uri="{BEBA8EAE-BF5A-486C-A8C5-ECC9F3942E4B}">
                <a14:imgProps xmlns:a14="http://schemas.microsoft.com/office/drawing/2010/main">
                  <a14:imgLayer r:embed="rId6">
                    <a14:imgEffect>
                      <a14:backgroundRemoval t="19388" b="89898" l="27959" r="77449">
                        <a14:backgroundMark x1="52551" y1="85510" x2="54592" y2="89286"/>
                      </a14:backgroundRemoval>
                    </a14:imgEffect>
                  </a14:imgLayer>
                </a14:imgProps>
              </a:ext>
              <a:ext uri="{28A0092B-C50C-407E-A947-70E740481C1C}">
                <a14:useLocalDpi xmlns:a14="http://schemas.microsoft.com/office/drawing/2010/main" val="0"/>
              </a:ext>
            </a:extLst>
          </a:blip>
          <a:srcRect l="21873" t="16572" r="16222" b="8762"/>
          <a:stretch/>
        </p:blipFill>
        <p:spPr>
          <a:xfrm>
            <a:off x="6624216" y="1357109"/>
            <a:ext cx="3435533" cy="4143782"/>
          </a:xfrm>
          <a:prstGeom prst="rect">
            <a:avLst/>
          </a:prstGeom>
        </p:spPr>
      </p:pic>
      <p:pic>
        <p:nvPicPr>
          <p:cNvPr id="13" name="Picture 12"/>
          <p:cNvPicPr>
            <a:picLocks noChangeAspect="1"/>
          </p:cNvPicPr>
          <p:nvPr/>
        </p:nvPicPr>
        <p:blipFill rotWithShape="1">
          <a:blip r:embed="rId7">
            <a:extLst>
              <a:ext uri="{BEBA8EAE-BF5A-486C-A8C5-ECC9F3942E4B}">
                <a14:imgProps xmlns:a14="http://schemas.microsoft.com/office/drawing/2010/main">
                  <a14:imgLayer r:embed="rId8">
                    <a14:imgEffect>
                      <a14:backgroundRemoval t="16939" b="93571" l="25612" r="73265">
                        <a14:foregroundMark x1="51633" y1="61939" x2="55000" y2="71429"/>
                        <a14:foregroundMark x1="41633" y1="63776" x2="48163" y2="69286"/>
                        <a14:foregroundMark x1="46224" y1="64592" x2="53469" y2="69184"/>
                        <a14:foregroundMark x1="56735" y1="65000" x2="62041" y2="66837"/>
                      </a14:backgroundRemoval>
                    </a14:imgEffect>
                  </a14:imgLayer>
                </a14:imgProps>
              </a:ext>
              <a:ext uri="{28A0092B-C50C-407E-A947-70E740481C1C}">
                <a14:useLocalDpi xmlns:a14="http://schemas.microsoft.com/office/drawing/2010/main" val="0"/>
              </a:ext>
            </a:extLst>
          </a:blip>
          <a:srcRect l="19778" t="13333" r="20603" b="3048"/>
          <a:stretch/>
        </p:blipFill>
        <p:spPr>
          <a:xfrm>
            <a:off x="3266247" y="1452991"/>
            <a:ext cx="3185255" cy="4467498"/>
          </a:xfrm>
          <a:prstGeom prst="rect">
            <a:avLst/>
          </a:prstGeom>
        </p:spPr>
      </p:pic>
      <p:pic>
        <p:nvPicPr>
          <p:cNvPr id="14" name="Picture 13"/>
          <p:cNvPicPr>
            <a:picLocks noChangeAspect="1"/>
          </p:cNvPicPr>
          <p:nvPr/>
        </p:nvPicPr>
        <p:blipFill rotWithShape="1">
          <a:blip r:embed="rId9">
            <a:extLst>
              <a:ext uri="{BEBA8EAE-BF5A-486C-A8C5-ECC9F3942E4B}">
                <a14:imgProps xmlns:a14="http://schemas.microsoft.com/office/drawing/2010/main">
                  <a14:imgLayer r:embed="rId10">
                    <a14:imgEffect>
                      <a14:backgroundRemoval t="16735" b="88469" l="5306" r="59490">
                        <a14:backgroundMark x1="30204" y1="85510" x2="32755" y2="87857"/>
                      </a14:backgroundRemoval>
                    </a14:imgEffect>
                  </a14:imgLayer>
                </a14:imgProps>
              </a:ext>
              <a:ext uri="{28A0092B-C50C-407E-A947-70E740481C1C}">
                <a14:useLocalDpi xmlns:a14="http://schemas.microsoft.com/office/drawing/2010/main" val="0"/>
              </a:ext>
            </a:extLst>
          </a:blip>
          <a:srcRect l="4540" t="8571" r="34318" b="9143"/>
          <a:stretch/>
        </p:blipFill>
        <p:spPr>
          <a:xfrm>
            <a:off x="5003702" y="2086961"/>
            <a:ext cx="3579224" cy="4816899"/>
          </a:xfrm>
          <a:prstGeom prst="rect">
            <a:avLst/>
          </a:prstGeom>
        </p:spPr>
      </p:pic>
      <p:pic>
        <p:nvPicPr>
          <p:cNvPr id="15" name="Picture 14"/>
          <p:cNvPicPr>
            <a:picLocks noChangeAspect="1"/>
          </p:cNvPicPr>
          <p:nvPr/>
        </p:nvPicPr>
        <p:blipFill rotWithShape="1">
          <a:blip r:embed="rId11">
            <a:extLst>
              <a:ext uri="{BEBA8EAE-BF5A-486C-A8C5-ECC9F3942E4B}">
                <a14:imgProps xmlns:a14="http://schemas.microsoft.com/office/drawing/2010/main">
                  <a14:imgLayer r:embed="rId12">
                    <a14:imgEffect>
                      <a14:backgroundRemoval t="15204" b="91633" l="25918" r="72041">
                        <a14:foregroundMark x1="41327" y1="66837" x2="52143" y2="73163"/>
                        <a14:foregroundMark x1="48776" y1="68367" x2="56735" y2="70102"/>
                        <a14:foregroundMark x1="50102" y1="64796" x2="51633" y2="71224"/>
                        <a14:foregroundMark x1="56122" y1="67041" x2="61327" y2="71633"/>
                        <a14:foregroundMark x1="42857" y1="67245" x2="37857" y2="69694"/>
                        <a14:foregroundMark x1="43980" y1="72755" x2="43163" y2="76224"/>
                        <a14:foregroundMark x1="45510" y1="71837" x2="47347" y2="75408"/>
                        <a14:foregroundMark x1="52143" y1="72551" x2="55918" y2="78061"/>
                        <a14:foregroundMark x1="55000" y1="71633" x2="56735" y2="77143"/>
                        <a14:foregroundMark x1="43061" y1="71429" x2="44184" y2="76939"/>
                      </a14:backgroundRemoval>
                    </a14:imgEffect>
                  </a14:imgLayer>
                </a14:imgProps>
              </a:ext>
              <a:ext uri="{28A0092B-C50C-407E-A947-70E740481C1C}">
                <a14:useLocalDpi xmlns:a14="http://schemas.microsoft.com/office/drawing/2010/main" val="0"/>
              </a:ext>
            </a:extLst>
          </a:blip>
          <a:srcRect l="24921" t="6666" r="22699" b="6666"/>
          <a:stretch/>
        </p:blipFill>
        <p:spPr>
          <a:xfrm>
            <a:off x="34105" y="1169305"/>
            <a:ext cx="3223582" cy="5333563"/>
          </a:xfrm>
          <a:prstGeom prst="rect">
            <a:avLst/>
          </a:prstGeom>
        </p:spPr>
      </p:pic>
      <p:grpSp>
        <p:nvGrpSpPr>
          <p:cNvPr id="16" name="Group 15"/>
          <p:cNvGrpSpPr/>
          <p:nvPr/>
        </p:nvGrpSpPr>
        <p:grpSpPr>
          <a:xfrm>
            <a:off x="242349" y="333021"/>
            <a:ext cx="8222382" cy="1632857"/>
            <a:chOff x="259915" y="143486"/>
            <a:chExt cx="4808474" cy="3398126"/>
          </a:xfrm>
        </p:grpSpPr>
        <p:sp>
          <p:nvSpPr>
            <p:cNvPr id="17" name="Hình chữ nhật: Góc Tròn 6">
              <a:extLst>
                <a:ext uri="{FF2B5EF4-FFF2-40B4-BE49-F238E27FC236}">
                  <a16:creationId xmlns:a16="http://schemas.microsoft.com/office/drawing/2014/main" id="{5EDA13FA-52E6-BE1A-FEDF-A2A8F414FB17}"/>
                </a:ext>
              </a:extLst>
            </p:cNvPr>
            <p:cNvSpPr/>
            <p:nvPr/>
          </p:nvSpPr>
          <p:spPr>
            <a:xfrm>
              <a:off x="259915" y="143486"/>
              <a:ext cx="4808474" cy="3398126"/>
            </a:xfrm>
            <a:prstGeom prst="roundRect">
              <a:avLst/>
            </a:prstGeom>
            <a:solidFill>
              <a:schemeClr val="bg1"/>
            </a:solidFill>
            <a:ln w="76200">
              <a:solidFill>
                <a:srgbClr val="E77D2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Text Placeholder 7">
              <a:extLst>
                <a:ext uri="{FF2B5EF4-FFF2-40B4-BE49-F238E27FC236}">
                  <a16:creationId xmlns:a16="http://schemas.microsoft.com/office/drawing/2014/main" id="{E5964B3C-8D91-6BC0-A655-FB65D469D7A8}"/>
                </a:ext>
              </a:extLst>
            </p:cNvPr>
            <p:cNvSpPr txBox="1">
              <a:spLocks/>
            </p:cNvSpPr>
            <p:nvPr/>
          </p:nvSpPr>
          <p:spPr>
            <a:xfrm flipH="1">
              <a:off x="533933" y="242600"/>
              <a:ext cx="4330815" cy="1412993"/>
            </a:xfrm>
            <a:prstGeom prst="roundRect">
              <a:avLst/>
            </a:prstGeom>
            <a:ln>
              <a:noFill/>
            </a:ln>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cs typeface="Lato Regular"/>
                </a:rPr>
                <a:t>Tiếp</a:t>
              </a:r>
              <a:r>
                <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Lato Regular"/>
                </a:rPr>
                <a:t>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cs typeface="Lato Regular"/>
                </a:rPr>
                <a:t>theo</a:t>
              </a:r>
              <a:r>
                <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Lato Regular"/>
                </a:rPr>
                <a:t>,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cs typeface="Lato Regular"/>
                </a:rPr>
                <a:t>chúng</a:t>
              </a:r>
              <a:r>
                <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Lato Regular"/>
                </a:rPr>
                <a:t> ta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cs typeface="Lato Regular"/>
                </a:rPr>
                <a:t>cùng</a:t>
              </a:r>
              <a:r>
                <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Lato Regular"/>
                </a:rPr>
                <a:t>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cs typeface="Lato Regular"/>
                </a:rPr>
                <a:t>dựng</a:t>
              </a:r>
              <a:r>
                <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Lato Regular"/>
                </a:rPr>
                <a:t>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cs typeface="Lato Regular"/>
                </a:rPr>
                <a:t>và</a:t>
              </a:r>
              <a:r>
                <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Lato Regular"/>
                </a:rPr>
                <a:t>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cs typeface="Lato Regular"/>
                </a:rPr>
                <a:t>sơn</a:t>
              </a:r>
              <a:r>
                <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Lato Regular"/>
                </a:rPr>
                <a:t>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cs typeface="Lato Regular"/>
                </a:rPr>
                <a:t>nhà</a:t>
              </a:r>
              <a:r>
                <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Lato Regular"/>
                </a:rPr>
                <a:t>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cs typeface="Lato Regular"/>
                </a:rPr>
                <a:t>bằng</a:t>
              </a:r>
              <a:r>
                <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Lato Regular"/>
                </a:rPr>
                <a:t>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cs typeface="Lato Regular"/>
                </a:rPr>
                <a:t>cách</a:t>
              </a:r>
              <a:r>
                <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Lato Regular"/>
                </a:rPr>
                <a:t>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cs typeface="Lato Regular"/>
                </a:rPr>
                <a:t>giải</a:t>
              </a:r>
              <a:r>
                <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Lato Regular"/>
                </a:rPr>
                <a:t>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cs typeface="Lato Regular"/>
                </a:rPr>
                <a:t>bài</a:t>
              </a:r>
              <a:r>
                <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Lato Regular"/>
                </a:rPr>
                <a:t>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cs typeface="Lato Regular"/>
                </a:rPr>
                <a:t>Toán</a:t>
              </a:r>
              <a:r>
                <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Lato Regular"/>
                </a:rPr>
                <a:t>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cs typeface="Lato Regular"/>
                </a:rPr>
                <a:t>số</a:t>
              </a:r>
              <a:r>
                <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Lato Regular"/>
                </a:rPr>
                <a:t> 4.</a:t>
              </a:r>
              <a:endParaRPr kumimoji="0" lang="vi-VN" sz="3600" b="0" i="0" u="none" strike="noStrike" kern="1200" cap="none" spc="0" normalizeH="0" baseline="0" noProof="0" dirty="0">
                <a:ln>
                  <a:noFill/>
                </a:ln>
                <a:solidFill>
                  <a:srgbClr val="002060"/>
                </a:solidFill>
                <a:effectLst/>
                <a:uLnTx/>
                <a:uFillTx/>
                <a:latin typeface="Arial" panose="020B0604020202020204" pitchFamily="34" charset="0"/>
                <a:ea typeface="+mn-ea"/>
                <a:cs typeface="Lato Regular"/>
              </a:endParaRPr>
            </a:p>
          </p:txBody>
        </p:sp>
      </p:grpSp>
    </p:spTree>
    <p:extLst>
      <p:ext uri="{BB962C8B-B14F-4D97-AF65-F5344CB8AC3E}">
        <p14:creationId xmlns:p14="http://schemas.microsoft.com/office/powerpoint/2010/main" val="397329799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0-#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0-#ppt_w/2"/>
                                          </p:val>
                                        </p:tav>
                                        <p:tav tm="100000">
                                          <p:val>
                                            <p:strVal val="#ppt_x"/>
                                          </p:val>
                                        </p:tav>
                                      </p:tavLst>
                                    </p:anim>
                                    <p:anim calcmode="lin" valueType="num">
                                      <p:cBhvr additive="base">
                                        <p:cTn id="12" dur="10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000" fill="hold"/>
                                        <p:tgtEl>
                                          <p:spTgt spid="8"/>
                                        </p:tgtEl>
                                        <p:attrNameLst>
                                          <p:attrName>ppt_x</p:attrName>
                                        </p:attrNameLst>
                                      </p:cBhvr>
                                      <p:tavLst>
                                        <p:tav tm="0">
                                          <p:val>
                                            <p:strVal val="1+#ppt_w/2"/>
                                          </p:val>
                                        </p:tav>
                                        <p:tav tm="100000">
                                          <p:val>
                                            <p:strVal val="#ppt_x"/>
                                          </p:val>
                                        </p:tav>
                                      </p:tavLst>
                                    </p:anim>
                                    <p:anim calcmode="lin" valueType="num">
                                      <p:cBhvr additive="base">
                                        <p:cTn id="16" dur="1000" fill="hold"/>
                                        <p:tgtEl>
                                          <p:spTgt spid="8"/>
                                        </p:tgtEl>
                                        <p:attrNameLst>
                                          <p:attrName>ppt_y</p:attrName>
                                        </p:attrNameLst>
                                      </p:cBhvr>
                                      <p:tavLst>
                                        <p:tav tm="0">
                                          <p:val>
                                            <p:strVal val="#ppt_y"/>
                                          </p:val>
                                        </p:tav>
                                        <p:tav tm="100000">
                                          <p:val>
                                            <p:strVal val="#ppt_y"/>
                                          </p:val>
                                        </p:tav>
                                      </p:tavLst>
                                    </p:anim>
                                  </p:childTnLst>
                                </p:cTn>
                              </p:par>
                              <p:par>
                                <p:cTn id="17" presetID="2" presetClass="entr" presetSubtype="12"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000" fill="hold"/>
                                        <p:tgtEl>
                                          <p:spTgt spid="14"/>
                                        </p:tgtEl>
                                        <p:attrNameLst>
                                          <p:attrName>ppt_x</p:attrName>
                                        </p:attrNameLst>
                                      </p:cBhvr>
                                      <p:tavLst>
                                        <p:tav tm="0">
                                          <p:val>
                                            <p:strVal val="0-#ppt_w/2"/>
                                          </p:val>
                                        </p:tav>
                                        <p:tav tm="100000">
                                          <p:val>
                                            <p:strVal val="#ppt_x"/>
                                          </p:val>
                                        </p:tav>
                                      </p:tavLst>
                                    </p:anim>
                                    <p:anim calcmode="lin" valueType="num">
                                      <p:cBhvr additive="base">
                                        <p:cTn id="20" dur="10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1000" fill="hold"/>
                                        <p:tgtEl>
                                          <p:spTgt spid="9"/>
                                        </p:tgtEl>
                                        <p:attrNameLst>
                                          <p:attrName>ppt_x</p:attrName>
                                        </p:attrNameLst>
                                      </p:cBhvr>
                                      <p:tavLst>
                                        <p:tav tm="0">
                                          <p:val>
                                            <p:strVal val="1+#ppt_w/2"/>
                                          </p:val>
                                        </p:tav>
                                        <p:tav tm="100000">
                                          <p:val>
                                            <p:strVal val="#ppt_x"/>
                                          </p:val>
                                        </p:tav>
                                      </p:tavLst>
                                    </p:anim>
                                    <p:anim calcmode="lin" valueType="num">
                                      <p:cBhvr additive="base">
                                        <p:cTn id="24" dur="1000" fill="hold"/>
                                        <p:tgtEl>
                                          <p:spTgt spid="9"/>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t="14443" r="1374" b="10077"/>
          <a:stretch/>
        </p:blipFill>
        <p:spPr>
          <a:xfrm>
            <a:off x="0" y="-104503"/>
            <a:ext cx="12187647" cy="6996033"/>
          </a:xfrm>
          <a:prstGeom prst="rect">
            <a:avLst/>
          </a:prstGeom>
        </p:spPr>
      </p:pic>
      <p:sp>
        <p:nvSpPr>
          <p:cNvPr id="10" name="Hình chữ nhật: Góc Tròn 6">
            <a:extLst>
              <a:ext uri="{FF2B5EF4-FFF2-40B4-BE49-F238E27FC236}">
                <a16:creationId xmlns:a16="http://schemas.microsoft.com/office/drawing/2014/main" id="{5EDA13FA-52E6-BE1A-FEDF-A2A8F414FB17}"/>
              </a:ext>
            </a:extLst>
          </p:cNvPr>
          <p:cNvSpPr/>
          <p:nvPr/>
        </p:nvSpPr>
        <p:spPr>
          <a:xfrm>
            <a:off x="304760" y="186290"/>
            <a:ext cx="11556314" cy="6414446"/>
          </a:xfrm>
          <a:custGeom>
            <a:avLst/>
            <a:gdLst>
              <a:gd name="connsiteX0" fmla="*/ 0 w 11556314"/>
              <a:gd name="connsiteY0" fmla="*/ 1069096 h 6414446"/>
              <a:gd name="connsiteX1" fmla="*/ 1069096 w 11556314"/>
              <a:gd name="connsiteY1" fmla="*/ 0 h 6414446"/>
              <a:gd name="connsiteX2" fmla="*/ 10487218 w 11556314"/>
              <a:gd name="connsiteY2" fmla="*/ 0 h 6414446"/>
              <a:gd name="connsiteX3" fmla="*/ 11556314 w 11556314"/>
              <a:gd name="connsiteY3" fmla="*/ 1069096 h 6414446"/>
              <a:gd name="connsiteX4" fmla="*/ 11556314 w 11556314"/>
              <a:gd name="connsiteY4" fmla="*/ 5345350 h 6414446"/>
              <a:gd name="connsiteX5" fmla="*/ 10487218 w 11556314"/>
              <a:gd name="connsiteY5" fmla="*/ 6414446 h 6414446"/>
              <a:gd name="connsiteX6" fmla="*/ 1069096 w 11556314"/>
              <a:gd name="connsiteY6" fmla="*/ 6414446 h 6414446"/>
              <a:gd name="connsiteX7" fmla="*/ 0 w 11556314"/>
              <a:gd name="connsiteY7" fmla="*/ 5345350 h 6414446"/>
              <a:gd name="connsiteX8" fmla="*/ 0 w 11556314"/>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6314" h="6414446" fill="none" extrusionOk="0">
                <a:moveTo>
                  <a:pt x="0" y="1069096"/>
                </a:moveTo>
                <a:cubicBezTo>
                  <a:pt x="-19542" y="479866"/>
                  <a:pt x="461855" y="95376"/>
                  <a:pt x="1069096" y="0"/>
                </a:cubicBezTo>
                <a:cubicBezTo>
                  <a:pt x="2988959" y="77600"/>
                  <a:pt x="8507000" y="-27269"/>
                  <a:pt x="10487218" y="0"/>
                </a:cubicBezTo>
                <a:cubicBezTo>
                  <a:pt x="11148293" y="-93171"/>
                  <a:pt x="11665898" y="510911"/>
                  <a:pt x="11556314" y="1069096"/>
                </a:cubicBezTo>
                <a:cubicBezTo>
                  <a:pt x="11665314" y="2536417"/>
                  <a:pt x="11478105" y="4353943"/>
                  <a:pt x="11556314" y="5345350"/>
                </a:cubicBezTo>
                <a:cubicBezTo>
                  <a:pt x="11544449" y="5931154"/>
                  <a:pt x="11008778" y="6444826"/>
                  <a:pt x="10487218" y="6414446"/>
                </a:cubicBezTo>
                <a:cubicBezTo>
                  <a:pt x="6105933" y="6463623"/>
                  <a:pt x="3404006" y="6291744"/>
                  <a:pt x="1069096" y="6414446"/>
                </a:cubicBezTo>
                <a:cubicBezTo>
                  <a:pt x="471191" y="6471737"/>
                  <a:pt x="-69188" y="5995367"/>
                  <a:pt x="0" y="5345350"/>
                </a:cubicBezTo>
                <a:cubicBezTo>
                  <a:pt x="47022" y="3923570"/>
                  <a:pt x="104569" y="2292304"/>
                  <a:pt x="0" y="1069096"/>
                </a:cubicBezTo>
                <a:close/>
              </a:path>
              <a:path w="11556314" h="6414446" stroke="0" extrusionOk="0">
                <a:moveTo>
                  <a:pt x="0" y="1069096"/>
                </a:moveTo>
                <a:cubicBezTo>
                  <a:pt x="32307" y="474958"/>
                  <a:pt x="522525" y="-2928"/>
                  <a:pt x="1069096" y="0"/>
                </a:cubicBezTo>
                <a:cubicBezTo>
                  <a:pt x="3625564" y="-129276"/>
                  <a:pt x="7944635" y="-77778"/>
                  <a:pt x="10487218" y="0"/>
                </a:cubicBezTo>
                <a:cubicBezTo>
                  <a:pt x="11059960" y="-56436"/>
                  <a:pt x="11540584" y="569352"/>
                  <a:pt x="11556314" y="1069096"/>
                </a:cubicBezTo>
                <a:cubicBezTo>
                  <a:pt x="11637913" y="1542640"/>
                  <a:pt x="11710614" y="3696807"/>
                  <a:pt x="11556314" y="5345350"/>
                </a:cubicBezTo>
                <a:cubicBezTo>
                  <a:pt x="11603077" y="6034414"/>
                  <a:pt x="11046164" y="6425151"/>
                  <a:pt x="10487218" y="6414446"/>
                </a:cubicBezTo>
                <a:cubicBezTo>
                  <a:pt x="8839387" y="6458666"/>
                  <a:pt x="4582110"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bg1">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 name="Nhóm 14">
            <a:extLst>
              <a:ext uri="{FF2B5EF4-FFF2-40B4-BE49-F238E27FC236}">
                <a16:creationId xmlns:a16="http://schemas.microsoft.com/office/drawing/2014/main" id="{1EDDA5EC-E566-0A1E-0381-8D4357A43C7D}"/>
              </a:ext>
            </a:extLst>
          </p:cNvPr>
          <p:cNvGrpSpPr/>
          <p:nvPr/>
        </p:nvGrpSpPr>
        <p:grpSpPr>
          <a:xfrm>
            <a:off x="678426" y="352999"/>
            <a:ext cx="10732525" cy="1569660"/>
            <a:chOff x="678426" y="352999"/>
            <a:chExt cx="10732525" cy="1569660"/>
          </a:xfrm>
        </p:grpSpPr>
        <p:grpSp>
          <p:nvGrpSpPr>
            <p:cNvPr id="17" name="Nhóm 15">
              <a:extLst>
                <a:ext uri="{FF2B5EF4-FFF2-40B4-BE49-F238E27FC236}">
                  <a16:creationId xmlns:a16="http://schemas.microsoft.com/office/drawing/2014/main" id="{A81E65BE-4709-FC37-0582-F2FEEBB26CFE}"/>
                </a:ext>
              </a:extLst>
            </p:cNvPr>
            <p:cNvGrpSpPr/>
            <p:nvPr/>
          </p:nvGrpSpPr>
          <p:grpSpPr>
            <a:xfrm>
              <a:off x="678426" y="514924"/>
              <a:ext cx="793415" cy="784830"/>
              <a:chOff x="678426" y="514924"/>
              <a:chExt cx="793415" cy="784830"/>
            </a:xfrm>
          </p:grpSpPr>
          <p:sp>
            <p:nvSpPr>
              <p:cNvPr id="19" name="Oval 22">
                <a:extLst>
                  <a:ext uri="{FF2B5EF4-FFF2-40B4-BE49-F238E27FC236}">
                    <a16:creationId xmlns:a16="http://schemas.microsoft.com/office/drawing/2014/main" id="{AF42425C-4672-C025-68E9-7A010A11681C}"/>
                  </a:ext>
                </a:extLst>
              </p:cNvPr>
              <p:cNvSpPr/>
              <p:nvPr/>
            </p:nvSpPr>
            <p:spPr>
              <a:xfrm>
                <a:off x="678426"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0" name="TextBox 23">
                <a:extLst>
                  <a:ext uri="{FF2B5EF4-FFF2-40B4-BE49-F238E27FC236}">
                    <a16:creationId xmlns:a16="http://schemas.microsoft.com/office/drawing/2014/main" id="{7A9D16A1-37C5-02F0-0795-99F6F859EEE4}"/>
                  </a:ext>
                </a:extLst>
              </p:cNvPr>
              <p:cNvSpPr txBox="1"/>
              <p:nvPr/>
            </p:nvSpPr>
            <p:spPr>
              <a:xfrm>
                <a:off x="747667" y="514924"/>
                <a:ext cx="62638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4</a:t>
                </a:r>
                <a:endParaRPr kumimoji="0" lang="vi-VN" sz="45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18" name="TextBox 16">
              <a:extLst>
                <a:ext uri="{FF2B5EF4-FFF2-40B4-BE49-F238E27FC236}">
                  <a16:creationId xmlns:a16="http://schemas.microsoft.com/office/drawing/2014/main" id="{EB0605A4-67F8-2BB1-D972-0ECBA80C6838}"/>
                </a:ext>
              </a:extLst>
            </p:cNvPr>
            <p:cNvSpPr txBox="1"/>
            <p:nvPr/>
          </p:nvSpPr>
          <p:spPr>
            <a:xfrm>
              <a:off x="1462317" y="352999"/>
              <a:ext cx="9948634"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Calibri" panose="020F0502020204030204" pitchFamily="34" charset="0"/>
                  <a:cs typeface="Calibri" panose="020F0502020204030204" pitchFamily="34" charset="0"/>
                </a:rPr>
                <a:t>Trong thực tế, người ta thiết kế nhiều vật dụng có thể điều chỉnh được góc để phù hợp với các mục đích khác nhau. Em hãy đo và nêu số đo góc trong mỗi trường hợp sau:</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3" name="Picture 2">
            <a:extLst>
              <a:ext uri="{FF2B5EF4-FFF2-40B4-BE49-F238E27FC236}">
                <a16:creationId xmlns:a16="http://schemas.microsoft.com/office/drawing/2014/main" id="{F13B365E-452B-48BD-57B7-B0F7E341E47B}"/>
              </a:ext>
            </a:extLst>
          </p:cNvPr>
          <p:cNvPicPr>
            <a:picLocks noChangeAspect="1"/>
          </p:cNvPicPr>
          <p:nvPr/>
        </p:nvPicPr>
        <p:blipFill>
          <a:blip r:embed="rId3"/>
          <a:stretch>
            <a:fillRect/>
          </a:stretch>
        </p:blipFill>
        <p:spPr>
          <a:xfrm>
            <a:off x="1628775" y="1940034"/>
            <a:ext cx="9544050" cy="3451645"/>
          </a:xfrm>
          <a:prstGeom prst="rect">
            <a:avLst/>
          </a:prstGeom>
        </p:spPr>
      </p:pic>
    </p:spTree>
    <p:extLst>
      <p:ext uri="{BB962C8B-B14F-4D97-AF65-F5344CB8AC3E}">
        <p14:creationId xmlns:p14="http://schemas.microsoft.com/office/powerpoint/2010/main" val="5369765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t="14443" r="1374" b="10077"/>
          <a:stretch/>
        </p:blipFill>
        <p:spPr>
          <a:xfrm>
            <a:off x="0" y="-104503"/>
            <a:ext cx="12187647" cy="6996033"/>
          </a:xfrm>
          <a:prstGeom prst="rect">
            <a:avLst/>
          </a:prstGeom>
        </p:spPr>
      </p:pic>
      <p:sp>
        <p:nvSpPr>
          <p:cNvPr id="10" name="Hình chữ nhật: Góc Tròn 6">
            <a:extLst>
              <a:ext uri="{FF2B5EF4-FFF2-40B4-BE49-F238E27FC236}">
                <a16:creationId xmlns:a16="http://schemas.microsoft.com/office/drawing/2014/main" id="{5EDA13FA-52E6-BE1A-FEDF-A2A8F414FB17}"/>
              </a:ext>
            </a:extLst>
          </p:cNvPr>
          <p:cNvSpPr/>
          <p:nvPr/>
        </p:nvSpPr>
        <p:spPr>
          <a:xfrm>
            <a:off x="304760" y="186290"/>
            <a:ext cx="11556314" cy="6414446"/>
          </a:xfrm>
          <a:custGeom>
            <a:avLst/>
            <a:gdLst>
              <a:gd name="connsiteX0" fmla="*/ 0 w 11556314"/>
              <a:gd name="connsiteY0" fmla="*/ 1069096 h 6414446"/>
              <a:gd name="connsiteX1" fmla="*/ 1069096 w 11556314"/>
              <a:gd name="connsiteY1" fmla="*/ 0 h 6414446"/>
              <a:gd name="connsiteX2" fmla="*/ 10487218 w 11556314"/>
              <a:gd name="connsiteY2" fmla="*/ 0 h 6414446"/>
              <a:gd name="connsiteX3" fmla="*/ 11556314 w 11556314"/>
              <a:gd name="connsiteY3" fmla="*/ 1069096 h 6414446"/>
              <a:gd name="connsiteX4" fmla="*/ 11556314 w 11556314"/>
              <a:gd name="connsiteY4" fmla="*/ 5345350 h 6414446"/>
              <a:gd name="connsiteX5" fmla="*/ 10487218 w 11556314"/>
              <a:gd name="connsiteY5" fmla="*/ 6414446 h 6414446"/>
              <a:gd name="connsiteX6" fmla="*/ 1069096 w 11556314"/>
              <a:gd name="connsiteY6" fmla="*/ 6414446 h 6414446"/>
              <a:gd name="connsiteX7" fmla="*/ 0 w 11556314"/>
              <a:gd name="connsiteY7" fmla="*/ 5345350 h 6414446"/>
              <a:gd name="connsiteX8" fmla="*/ 0 w 11556314"/>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6314" h="6414446" fill="none" extrusionOk="0">
                <a:moveTo>
                  <a:pt x="0" y="1069096"/>
                </a:moveTo>
                <a:cubicBezTo>
                  <a:pt x="-19542" y="479866"/>
                  <a:pt x="461855" y="95376"/>
                  <a:pt x="1069096" y="0"/>
                </a:cubicBezTo>
                <a:cubicBezTo>
                  <a:pt x="2988959" y="77600"/>
                  <a:pt x="8507000" y="-27269"/>
                  <a:pt x="10487218" y="0"/>
                </a:cubicBezTo>
                <a:cubicBezTo>
                  <a:pt x="11148293" y="-93171"/>
                  <a:pt x="11665898" y="510911"/>
                  <a:pt x="11556314" y="1069096"/>
                </a:cubicBezTo>
                <a:cubicBezTo>
                  <a:pt x="11665314" y="2536417"/>
                  <a:pt x="11478105" y="4353943"/>
                  <a:pt x="11556314" y="5345350"/>
                </a:cubicBezTo>
                <a:cubicBezTo>
                  <a:pt x="11544449" y="5931154"/>
                  <a:pt x="11008778" y="6444826"/>
                  <a:pt x="10487218" y="6414446"/>
                </a:cubicBezTo>
                <a:cubicBezTo>
                  <a:pt x="6105933" y="6463623"/>
                  <a:pt x="3404006" y="6291744"/>
                  <a:pt x="1069096" y="6414446"/>
                </a:cubicBezTo>
                <a:cubicBezTo>
                  <a:pt x="471191" y="6471737"/>
                  <a:pt x="-69188" y="5995367"/>
                  <a:pt x="0" y="5345350"/>
                </a:cubicBezTo>
                <a:cubicBezTo>
                  <a:pt x="47022" y="3923570"/>
                  <a:pt x="104569" y="2292304"/>
                  <a:pt x="0" y="1069096"/>
                </a:cubicBezTo>
                <a:close/>
              </a:path>
              <a:path w="11556314" h="6414446" stroke="0" extrusionOk="0">
                <a:moveTo>
                  <a:pt x="0" y="1069096"/>
                </a:moveTo>
                <a:cubicBezTo>
                  <a:pt x="32307" y="474958"/>
                  <a:pt x="522525" y="-2928"/>
                  <a:pt x="1069096" y="0"/>
                </a:cubicBezTo>
                <a:cubicBezTo>
                  <a:pt x="3625564" y="-129276"/>
                  <a:pt x="7944635" y="-77778"/>
                  <a:pt x="10487218" y="0"/>
                </a:cubicBezTo>
                <a:cubicBezTo>
                  <a:pt x="11059960" y="-56436"/>
                  <a:pt x="11540584" y="569352"/>
                  <a:pt x="11556314" y="1069096"/>
                </a:cubicBezTo>
                <a:cubicBezTo>
                  <a:pt x="11637913" y="1542640"/>
                  <a:pt x="11710614" y="3696807"/>
                  <a:pt x="11556314" y="5345350"/>
                </a:cubicBezTo>
                <a:cubicBezTo>
                  <a:pt x="11603077" y="6034414"/>
                  <a:pt x="11046164" y="6425151"/>
                  <a:pt x="10487218" y="6414446"/>
                </a:cubicBezTo>
                <a:cubicBezTo>
                  <a:pt x="8839387" y="6458666"/>
                  <a:pt x="4582110"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bg1">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3659F73-574D-9E87-887A-20D421B5592C}"/>
              </a:ext>
            </a:extLst>
          </p:cNvPr>
          <p:cNvPicPr>
            <a:picLocks noChangeAspect="1"/>
          </p:cNvPicPr>
          <p:nvPr/>
        </p:nvPicPr>
        <p:blipFill>
          <a:blip r:embed="rId3"/>
          <a:stretch>
            <a:fillRect/>
          </a:stretch>
        </p:blipFill>
        <p:spPr>
          <a:xfrm>
            <a:off x="981075" y="585787"/>
            <a:ext cx="4623779" cy="4595813"/>
          </a:xfrm>
          <a:prstGeom prst="rect">
            <a:avLst/>
          </a:prstGeom>
        </p:spPr>
      </p:pic>
      <p:pic>
        <p:nvPicPr>
          <p:cNvPr id="5" name="Picture 4" descr="A yellow and green circular object&#10;&#10;Description automatically generated">
            <a:extLst>
              <a:ext uri="{FF2B5EF4-FFF2-40B4-BE49-F238E27FC236}">
                <a16:creationId xmlns:a16="http://schemas.microsoft.com/office/drawing/2014/main" id="{4ED01B26-81E3-9E96-23B9-580964AC02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0909" y="1276234"/>
            <a:ext cx="3286584" cy="1657581"/>
          </a:xfrm>
          <a:prstGeom prst="rect">
            <a:avLst/>
          </a:prstGeom>
        </p:spPr>
      </p:pic>
      <p:sp>
        <p:nvSpPr>
          <p:cNvPr id="6" name="Rectangle: Rounded Corners 15">
            <a:extLst>
              <a:ext uri="{FF2B5EF4-FFF2-40B4-BE49-F238E27FC236}">
                <a16:creationId xmlns:a16="http://schemas.microsoft.com/office/drawing/2014/main" id="{C866AF0C-1666-9C4C-BB3F-E243B6366578}"/>
              </a:ext>
            </a:extLst>
          </p:cNvPr>
          <p:cNvSpPr/>
          <p:nvPr/>
        </p:nvSpPr>
        <p:spPr>
          <a:xfrm>
            <a:off x="1905000" y="5255729"/>
            <a:ext cx="2743199" cy="735496"/>
          </a:xfrm>
          <a:prstGeom prst="roundRect">
            <a:avLst/>
          </a:prstGeom>
          <a:solidFill>
            <a:srgbClr val="FFFF00"/>
          </a:solidFill>
          <a:ln w="38100">
            <a:solidFill>
              <a:schemeClr val="tx1">
                <a:lumMod val="85000"/>
                <a:lumOff val="1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dirty="0" err="1">
                <a:solidFill>
                  <a:srgbClr val="FF0000"/>
                </a:solidFill>
              </a:rPr>
              <a:t>Góc</a:t>
            </a:r>
            <a:r>
              <a:rPr lang="en-US" sz="3200" dirty="0">
                <a:solidFill>
                  <a:srgbClr val="FF0000"/>
                </a:solidFill>
              </a:rPr>
              <a:t> 60</a:t>
            </a:r>
            <a:r>
              <a:rPr lang="en-US" sz="3200" baseline="30000" dirty="0">
                <a:solidFill>
                  <a:srgbClr val="FF0000"/>
                </a:solidFill>
              </a:rPr>
              <a:t>o</a:t>
            </a:r>
            <a:endParaRPr lang="en-US" sz="3200" dirty="0">
              <a:solidFill>
                <a:srgbClr val="FF0000"/>
              </a:solidFill>
            </a:endParaRPr>
          </a:p>
        </p:txBody>
      </p:sp>
      <p:pic>
        <p:nvPicPr>
          <p:cNvPr id="8" name="Picture 7">
            <a:extLst>
              <a:ext uri="{FF2B5EF4-FFF2-40B4-BE49-F238E27FC236}">
                <a16:creationId xmlns:a16="http://schemas.microsoft.com/office/drawing/2014/main" id="{8BB1C1AE-B7CB-4625-21F6-7A687469FCB0}"/>
              </a:ext>
            </a:extLst>
          </p:cNvPr>
          <p:cNvPicPr>
            <a:picLocks noChangeAspect="1"/>
          </p:cNvPicPr>
          <p:nvPr/>
        </p:nvPicPr>
        <p:blipFill>
          <a:blip r:embed="rId5"/>
          <a:stretch>
            <a:fillRect/>
          </a:stretch>
        </p:blipFill>
        <p:spPr>
          <a:xfrm>
            <a:off x="6229349" y="2265159"/>
            <a:ext cx="5210175" cy="2716416"/>
          </a:xfrm>
          <a:prstGeom prst="rect">
            <a:avLst/>
          </a:prstGeom>
        </p:spPr>
      </p:pic>
      <p:pic>
        <p:nvPicPr>
          <p:cNvPr id="11" name="Picture 10" descr="A yellow and green circular object&#10;&#10;Description automatically generated">
            <a:extLst>
              <a:ext uri="{FF2B5EF4-FFF2-40B4-BE49-F238E27FC236}">
                <a16:creationId xmlns:a16="http://schemas.microsoft.com/office/drawing/2014/main" id="{8BC3E6E4-80B2-2B1A-E72E-BBEFC157DA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5734" y="3324109"/>
            <a:ext cx="3286584" cy="1657581"/>
          </a:xfrm>
          <a:prstGeom prst="rect">
            <a:avLst/>
          </a:prstGeom>
        </p:spPr>
      </p:pic>
      <p:sp>
        <p:nvSpPr>
          <p:cNvPr id="12" name="Rectangle: Rounded Corners 15">
            <a:extLst>
              <a:ext uri="{FF2B5EF4-FFF2-40B4-BE49-F238E27FC236}">
                <a16:creationId xmlns:a16="http://schemas.microsoft.com/office/drawing/2014/main" id="{77106B6F-7066-2EB5-6825-4169DE181616}"/>
              </a:ext>
            </a:extLst>
          </p:cNvPr>
          <p:cNvSpPr/>
          <p:nvPr/>
        </p:nvSpPr>
        <p:spPr>
          <a:xfrm>
            <a:off x="7191375" y="5198579"/>
            <a:ext cx="2743199" cy="735496"/>
          </a:xfrm>
          <a:prstGeom prst="roundRect">
            <a:avLst/>
          </a:prstGeom>
          <a:solidFill>
            <a:srgbClr val="FFFF00"/>
          </a:solidFill>
          <a:ln w="38100">
            <a:solidFill>
              <a:schemeClr val="tx1">
                <a:lumMod val="85000"/>
                <a:lumOff val="1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dirty="0" err="1">
                <a:solidFill>
                  <a:srgbClr val="FF0000"/>
                </a:solidFill>
              </a:rPr>
              <a:t>Góc</a:t>
            </a:r>
            <a:r>
              <a:rPr lang="en-US" sz="3200" dirty="0">
                <a:solidFill>
                  <a:srgbClr val="FF0000"/>
                </a:solidFill>
              </a:rPr>
              <a:t> 60</a:t>
            </a:r>
            <a:r>
              <a:rPr lang="en-US" sz="3200" baseline="30000" dirty="0">
                <a:solidFill>
                  <a:srgbClr val="FF0000"/>
                </a:solidFill>
              </a:rPr>
              <a:t>o</a:t>
            </a:r>
            <a:endParaRPr lang="en-US" sz="3200" dirty="0">
              <a:solidFill>
                <a:srgbClr val="FF0000"/>
              </a:solidFill>
            </a:endParaRPr>
          </a:p>
        </p:txBody>
      </p:sp>
    </p:spTree>
    <p:extLst>
      <p:ext uri="{BB962C8B-B14F-4D97-AF65-F5344CB8AC3E}">
        <p14:creationId xmlns:p14="http://schemas.microsoft.com/office/powerpoint/2010/main" val="22469437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10" presetClass="exit" presetSubtype="0" fill="hold" nodeType="withEffect">
                                  <p:stCondLst>
                                    <p:cond delay="0"/>
                                  </p:stCondLst>
                                  <p:childTnLst>
                                    <p:animEffect transition="out" filter="fad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par>
                                <p:cTn id="26" presetID="10" presetClass="exit" presetSubtype="0" fill="hold" nodeType="withEffect">
                                  <p:stCondLst>
                                    <p:cond delay="0"/>
                                  </p:stCondLst>
                                  <p:childTnLst>
                                    <p:animEffect transition="out" filter="fade">
                                      <p:cBhvr>
                                        <p:cTn id="27" dur="500"/>
                                        <p:tgtEl>
                                          <p:spTgt spid="11"/>
                                        </p:tgtEl>
                                      </p:cBhvr>
                                    </p:animEffect>
                                    <p:set>
                                      <p:cBhvr>
                                        <p:cTn id="28" dur="1" fill="hold">
                                          <p:stCondLst>
                                            <p:cond delay="499"/>
                                          </p:stCondLst>
                                        </p:cTn>
                                        <p:tgtEl>
                                          <p:spTgt spid="1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r="40450"/>
          <a:stretch/>
        </p:blipFill>
        <p:spPr>
          <a:xfrm>
            <a:off x="0" y="0"/>
            <a:ext cx="12250271" cy="6858000"/>
          </a:xfrm>
          <a:prstGeom prst="rect">
            <a:avLst/>
          </a:prstGeom>
        </p:spPr>
      </p:pic>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t="8312" r="53507"/>
          <a:stretch/>
        </p:blipFill>
        <p:spPr>
          <a:xfrm>
            <a:off x="2347996" y="-222072"/>
            <a:ext cx="6923314" cy="7679947"/>
          </a:xfrm>
          <a:prstGeom prst="rect">
            <a:avLst/>
          </a:prstGeom>
        </p:spPr>
      </p:pic>
      <p:pic>
        <p:nvPicPr>
          <p:cNvPr id="15" name="Picture 14"/>
          <p:cNvPicPr>
            <a:picLocks noChangeAspect="1"/>
          </p:cNvPicPr>
          <p:nvPr/>
        </p:nvPicPr>
        <p:blipFill rotWithShape="1">
          <a:blip r:embed="rId5">
            <a:extLst>
              <a:ext uri="{28A0092B-C50C-407E-A947-70E740481C1C}">
                <a14:useLocalDpi xmlns:a14="http://schemas.microsoft.com/office/drawing/2010/main" val="0"/>
              </a:ext>
            </a:extLst>
          </a:blip>
          <a:srcRect l="49576" t="-8865" r="-1144" b="40928"/>
          <a:stretch/>
        </p:blipFill>
        <p:spPr>
          <a:xfrm>
            <a:off x="923587" y="-1372060"/>
            <a:ext cx="10580753" cy="7840866"/>
          </a:xfrm>
          <a:prstGeom prst="rect">
            <a:avLst/>
          </a:prstGeom>
        </p:spPr>
      </p:pic>
      <p:pic>
        <p:nvPicPr>
          <p:cNvPr id="24" name="Picture 23"/>
          <p:cNvPicPr>
            <a:picLocks noChangeAspect="1"/>
          </p:cNvPicPr>
          <p:nvPr/>
        </p:nvPicPr>
        <p:blipFill rotWithShape="1">
          <a:blip r:embed="rId5">
            <a:extLst>
              <a:ext uri="{28A0092B-C50C-407E-A947-70E740481C1C}">
                <a14:useLocalDpi xmlns:a14="http://schemas.microsoft.com/office/drawing/2010/main" val="0"/>
              </a:ext>
            </a:extLst>
          </a:blip>
          <a:srcRect l="65484" t="67028" r="817" b="5124"/>
          <a:stretch/>
        </p:blipFill>
        <p:spPr>
          <a:xfrm rot="11262041" flipH="1" flipV="1">
            <a:off x="2863474" y="-745293"/>
            <a:ext cx="6815541" cy="3168035"/>
          </a:xfrm>
          <a:prstGeom prst="rect">
            <a:avLst/>
          </a:prstGeom>
        </p:spPr>
      </p:pic>
      <p:pic>
        <p:nvPicPr>
          <p:cNvPr id="22" name="Picture 21"/>
          <p:cNvPicPr>
            <a:picLocks noChangeAspect="1"/>
          </p:cNvPicPr>
          <p:nvPr/>
        </p:nvPicPr>
        <p:blipFill rotWithShape="1">
          <a:blip r:embed="rId5">
            <a:extLst>
              <a:ext uri="{28A0092B-C50C-407E-A947-70E740481C1C}">
                <a14:useLocalDpi xmlns:a14="http://schemas.microsoft.com/office/drawing/2010/main" val="0"/>
              </a:ext>
            </a:extLst>
          </a:blip>
          <a:srcRect l="65484" t="67028" r="817" b="5124"/>
          <a:stretch/>
        </p:blipFill>
        <p:spPr>
          <a:xfrm>
            <a:off x="3371203" y="3300771"/>
            <a:ext cx="6815541" cy="3168035"/>
          </a:xfrm>
          <a:prstGeom prst="rect">
            <a:avLst/>
          </a:prstGeom>
        </p:spPr>
      </p:pic>
      <p:pic>
        <p:nvPicPr>
          <p:cNvPr id="23" name="Picture 22"/>
          <p:cNvPicPr>
            <a:picLocks noChangeAspect="1"/>
          </p:cNvPicPr>
          <p:nvPr/>
        </p:nvPicPr>
        <p:blipFill rotWithShape="1">
          <a:blip r:embed="rId5">
            <a:extLst>
              <a:ext uri="{28A0092B-C50C-407E-A947-70E740481C1C}">
                <a14:useLocalDpi xmlns:a14="http://schemas.microsoft.com/office/drawing/2010/main" val="0"/>
              </a:ext>
            </a:extLst>
          </a:blip>
          <a:srcRect l="65484" t="67028" r="817" b="5124"/>
          <a:stretch/>
        </p:blipFill>
        <p:spPr>
          <a:xfrm flipH="1">
            <a:off x="2155407" y="572605"/>
            <a:ext cx="6815541" cy="3168035"/>
          </a:xfrm>
          <a:prstGeom prst="rect">
            <a:avLst/>
          </a:prstGeom>
        </p:spPr>
      </p:pic>
      <p:pic>
        <p:nvPicPr>
          <p:cNvPr id="12" name="Picture 11"/>
          <p:cNvPicPr>
            <a:picLocks noChangeAspect="1"/>
          </p:cNvPicPr>
          <p:nvPr/>
        </p:nvPicPr>
        <p:blipFill>
          <a:blip r:embed="rId6">
            <a:extLst>
              <a:ext uri="{BEBA8EAE-BF5A-486C-A8C5-ECC9F3942E4B}">
                <a14:imgProps xmlns:a14="http://schemas.microsoft.com/office/drawing/2010/main">
                  <a14:imgLayer r:embed="rId7">
                    <a14:imgEffect>
                      <a14:backgroundRemoval t="7449" b="91837" l="10000" r="90000">
                        <a14:foregroundMark x1="41837" y1="58878" x2="39184" y2="59388"/>
                        <a14:foregroundMark x1="52551" y1="55000" x2="51020" y2="57551"/>
                        <a14:foregroundMark x1="47755" y1="58878" x2="49490" y2="63571"/>
                        <a14:foregroundMark x1="58265" y1="60612" x2="60204" y2="64388"/>
                        <a14:foregroundMark x1="64490" y1="64796" x2="62449" y2="64796"/>
                        <a14:foregroundMark x1="52755" y1="69286" x2="49898" y2="69286"/>
                        <a14:foregroundMark x1="50408" y1="87857" x2="51939" y2="87857"/>
                        <a14:backgroundMark x1="51224" y1="88980" x2="51939" y2="87245"/>
                        <a14:backgroundMark x1="52755" y1="88571" x2="50102" y2="87041"/>
                        <a14:backgroundMark x1="48878" y1="89184" x2="51020" y2="87653"/>
                        <a14:backgroundMark x1="52143" y1="89184" x2="50102" y2="87245"/>
                        <a14:backgroundMark x1="51735" y1="88367" x2="50816" y2="89490"/>
                      </a14:backgroundRemoval>
                    </a14:imgEffect>
                  </a14:imgLayer>
                </a14:imgProps>
              </a:ext>
              <a:ext uri="{28A0092B-C50C-407E-A947-70E740481C1C}">
                <a14:useLocalDpi xmlns:a14="http://schemas.microsoft.com/office/drawing/2010/main" val="0"/>
              </a:ext>
            </a:extLst>
          </a:blip>
          <a:stretch>
            <a:fillRect/>
          </a:stretch>
        </p:blipFill>
        <p:spPr>
          <a:xfrm>
            <a:off x="7868520" y="1862534"/>
            <a:ext cx="5440679" cy="5440679"/>
          </a:xfrm>
          <a:prstGeom prst="rect">
            <a:avLst/>
          </a:prstGeom>
        </p:spPr>
      </p:pic>
      <p:pic>
        <p:nvPicPr>
          <p:cNvPr id="21" name="Picture 20"/>
          <p:cNvPicPr>
            <a:picLocks noChangeAspect="1"/>
          </p:cNvPicPr>
          <p:nvPr/>
        </p:nvPicPr>
        <p:blipFill rotWithShape="1">
          <a:blip r:embed="rId5">
            <a:extLst>
              <a:ext uri="{28A0092B-C50C-407E-A947-70E740481C1C}">
                <a14:useLocalDpi xmlns:a14="http://schemas.microsoft.com/office/drawing/2010/main" val="0"/>
              </a:ext>
            </a:extLst>
          </a:blip>
          <a:srcRect l="46867" t="62575" r="33186" b="7725"/>
          <a:stretch/>
        </p:blipFill>
        <p:spPr>
          <a:xfrm>
            <a:off x="4401411" y="2030754"/>
            <a:ext cx="4034198" cy="3378700"/>
          </a:xfrm>
          <a:prstGeom prst="rect">
            <a:avLst/>
          </a:prstGeom>
        </p:spPr>
      </p:pic>
      <p:pic>
        <p:nvPicPr>
          <p:cNvPr id="25" name="Picture 24"/>
          <p:cNvPicPr>
            <a:picLocks noChangeAspect="1"/>
          </p:cNvPicPr>
          <p:nvPr/>
        </p:nvPicPr>
        <p:blipFill rotWithShape="1">
          <a:blip r:embed="rId5">
            <a:extLst>
              <a:ext uri="{28A0092B-C50C-407E-A947-70E740481C1C}">
                <a14:useLocalDpi xmlns:a14="http://schemas.microsoft.com/office/drawing/2010/main" val="0"/>
              </a:ext>
            </a:extLst>
          </a:blip>
          <a:srcRect l="46867" t="62575" r="33186" b="7725"/>
          <a:stretch/>
        </p:blipFill>
        <p:spPr>
          <a:xfrm flipH="1">
            <a:off x="1698473" y="136926"/>
            <a:ext cx="4034198" cy="3378700"/>
          </a:xfrm>
          <a:prstGeom prst="rect">
            <a:avLst/>
          </a:prstGeom>
        </p:spPr>
      </p:pic>
      <p:pic>
        <p:nvPicPr>
          <p:cNvPr id="26"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804225" y="-616160"/>
            <a:ext cx="609600" cy="609600"/>
          </a:xfrm>
          <a:prstGeom prst="rect">
            <a:avLst/>
          </a:prstGeom>
        </p:spPr>
      </p:pic>
      <p:pic>
        <p:nvPicPr>
          <p:cNvPr id="13" name="Picture 12"/>
          <p:cNvPicPr>
            <a:picLocks noChangeAspect="1"/>
          </p:cNvPicPr>
          <p:nvPr/>
        </p:nvPicPr>
        <p:blipFill rotWithShape="1">
          <a:blip r:embed="rId9">
            <a:extLst>
              <a:ext uri="{BEBA8EAE-BF5A-486C-A8C5-ECC9F3942E4B}">
                <a14:imgProps xmlns:a14="http://schemas.microsoft.com/office/drawing/2010/main">
                  <a14:imgLayer r:embed="rId10">
                    <a14:imgEffect>
                      <a14:backgroundRemoval t="19388" b="89898" l="27959" r="77449">
                        <a14:backgroundMark x1="52551" y1="85510" x2="54592" y2="89286"/>
                      </a14:backgroundRemoval>
                    </a14:imgEffect>
                  </a14:imgLayer>
                </a14:imgProps>
              </a:ext>
              <a:ext uri="{28A0092B-C50C-407E-A947-70E740481C1C}">
                <a14:useLocalDpi xmlns:a14="http://schemas.microsoft.com/office/drawing/2010/main" val="0"/>
              </a:ext>
            </a:extLst>
          </a:blip>
          <a:srcRect l="21873" t="16572" r="16222" b="8762"/>
          <a:stretch/>
        </p:blipFill>
        <p:spPr>
          <a:xfrm>
            <a:off x="-502935" y="1701154"/>
            <a:ext cx="3435533" cy="4143782"/>
          </a:xfrm>
          <a:prstGeom prst="rect">
            <a:avLst/>
          </a:prstGeom>
        </p:spPr>
      </p:pic>
      <p:pic>
        <p:nvPicPr>
          <p:cNvPr id="14" name="Picture 13"/>
          <p:cNvPicPr>
            <a:picLocks noChangeAspect="1"/>
          </p:cNvPicPr>
          <p:nvPr/>
        </p:nvPicPr>
        <p:blipFill rotWithShape="1">
          <a:blip r:embed="rId11">
            <a:extLst>
              <a:ext uri="{BEBA8EAE-BF5A-486C-A8C5-ECC9F3942E4B}">
                <a14:imgProps xmlns:a14="http://schemas.microsoft.com/office/drawing/2010/main">
                  <a14:imgLayer r:embed="rId12">
                    <a14:imgEffect>
                      <a14:backgroundRemoval t="16735" b="88469" l="5306" r="59490">
                        <a14:backgroundMark x1="30204" y1="85510" x2="32755" y2="87857"/>
                      </a14:backgroundRemoval>
                    </a14:imgEffect>
                  </a14:imgLayer>
                </a14:imgProps>
              </a:ext>
              <a:ext uri="{28A0092B-C50C-407E-A947-70E740481C1C}">
                <a14:useLocalDpi xmlns:a14="http://schemas.microsoft.com/office/drawing/2010/main" val="0"/>
              </a:ext>
            </a:extLst>
          </a:blip>
          <a:srcRect l="4540" t="8571" r="34318" b="9143"/>
          <a:stretch/>
        </p:blipFill>
        <p:spPr>
          <a:xfrm>
            <a:off x="1400480" y="2092075"/>
            <a:ext cx="3579224" cy="4816899"/>
          </a:xfrm>
          <a:prstGeom prst="rect">
            <a:avLst/>
          </a:prstGeom>
        </p:spPr>
      </p:pic>
    </p:spTree>
    <p:extLst>
      <p:ext uri="{BB962C8B-B14F-4D97-AF65-F5344CB8AC3E}">
        <p14:creationId xmlns:p14="http://schemas.microsoft.com/office/powerpoint/2010/main" val="4220366421"/>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2000"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par>
                                <p:cTn id="11" presetID="32" presetClass="emph" presetSubtype="0" repeatCount="2000" fill="hold" nodeType="withEffect">
                                  <p:stCondLst>
                                    <p:cond delay="0"/>
                                  </p:stCondLst>
                                  <p:childTnLst>
                                    <p:animRot by="120000">
                                      <p:cBhvr>
                                        <p:cTn id="12" dur="100" fill="hold">
                                          <p:stCondLst>
                                            <p:cond delay="0"/>
                                          </p:stCondLst>
                                        </p:cTn>
                                        <p:tgtEl>
                                          <p:spTgt spid="14"/>
                                        </p:tgtEl>
                                        <p:attrNameLst>
                                          <p:attrName>r</p:attrName>
                                        </p:attrNameLst>
                                      </p:cBhvr>
                                    </p:animRot>
                                    <p:animRot by="-240000">
                                      <p:cBhvr>
                                        <p:cTn id="13" dur="200" fill="hold">
                                          <p:stCondLst>
                                            <p:cond delay="200"/>
                                          </p:stCondLst>
                                        </p:cTn>
                                        <p:tgtEl>
                                          <p:spTgt spid="14"/>
                                        </p:tgtEl>
                                        <p:attrNameLst>
                                          <p:attrName>r</p:attrName>
                                        </p:attrNameLst>
                                      </p:cBhvr>
                                    </p:animRot>
                                    <p:animRot by="240000">
                                      <p:cBhvr>
                                        <p:cTn id="14" dur="200" fill="hold">
                                          <p:stCondLst>
                                            <p:cond delay="400"/>
                                          </p:stCondLst>
                                        </p:cTn>
                                        <p:tgtEl>
                                          <p:spTgt spid="14"/>
                                        </p:tgtEl>
                                        <p:attrNameLst>
                                          <p:attrName>r</p:attrName>
                                        </p:attrNameLst>
                                      </p:cBhvr>
                                    </p:animRot>
                                    <p:animRot by="-240000">
                                      <p:cBhvr>
                                        <p:cTn id="15" dur="200" fill="hold">
                                          <p:stCondLst>
                                            <p:cond delay="600"/>
                                          </p:stCondLst>
                                        </p:cTn>
                                        <p:tgtEl>
                                          <p:spTgt spid="14"/>
                                        </p:tgtEl>
                                        <p:attrNameLst>
                                          <p:attrName>r</p:attrName>
                                        </p:attrNameLst>
                                      </p:cBhvr>
                                    </p:animRot>
                                    <p:animRot by="120000">
                                      <p:cBhvr>
                                        <p:cTn id="16" dur="200" fill="hold">
                                          <p:stCondLst>
                                            <p:cond delay="800"/>
                                          </p:stCondLst>
                                        </p:cTn>
                                        <p:tgtEl>
                                          <p:spTgt spid="14"/>
                                        </p:tgtEl>
                                        <p:attrNameLst>
                                          <p:attrName>r</p:attrName>
                                        </p:attrNameLst>
                                      </p:cBhvr>
                                    </p:animRot>
                                  </p:childTnLst>
                                </p:cTn>
                              </p:par>
                              <p:par>
                                <p:cTn id="17" presetID="32" presetClass="emph" presetSubtype="0" repeatCount="2000" fill="hold" nodeType="withEffect">
                                  <p:stCondLst>
                                    <p:cond delay="0"/>
                                  </p:stCondLst>
                                  <p:childTnLst>
                                    <p:animRot by="120000">
                                      <p:cBhvr>
                                        <p:cTn id="18" dur="100" fill="hold">
                                          <p:stCondLst>
                                            <p:cond delay="0"/>
                                          </p:stCondLst>
                                        </p:cTn>
                                        <p:tgtEl>
                                          <p:spTgt spid="13"/>
                                        </p:tgtEl>
                                        <p:attrNameLst>
                                          <p:attrName>r</p:attrName>
                                        </p:attrNameLst>
                                      </p:cBhvr>
                                    </p:animRot>
                                    <p:animRot by="-240000">
                                      <p:cBhvr>
                                        <p:cTn id="19" dur="200" fill="hold">
                                          <p:stCondLst>
                                            <p:cond delay="200"/>
                                          </p:stCondLst>
                                        </p:cTn>
                                        <p:tgtEl>
                                          <p:spTgt spid="13"/>
                                        </p:tgtEl>
                                        <p:attrNameLst>
                                          <p:attrName>r</p:attrName>
                                        </p:attrNameLst>
                                      </p:cBhvr>
                                    </p:animRot>
                                    <p:animRot by="240000">
                                      <p:cBhvr>
                                        <p:cTn id="20" dur="200" fill="hold">
                                          <p:stCondLst>
                                            <p:cond delay="400"/>
                                          </p:stCondLst>
                                        </p:cTn>
                                        <p:tgtEl>
                                          <p:spTgt spid="13"/>
                                        </p:tgtEl>
                                        <p:attrNameLst>
                                          <p:attrName>r</p:attrName>
                                        </p:attrNameLst>
                                      </p:cBhvr>
                                    </p:animRot>
                                    <p:animRot by="-240000">
                                      <p:cBhvr>
                                        <p:cTn id="21" dur="200" fill="hold">
                                          <p:stCondLst>
                                            <p:cond delay="600"/>
                                          </p:stCondLst>
                                        </p:cTn>
                                        <p:tgtEl>
                                          <p:spTgt spid="13"/>
                                        </p:tgtEl>
                                        <p:attrNameLst>
                                          <p:attrName>r</p:attrName>
                                        </p:attrNameLst>
                                      </p:cBhvr>
                                    </p:animRot>
                                    <p:animRot by="120000">
                                      <p:cBhvr>
                                        <p:cTn id="22" dur="200" fill="hold">
                                          <p:stCondLst>
                                            <p:cond delay="800"/>
                                          </p:stCondLst>
                                        </p:cTn>
                                        <p:tgtEl>
                                          <p:spTgt spid="13"/>
                                        </p:tgtEl>
                                        <p:attrNameLst>
                                          <p:attrName>r</p:attrName>
                                        </p:attrNameLst>
                                      </p:cBhvr>
                                    </p:animRot>
                                  </p:childTnLst>
                                </p:cTn>
                              </p:par>
                              <p:par>
                                <p:cTn id="23" presetID="32" presetClass="emph" presetSubtype="0" repeatCount="2000" fill="hold" nodeType="withEffect">
                                  <p:stCondLst>
                                    <p:cond delay="0"/>
                                  </p:stCondLst>
                                  <p:childTnLst>
                                    <p:animRot by="120000">
                                      <p:cBhvr>
                                        <p:cTn id="24" dur="100" fill="hold">
                                          <p:stCondLst>
                                            <p:cond delay="0"/>
                                          </p:stCondLst>
                                        </p:cTn>
                                        <p:tgtEl>
                                          <p:spTgt spid="25"/>
                                        </p:tgtEl>
                                        <p:attrNameLst>
                                          <p:attrName>r</p:attrName>
                                        </p:attrNameLst>
                                      </p:cBhvr>
                                    </p:animRot>
                                    <p:animRot by="-240000">
                                      <p:cBhvr>
                                        <p:cTn id="25" dur="200" fill="hold">
                                          <p:stCondLst>
                                            <p:cond delay="200"/>
                                          </p:stCondLst>
                                        </p:cTn>
                                        <p:tgtEl>
                                          <p:spTgt spid="25"/>
                                        </p:tgtEl>
                                        <p:attrNameLst>
                                          <p:attrName>r</p:attrName>
                                        </p:attrNameLst>
                                      </p:cBhvr>
                                    </p:animRot>
                                    <p:animRot by="240000">
                                      <p:cBhvr>
                                        <p:cTn id="26" dur="200" fill="hold">
                                          <p:stCondLst>
                                            <p:cond delay="400"/>
                                          </p:stCondLst>
                                        </p:cTn>
                                        <p:tgtEl>
                                          <p:spTgt spid="25"/>
                                        </p:tgtEl>
                                        <p:attrNameLst>
                                          <p:attrName>r</p:attrName>
                                        </p:attrNameLst>
                                      </p:cBhvr>
                                    </p:animRot>
                                    <p:animRot by="-240000">
                                      <p:cBhvr>
                                        <p:cTn id="27" dur="200" fill="hold">
                                          <p:stCondLst>
                                            <p:cond delay="600"/>
                                          </p:stCondLst>
                                        </p:cTn>
                                        <p:tgtEl>
                                          <p:spTgt spid="25"/>
                                        </p:tgtEl>
                                        <p:attrNameLst>
                                          <p:attrName>r</p:attrName>
                                        </p:attrNameLst>
                                      </p:cBhvr>
                                    </p:animRot>
                                    <p:animRot by="120000">
                                      <p:cBhvr>
                                        <p:cTn id="28" dur="200" fill="hold">
                                          <p:stCondLst>
                                            <p:cond delay="800"/>
                                          </p:stCondLst>
                                        </p:cTn>
                                        <p:tgtEl>
                                          <p:spTgt spid="25"/>
                                        </p:tgtEl>
                                        <p:attrNameLst>
                                          <p:attrName>r</p:attrName>
                                        </p:attrNameLst>
                                      </p:cBhvr>
                                    </p:animRot>
                                  </p:childTnLst>
                                </p:cTn>
                              </p:par>
                              <p:par>
                                <p:cTn id="29" presetID="32" presetClass="emph" presetSubtype="0" repeatCount="2000" fill="hold" nodeType="withEffect">
                                  <p:stCondLst>
                                    <p:cond delay="0"/>
                                  </p:stCondLst>
                                  <p:childTnLst>
                                    <p:animRot by="120000">
                                      <p:cBhvr>
                                        <p:cTn id="30" dur="100" fill="hold">
                                          <p:stCondLst>
                                            <p:cond delay="0"/>
                                          </p:stCondLst>
                                        </p:cTn>
                                        <p:tgtEl>
                                          <p:spTgt spid="21"/>
                                        </p:tgtEl>
                                        <p:attrNameLst>
                                          <p:attrName>r</p:attrName>
                                        </p:attrNameLst>
                                      </p:cBhvr>
                                    </p:animRot>
                                    <p:animRot by="-240000">
                                      <p:cBhvr>
                                        <p:cTn id="31" dur="200" fill="hold">
                                          <p:stCondLst>
                                            <p:cond delay="200"/>
                                          </p:stCondLst>
                                        </p:cTn>
                                        <p:tgtEl>
                                          <p:spTgt spid="21"/>
                                        </p:tgtEl>
                                        <p:attrNameLst>
                                          <p:attrName>r</p:attrName>
                                        </p:attrNameLst>
                                      </p:cBhvr>
                                    </p:animRot>
                                    <p:animRot by="240000">
                                      <p:cBhvr>
                                        <p:cTn id="32" dur="200" fill="hold">
                                          <p:stCondLst>
                                            <p:cond delay="400"/>
                                          </p:stCondLst>
                                        </p:cTn>
                                        <p:tgtEl>
                                          <p:spTgt spid="21"/>
                                        </p:tgtEl>
                                        <p:attrNameLst>
                                          <p:attrName>r</p:attrName>
                                        </p:attrNameLst>
                                      </p:cBhvr>
                                    </p:animRot>
                                    <p:animRot by="-240000">
                                      <p:cBhvr>
                                        <p:cTn id="33" dur="200" fill="hold">
                                          <p:stCondLst>
                                            <p:cond delay="600"/>
                                          </p:stCondLst>
                                        </p:cTn>
                                        <p:tgtEl>
                                          <p:spTgt spid="21"/>
                                        </p:tgtEl>
                                        <p:attrNameLst>
                                          <p:attrName>r</p:attrName>
                                        </p:attrNameLst>
                                      </p:cBhvr>
                                    </p:animRot>
                                    <p:animRot by="120000">
                                      <p:cBhvr>
                                        <p:cTn id="34" dur="200" fill="hold">
                                          <p:stCondLst>
                                            <p:cond delay="800"/>
                                          </p:stCondLst>
                                        </p:cTn>
                                        <p:tgtEl>
                                          <p:spTgt spid="21"/>
                                        </p:tgtEl>
                                        <p:attrNameLst>
                                          <p:attrName>r</p:attrName>
                                        </p:attrNameLst>
                                      </p:cBhvr>
                                    </p:animRot>
                                  </p:childTnLst>
                                </p:cTn>
                              </p:par>
                              <p:par>
                                <p:cTn id="35" presetID="10" presetClass="entr" presetSubtype="0" repeatCount="3000"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1000"/>
                                        <p:tgtEl>
                                          <p:spTgt spid="24"/>
                                        </p:tgtEl>
                                      </p:cBhvr>
                                    </p:animEffect>
                                  </p:childTnLst>
                                </p:cTn>
                              </p:par>
                              <p:par>
                                <p:cTn id="38" presetID="10" presetClass="entr" presetSubtype="0" repeatCount="3000" fill="hold"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1000"/>
                                        <p:tgtEl>
                                          <p:spTgt spid="23"/>
                                        </p:tgtEl>
                                      </p:cBhvr>
                                    </p:animEffect>
                                  </p:childTnLst>
                                </p:cTn>
                              </p:par>
                              <p:par>
                                <p:cTn id="41" presetID="10" presetClass="entr" presetSubtype="0" repeatCount="300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1000"/>
                                        <p:tgtEl>
                                          <p:spTgt spid="22"/>
                                        </p:tgtEl>
                                      </p:cBhvr>
                                    </p:animEffect>
                                  </p:childTnLst>
                                </p:cTn>
                              </p:par>
                            </p:childTnLst>
                          </p:cTn>
                        </p:par>
                        <p:par>
                          <p:cTn id="44" fill="hold">
                            <p:stCondLst>
                              <p:cond delay="3000"/>
                            </p:stCondLst>
                            <p:childTnLst>
                              <p:par>
                                <p:cTn id="45" presetID="10" presetClass="entr" presetSubtype="0" fill="hold" nodeType="after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par>
                                <p:cTn id="48" presetID="10" presetClass="exit" presetSubtype="0" fill="hold" nodeType="withEffect">
                                  <p:stCondLst>
                                    <p:cond delay="0"/>
                                  </p:stCondLst>
                                  <p:childTnLst>
                                    <p:animEffect transition="out" filter="fade">
                                      <p:cBhvr>
                                        <p:cTn id="49" dur="500"/>
                                        <p:tgtEl>
                                          <p:spTgt spid="25"/>
                                        </p:tgtEl>
                                      </p:cBhvr>
                                    </p:animEffect>
                                    <p:set>
                                      <p:cBhvr>
                                        <p:cTn id="50" dur="1" fill="hold">
                                          <p:stCondLst>
                                            <p:cond delay="499"/>
                                          </p:stCondLst>
                                        </p:cTn>
                                        <p:tgtEl>
                                          <p:spTgt spid="25"/>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21"/>
                                        </p:tgtEl>
                                      </p:cBhvr>
                                    </p:animEffect>
                                    <p:set>
                                      <p:cBhvr>
                                        <p:cTn id="53" dur="1" fill="hold">
                                          <p:stCondLst>
                                            <p:cond delay="499"/>
                                          </p:stCondLst>
                                        </p:cTn>
                                        <p:tgtEl>
                                          <p:spTgt spid="21"/>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24"/>
                                        </p:tgtEl>
                                      </p:cBhvr>
                                    </p:animEffect>
                                    <p:set>
                                      <p:cBhvr>
                                        <p:cTn id="56" dur="1" fill="hold">
                                          <p:stCondLst>
                                            <p:cond delay="499"/>
                                          </p:stCondLst>
                                        </p:cTn>
                                        <p:tgtEl>
                                          <p:spTgt spid="24"/>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23"/>
                                        </p:tgtEl>
                                      </p:cBhvr>
                                    </p:animEffect>
                                    <p:set>
                                      <p:cBhvr>
                                        <p:cTn id="59" dur="1" fill="hold">
                                          <p:stCondLst>
                                            <p:cond delay="499"/>
                                          </p:stCondLst>
                                        </p:cTn>
                                        <p:tgtEl>
                                          <p:spTgt spid="23"/>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500"/>
                                        <p:tgtEl>
                                          <p:spTgt spid="22"/>
                                        </p:tgtEl>
                                      </p:cBhvr>
                                    </p:animEffect>
                                    <p:set>
                                      <p:cBhvr>
                                        <p:cTn id="62" dur="1" fill="hold">
                                          <p:stCondLst>
                                            <p:cond delay="499"/>
                                          </p:stCondLst>
                                        </p:cTn>
                                        <p:tgtEl>
                                          <p:spTgt spid="22"/>
                                        </p:tgtEl>
                                        <p:attrNameLst>
                                          <p:attrName>style.visibility</p:attrName>
                                        </p:attrNameLst>
                                      </p:cBhvr>
                                      <p:to>
                                        <p:strVal val="hidden"/>
                                      </p:to>
                                    </p:set>
                                  </p:childTnLst>
                                </p:cTn>
                              </p:par>
                              <p:par>
                                <p:cTn id="63" presetID="1" presetClass="mediacall" presetSubtype="0" fill="hold" nodeType="withEffect">
                                  <p:stCondLst>
                                    <p:cond delay="0"/>
                                  </p:stCondLst>
                                  <p:childTnLst>
                                    <p:cmd type="call" cmd="playFrom(0.0)">
                                      <p:cBhvr>
                                        <p:cTn id="64" dur="4414" fill="hold"/>
                                        <p:tgtEl>
                                          <p:spTgt spid="26"/>
                                        </p:tgtEl>
                                      </p:cBhvr>
                                    </p:cmd>
                                  </p:childTnLst>
                                </p:cTn>
                              </p:par>
                              <p:par>
                                <p:cTn id="65" presetID="32" presetClass="emph" presetSubtype="0" fill="hold" nodeType="withEffect">
                                  <p:stCondLst>
                                    <p:cond delay="0"/>
                                  </p:stCondLst>
                                  <p:childTnLst>
                                    <p:animRot by="120000">
                                      <p:cBhvr>
                                        <p:cTn id="66" dur="100" fill="hold">
                                          <p:stCondLst>
                                            <p:cond delay="0"/>
                                          </p:stCondLst>
                                        </p:cTn>
                                        <p:tgtEl>
                                          <p:spTgt spid="15"/>
                                        </p:tgtEl>
                                        <p:attrNameLst>
                                          <p:attrName>r</p:attrName>
                                        </p:attrNameLst>
                                      </p:cBhvr>
                                    </p:animRot>
                                    <p:animRot by="-240000">
                                      <p:cBhvr>
                                        <p:cTn id="67" dur="200" fill="hold">
                                          <p:stCondLst>
                                            <p:cond delay="200"/>
                                          </p:stCondLst>
                                        </p:cTn>
                                        <p:tgtEl>
                                          <p:spTgt spid="15"/>
                                        </p:tgtEl>
                                        <p:attrNameLst>
                                          <p:attrName>r</p:attrName>
                                        </p:attrNameLst>
                                      </p:cBhvr>
                                    </p:animRot>
                                    <p:animRot by="240000">
                                      <p:cBhvr>
                                        <p:cTn id="68" dur="200" fill="hold">
                                          <p:stCondLst>
                                            <p:cond delay="400"/>
                                          </p:stCondLst>
                                        </p:cTn>
                                        <p:tgtEl>
                                          <p:spTgt spid="15"/>
                                        </p:tgtEl>
                                        <p:attrNameLst>
                                          <p:attrName>r</p:attrName>
                                        </p:attrNameLst>
                                      </p:cBhvr>
                                    </p:animRot>
                                    <p:animRot by="-240000">
                                      <p:cBhvr>
                                        <p:cTn id="69" dur="200" fill="hold">
                                          <p:stCondLst>
                                            <p:cond delay="600"/>
                                          </p:stCondLst>
                                        </p:cTn>
                                        <p:tgtEl>
                                          <p:spTgt spid="15"/>
                                        </p:tgtEl>
                                        <p:attrNameLst>
                                          <p:attrName>r</p:attrName>
                                        </p:attrNameLst>
                                      </p:cBhvr>
                                    </p:animRot>
                                    <p:animRot by="120000">
                                      <p:cBhvr>
                                        <p:cTn id="70" dur="200" fill="hold">
                                          <p:stCondLst>
                                            <p:cond delay="800"/>
                                          </p:stCondLst>
                                        </p:cTn>
                                        <p:tgtEl>
                                          <p:spTgt spid="15"/>
                                        </p:tgtEl>
                                        <p:attrNameLst>
                                          <p:attrName>r</p:attrName>
                                        </p:attrNameLst>
                                      </p:cBhvr>
                                    </p:animRot>
                                  </p:childTnLst>
                                </p:cTn>
                              </p:par>
                              <p:par>
                                <p:cTn id="71" presetID="10" presetClass="exit" presetSubtype="0" fill="hold" nodeType="withEffect">
                                  <p:stCondLst>
                                    <p:cond delay="0"/>
                                  </p:stCondLst>
                                  <p:childTnLst>
                                    <p:animEffect transition="out" filter="fade">
                                      <p:cBhvr>
                                        <p:cTn id="72" dur="500"/>
                                        <p:tgtEl>
                                          <p:spTgt spid="2"/>
                                        </p:tgtEl>
                                      </p:cBhvr>
                                    </p:animEffect>
                                    <p:set>
                                      <p:cBhvr>
                                        <p:cTn id="73"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4" fill="hold" display="0">
                  <p:stCondLst>
                    <p:cond delay="indefinite"/>
                  </p:stCondLst>
                  <p:endCondLst>
                    <p:cond evt="onStopAudio" delay="0">
                      <p:tgtEl>
                        <p:sldTgt/>
                      </p:tgtEl>
                    </p:cond>
                  </p:endCondLst>
                </p:cTn>
                <p:tgtEl>
                  <p:spTgt spid="2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r="40450"/>
          <a:stretch/>
        </p:blipFill>
        <p:spPr>
          <a:xfrm>
            <a:off x="0" y="0"/>
            <a:ext cx="12250271" cy="6858000"/>
          </a:xfrm>
          <a:prstGeom prst="rect">
            <a:avLst/>
          </a:prstGeom>
        </p:spPr>
      </p:pic>
      <p:pic>
        <p:nvPicPr>
          <p:cNvPr id="21" name="Picture 20"/>
          <p:cNvPicPr>
            <a:picLocks noChangeAspect="1"/>
          </p:cNvPicPr>
          <p:nvPr/>
        </p:nvPicPr>
        <p:blipFill rotWithShape="1">
          <a:blip r:embed="rId3">
            <a:extLst>
              <a:ext uri="{28A0092B-C50C-407E-A947-70E740481C1C}">
                <a14:useLocalDpi xmlns:a14="http://schemas.microsoft.com/office/drawing/2010/main" val="0"/>
              </a:ext>
            </a:extLst>
          </a:blip>
          <a:srcRect l="49576" t="1699" r="-1144" b="40928"/>
          <a:stretch/>
        </p:blipFill>
        <p:spPr>
          <a:xfrm>
            <a:off x="998289" y="118141"/>
            <a:ext cx="10580753" cy="6621718"/>
          </a:xfrm>
          <a:prstGeom prst="rect">
            <a:avLst/>
          </a:prstGeom>
        </p:spPr>
      </p:pic>
      <p:grpSp>
        <p:nvGrpSpPr>
          <p:cNvPr id="2" name="Group 1">
            <a:extLst>
              <a:ext uri="{FF2B5EF4-FFF2-40B4-BE49-F238E27FC236}">
                <a16:creationId xmlns:a16="http://schemas.microsoft.com/office/drawing/2014/main" id="{DD6C9E4B-813F-C106-486F-D46575BD275E}"/>
              </a:ext>
            </a:extLst>
          </p:cNvPr>
          <p:cNvGrpSpPr/>
          <p:nvPr/>
        </p:nvGrpSpPr>
        <p:grpSpPr>
          <a:xfrm>
            <a:off x="685799" y="371121"/>
            <a:ext cx="11115675" cy="1419579"/>
            <a:chOff x="259915" y="143486"/>
            <a:chExt cx="4808474" cy="3398126"/>
          </a:xfrm>
        </p:grpSpPr>
        <p:sp>
          <p:nvSpPr>
            <p:cNvPr id="3" name="Hình chữ nhật: Góc Tròn 6">
              <a:extLst>
                <a:ext uri="{FF2B5EF4-FFF2-40B4-BE49-F238E27FC236}">
                  <a16:creationId xmlns:a16="http://schemas.microsoft.com/office/drawing/2014/main" id="{F6A25D1A-FEB9-DD52-EFF0-94490114083B}"/>
                </a:ext>
              </a:extLst>
            </p:cNvPr>
            <p:cNvSpPr/>
            <p:nvPr/>
          </p:nvSpPr>
          <p:spPr>
            <a:xfrm>
              <a:off x="259915" y="143486"/>
              <a:ext cx="4808474" cy="3398126"/>
            </a:xfrm>
            <a:prstGeom prst="roundRect">
              <a:avLst/>
            </a:prstGeom>
            <a:solidFill>
              <a:schemeClr val="bg1"/>
            </a:solidFill>
            <a:ln w="76200">
              <a:solidFill>
                <a:srgbClr val="E77D2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 Placeholder 7">
              <a:extLst>
                <a:ext uri="{FF2B5EF4-FFF2-40B4-BE49-F238E27FC236}">
                  <a16:creationId xmlns:a16="http://schemas.microsoft.com/office/drawing/2014/main" id="{21811858-6472-9EE4-3F00-5F6354D71144}"/>
                </a:ext>
              </a:extLst>
            </p:cNvPr>
            <p:cNvSpPr txBox="1">
              <a:spLocks/>
            </p:cNvSpPr>
            <p:nvPr/>
          </p:nvSpPr>
          <p:spPr>
            <a:xfrm flipH="1">
              <a:off x="533933" y="242600"/>
              <a:ext cx="4330815" cy="1412993"/>
            </a:xfrm>
            <a:prstGeom prst="roundRect">
              <a:avLst/>
            </a:prstGeom>
            <a:ln>
              <a:noFill/>
            </a:ln>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Lato Regular"/>
                </a:rPr>
                <a:t>Ngôi</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Lato Regular"/>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Lato Regular"/>
                </a:rPr>
                <a:t>nhà</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Lato Regular"/>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Lato Regular"/>
                </a:rPr>
                <a:t>đã</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Lato Regular"/>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Lato Regular"/>
                </a:rPr>
                <a:t>được</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Lato Regular"/>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Lato Regular"/>
                </a:rPr>
                <a:t>hoàn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Lato Regular"/>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Lato Regular"/>
                </a:rPr>
                <a:t>thiện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Lato Regular"/>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Lato Regular"/>
                </a:rPr>
                <a:t>giờ</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Lato Regular"/>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Lato Regular"/>
                </a:rPr>
                <a:t>thì</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Lato Regular"/>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Lato Regular"/>
                </a:rPr>
                <a:t>hãy</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Lato Regular"/>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Lato Regular"/>
                </a:rPr>
                <a:t>cùng</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Lato Regular"/>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Lato Regular"/>
                </a:rPr>
                <a:t>nhau</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Lato Regular"/>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Lato Regular"/>
                </a:rPr>
                <a:t>hoàn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Lato Regular"/>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Lato Regular"/>
                </a:rPr>
                <a:t>thành</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Lato Regular"/>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Lato Regular"/>
                </a:rPr>
                <a:t>thử</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Lato Regular"/>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Lato Regular"/>
                </a:rPr>
                <a:t>thách</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Lato Regular"/>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Lato Regular"/>
                </a:rPr>
                <a:t>cuối</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Lato Regular"/>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Lato Regular"/>
                </a:rPr>
                <a:t>cùng</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Lato Regular"/>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Lato Regular"/>
                </a:rPr>
                <a:t>để</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Lato Regular"/>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Lato Regular"/>
                </a:rPr>
                <a:t>trồng</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Lato Regular"/>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Lato Regular"/>
                </a:rPr>
                <a:t>hoa</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Lato Regular"/>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Lato Regular"/>
                </a:rPr>
                <a:t>quanh</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Lato Regular"/>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Lato Regular"/>
                </a:rPr>
                <a:t>nhà</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Lato Regular"/>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Lato Regular"/>
                </a:rPr>
                <a:t>nhé</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Lato Regular"/>
                </a:rPr>
                <a:t>!</a:t>
              </a:r>
              <a:endParaRPr kumimoji="0" lang="vi-VN" sz="3200" b="0" i="0" u="none" strike="noStrike" kern="1200" cap="none" spc="0" normalizeH="0" baseline="0" noProof="0" dirty="0">
                <a:ln>
                  <a:noFill/>
                </a:ln>
                <a:solidFill>
                  <a:srgbClr val="002060"/>
                </a:solidFill>
                <a:effectLst/>
                <a:uLnTx/>
                <a:uFillTx/>
                <a:latin typeface="Arial" panose="020B0604020202020204" pitchFamily="34" charset="0"/>
                <a:ea typeface="+mn-ea"/>
                <a:cs typeface="Lato Regular"/>
              </a:endParaRPr>
            </a:p>
          </p:txBody>
        </p:sp>
      </p:grpSp>
    </p:spTree>
    <p:extLst>
      <p:ext uri="{BB962C8B-B14F-4D97-AF65-F5344CB8AC3E}">
        <p14:creationId xmlns:p14="http://schemas.microsoft.com/office/powerpoint/2010/main" val="183030964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t="14443" r="1374" b="10077"/>
          <a:stretch/>
        </p:blipFill>
        <p:spPr>
          <a:xfrm>
            <a:off x="0" y="-104503"/>
            <a:ext cx="12187647" cy="6996033"/>
          </a:xfrm>
          <a:prstGeom prst="rect">
            <a:avLst/>
          </a:prstGeom>
        </p:spPr>
      </p:pic>
      <p:sp>
        <p:nvSpPr>
          <p:cNvPr id="10" name="Hình chữ nhật: Góc Tròn 6">
            <a:extLst>
              <a:ext uri="{FF2B5EF4-FFF2-40B4-BE49-F238E27FC236}">
                <a16:creationId xmlns:a16="http://schemas.microsoft.com/office/drawing/2014/main" id="{5EDA13FA-52E6-BE1A-FEDF-A2A8F414FB17}"/>
              </a:ext>
            </a:extLst>
          </p:cNvPr>
          <p:cNvSpPr/>
          <p:nvPr/>
        </p:nvSpPr>
        <p:spPr>
          <a:xfrm>
            <a:off x="304760" y="186290"/>
            <a:ext cx="11556314" cy="6414446"/>
          </a:xfrm>
          <a:custGeom>
            <a:avLst/>
            <a:gdLst>
              <a:gd name="connsiteX0" fmla="*/ 0 w 11556314"/>
              <a:gd name="connsiteY0" fmla="*/ 1069096 h 6414446"/>
              <a:gd name="connsiteX1" fmla="*/ 1069096 w 11556314"/>
              <a:gd name="connsiteY1" fmla="*/ 0 h 6414446"/>
              <a:gd name="connsiteX2" fmla="*/ 10487218 w 11556314"/>
              <a:gd name="connsiteY2" fmla="*/ 0 h 6414446"/>
              <a:gd name="connsiteX3" fmla="*/ 11556314 w 11556314"/>
              <a:gd name="connsiteY3" fmla="*/ 1069096 h 6414446"/>
              <a:gd name="connsiteX4" fmla="*/ 11556314 w 11556314"/>
              <a:gd name="connsiteY4" fmla="*/ 5345350 h 6414446"/>
              <a:gd name="connsiteX5" fmla="*/ 10487218 w 11556314"/>
              <a:gd name="connsiteY5" fmla="*/ 6414446 h 6414446"/>
              <a:gd name="connsiteX6" fmla="*/ 1069096 w 11556314"/>
              <a:gd name="connsiteY6" fmla="*/ 6414446 h 6414446"/>
              <a:gd name="connsiteX7" fmla="*/ 0 w 11556314"/>
              <a:gd name="connsiteY7" fmla="*/ 5345350 h 6414446"/>
              <a:gd name="connsiteX8" fmla="*/ 0 w 11556314"/>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6314" h="6414446" fill="none" extrusionOk="0">
                <a:moveTo>
                  <a:pt x="0" y="1069096"/>
                </a:moveTo>
                <a:cubicBezTo>
                  <a:pt x="-19542" y="479866"/>
                  <a:pt x="461855" y="95376"/>
                  <a:pt x="1069096" y="0"/>
                </a:cubicBezTo>
                <a:cubicBezTo>
                  <a:pt x="2988959" y="77600"/>
                  <a:pt x="8507000" y="-27269"/>
                  <a:pt x="10487218" y="0"/>
                </a:cubicBezTo>
                <a:cubicBezTo>
                  <a:pt x="11148293" y="-93171"/>
                  <a:pt x="11665898" y="510911"/>
                  <a:pt x="11556314" y="1069096"/>
                </a:cubicBezTo>
                <a:cubicBezTo>
                  <a:pt x="11665314" y="2536417"/>
                  <a:pt x="11478105" y="4353943"/>
                  <a:pt x="11556314" y="5345350"/>
                </a:cubicBezTo>
                <a:cubicBezTo>
                  <a:pt x="11544449" y="5931154"/>
                  <a:pt x="11008778" y="6444826"/>
                  <a:pt x="10487218" y="6414446"/>
                </a:cubicBezTo>
                <a:cubicBezTo>
                  <a:pt x="6105933" y="6463623"/>
                  <a:pt x="3404006" y="6291744"/>
                  <a:pt x="1069096" y="6414446"/>
                </a:cubicBezTo>
                <a:cubicBezTo>
                  <a:pt x="471191" y="6471737"/>
                  <a:pt x="-69188" y="5995367"/>
                  <a:pt x="0" y="5345350"/>
                </a:cubicBezTo>
                <a:cubicBezTo>
                  <a:pt x="47022" y="3923570"/>
                  <a:pt x="104569" y="2292304"/>
                  <a:pt x="0" y="1069096"/>
                </a:cubicBezTo>
                <a:close/>
              </a:path>
              <a:path w="11556314" h="6414446" stroke="0" extrusionOk="0">
                <a:moveTo>
                  <a:pt x="0" y="1069096"/>
                </a:moveTo>
                <a:cubicBezTo>
                  <a:pt x="32307" y="474958"/>
                  <a:pt x="522525" y="-2928"/>
                  <a:pt x="1069096" y="0"/>
                </a:cubicBezTo>
                <a:cubicBezTo>
                  <a:pt x="3625564" y="-129276"/>
                  <a:pt x="7944635" y="-77778"/>
                  <a:pt x="10487218" y="0"/>
                </a:cubicBezTo>
                <a:cubicBezTo>
                  <a:pt x="11059960" y="-56436"/>
                  <a:pt x="11540584" y="569352"/>
                  <a:pt x="11556314" y="1069096"/>
                </a:cubicBezTo>
                <a:cubicBezTo>
                  <a:pt x="11637913" y="1542640"/>
                  <a:pt x="11710614" y="3696807"/>
                  <a:pt x="11556314" y="5345350"/>
                </a:cubicBezTo>
                <a:cubicBezTo>
                  <a:pt x="11603077" y="6034414"/>
                  <a:pt x="11046164" y="6425151"/>
                  <a:pt x="10487218" y="6414446"/>
                </a:cubicBezTo>
                <a:cubicBezTo>
                  <a:pt x="8839387" y="6458666"/>
                  <a:pt x="4582110"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bg1">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55EE1FB9-EE9F-BD6E-49A2-C9FF8878A98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449" b="91837" l="10000" r="90000">
                        <a14:foregroundMark x1="41837" y1="58878" x2="39184" y2="59388"/>
                        <a14:foregroundMark x1="52551" y1="55000" x2="51020" y2="57551"/>
                        <a14:foregroundMark x1="47755" y1="58878" x2="49490" y2="63571"/>
                        <a14:foregroundMark x1="58265" y1="60612" x2="60204" y2="64388"/>
                        <a14:foregroundMark x1="64490" y1="64796" x2="62449" y2="64796"/>
                        <a14:foregroundMark x1="52755" y1="69286" x2="49898" y2="69286"/>
                        <a14:foregroundMark x1="50408" y1="87857" x2="51939" y2="87857"/>
                        <a14:backgroundMark x1="51224" y1="88980" x2="51939" y2="87245"/>
                        <a14:backgroundMark x1="52755" y1="88571" x2="50102" y2="87041"/>
                        <a14:backgroundMark x1="48878" y1="89184" x2="51020" y2="87653"/>
                        <a14:backgroundMark x1="52143" y1="89184" x2="50102" y2="87245"/>
                        <a14:backgroundMark x1="51735" y1="88367" x2="50816" y2="89490"/>
                      </a14:backgroundRemoval>
                    </a14:imgEffect>
                  </a14:imgLayer>
                </a14:imgProps>
              </a:ext>
              <a:ext uri="{28A0092B-C50C-407E-A947-70E740481C1C}">
                <a14:useLocalDpi xmlns:a14="http://schemas.microsoft.com/office/drawing/2010/main" val="0"/>
              </a:ext>
            </a:extLst>
          </a:blip>
          <a:stretch>
            <a:fillRect/>
          </a:stretch>
        </p:blipFill>
        <p:spPr>
          <a:xfrm>
            <a:off x="6652602" y="741168"/>
            <a:ext cx="6098177" cy="6098177"/>
          </a:xfrm>
          <a:prstGeom prst="rect">
            <a:avLst/>
          </a:prstGeom>
        </p:spPr>
      </p:pic>
      <p:sp>
        <p:nvSpPr>
          <p:cNvPr id="4" name="Speech Bubble: Rectangle with Corners Rounded 3">
            <a:extLst>
              <a:ext uri="{FF2B5EF4-FFF2-40B4-BE49-F238E27FC236}">
                <a16:creationId xmlns:a16="http://schemas.microsoft.com/office/drawing/2014/main" id="{48449CE4-FB37-BCC2-DF3F-3980B6C5CAB0}"/>
              </a:ext>
            </a:extLst>
          </p:cNvPr>
          <p:cNvSpPr/>
          <p:nvPr/>
        </p:nvSpPr>
        <p:spPr>
          <a:xfrm>
            <a:off x="1285875" y="885825"/>
            <a:ext cx="6943725" cy="1485900"/>
          </a:xfrm>
          <a:prstGeom prst="wedgeRoundRectCallout">
            <a:avLst>
              <a:gd name="adj1" fmla="val 53575"/>
              <a:gd name="adj2" fmla="val 73397"/>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t>Liên </a:t>
            </a:r>
            <a:r>
              <a:rPr lang="en-US" sz="3600" b="1" dirty="0" err="1"/>
              <a:t>hệ</a:t>
            </a:r>
            <a:r>
              <a:rPr lang="en-US" sz="3600" b="1" dirty="0"/>
              <a:t> </a:t>
            </a:r>
            <a:r>
              <a:rPr lang="en-US" sz="3600" b="1" dirty="0" err="1"/>
              <a:t>tìm</a:t>
            </a:r>
            <a:r>
              <a:rPr lang="en-US" sz="3600" b="1" dirty="0"/>
              <a:t> </a:t>
            </a:r>
            <a:r>
              <a:rPr lang="en-US" sz="3600" b="1" dirty="0" err="1"/>
              <a:t>một</a:t>
            </a:r>
            <a:r>
              <a:rPr lang="en-US" sz="3600" b="1" dirty="0"/>
              <a:t> </a:t>
            </a:r>
            <a:r>
              <a:rPr lang="en-US" sz="3600" b="1" dirty="0" err="1"/>
              <a:t>số</a:t>
            </a:r>
            <a:r>
              <a:rPr lang="en-US" sz="3600" b="1" dirty="0"/>
              <a:t> </a:t>
            </a:r>
            <a:r>
              <a:rPr lang="en-US" sz="3600" b="1" dirty="0" err="1"/>
              <a:t>hình</a:t>
            </a:r>
            <a:r>
              <a:rPr lang="en-US" sz="3600" b="1" dirty="0"/>
              <a:t> </a:t>
            </a:r>
            <a:r>
              <a:rPr lang="en-US" sz="3600" b="1" dirty="0" err="1"/>
              <a:t>ảnh</a:t>
            </a:r>
            <a:r>
              <a:rPr lang="en-US" sz="3600" b="1" dirty="0"/>
              <a:t> </a:t>
            </a:r>
            <a:r>
              <a:rPr lang="en-US" sz="3600" b="1" dirty="0" err="1"/>
              <a:t>trong</a:t>
            </a:r>
            <a:r>
              <a:rPr lang="en-US" sz="3600" b="1" dirty="0"/>
              <a:t> </a:t>
            </a:r>
            <a:r>
              <a:rPr lang="en-US" sz="3600" b="1" dirty="0" err="1"/>
              <a:t>thực</a:t>
            </a:r>
            <a:r>
              <a:rPr lang="en-US" sz="3600" b="1" dirty="0"/>
              <a:t> </a:t>
            </a:r>
            <a:r>
              <a:rPr lang="en-US" sz="3600" b="1" dirty="0" err="1"/>
              <a:t>tế</a:t>
            </a:r>
            <a:r>
              <a:rPr lang="en-US" sz="3600" b="1" dirty="0"/>
              <a:t> </a:t>
            </a:r>
            <a:r>
              <a:rPr lang="en-US" sz="3600" b="1" dirty="0" err="1"/>
              <a:t>có</a:t>
            </a:r>
            <a:r>
              <a:rPr lang="en-US" sz="3600" b="1" dirty="0"/>
              <a:t> </a:t>
            </a:r>
            <a:r>
              <a:rPr lang="en-US" sz="3600" b="1" dirty="0" err="1"/>
              <a:t>hình</a:t>
            </a:r>
            <a:r>
              <a:rPr lang="en-US" sz="3600" b="1" dirty="0"/>
              <a:t> </a:t>
            </a:r>
            <a:r>
              <a:rPr lang="en-US" sz="3600" b="1" dirty="0" err="1"/>
              <a:t>ảnh</a:t>
            </a:r>
            <a:r>
              <a:rPr lang="en-US" sz="3600" b="1" dirty="0"/>
              <a:t> </a:t>
            </a:r>
            <a:r>
              <a:rPr lang="en-US" sz="3600" b="1" dirty="0" err="1"/>
              <a:t>số</a:t>
            </a:r>
            <a:r>
              <a:rPr lang="en-US" sz="3600" b="1" dirty="0"/>
              <a:t> </a:t>
            </a:r>
            <a:r>
              <a:rPr lang="en-US" sz="3600" b="1" dirty="0" err="1"/>
              <a:t>đo</a:t>
            </a:r>
            <a:r>
              <a:rPr lang="en-US" sz="3600" b="1" dirty="0"/>
              <a:t> </a:t>
            </a:r>
            <a:r>
              <a:rPr lang="en-US" sz="3600" b="1" dirty="0" err="1"/>
              <a:t>góc</a:t>
            </a:r>
            <a:endParaRPr lang="en-US" sz="3600" b="1" dirty="0"/>
          </a:p>
        </p:txBody>
      </p:sp>
    </p:spTree>
    <p:extLst>
      <p:ext uri="{BB962C8B-B14F-4D97-AF65-F5344CB8AC3E}">
        <p14:creationId xmlns:p14="http://schemas.microsoft.com/office/powerpoint/2010/main" val="34396919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t="14443" r="1374" b="10077"/>
          <a:stretch/>
        </p:blipFill>
        <p:spPr>
          <a:xfrm>
            <a:off x="0" y="-104503"/>
            <a:ext cx="12187647" cy="6996033"/>
          </a:xfrm>
          <a:prstGeom prst="rect">
            <a:avLst/>
          </a:prstGeom>
        </p:spPr>
      </p:pic>
      <p:sp>
        <p:nvSpPr>
          <p:cNvPr id="10" name="Hình chữ nhật: Góc Tròn 6">
            <a:extLst>
              <a:ext uri="{FF2B5EF4-FFF2-40B4-BE49-F238E27FC236}">
                <a16:creationId xmlns:a16="http://schemas.microsoft.com/office/drawing/2014/main" id="{5EDA13FA-52E6-BE1A-FEDF-A2A8F414FB17}"/>
              </a:ext>
            </a:extLst>
          </p:cNvPr>
          <p:cNvSpPr/>
          <p:nvPr/>
        </p:nvSpPr>
        <p:spPr>
          <a:xfrm>
            <a:off x="304760" y="186290"/>
            <a:ext cx="11556314" cy="6414446"/>
          </a:xfrm>
          <a:custGeom>
            <a:avLst/>
            <a:gdLst>
              <a:gd name="connsiteX0" fmla="*/ 0 w 11556314"/>
              <a:gd name="connsiteY0" fmla="*/ 1069096 h 6414446"/>
              <a:gd name="connsiteX1" fmla="*/ 1069096 w 11556314"/>
              <a:gd name="connsiteY1" fmla="*/ 0 h 6414446"/>
              <a:gd name="connsiteX2" fmla="*/ 10487218 w 11556314"/>
              <a:gd name="connsiteY2" fmla="*/ 0 h 6414446"/>
              <a:gd name="connsiteX3" fmla="*/ 11556314 w 11556314"/>
              <a:gd name="connsiteY3" fmla="*/ 1069096 h 6414446"/>
              <a:gd name="connsiteX4" fmla="*/ 11556314 w 11556314"/>
              <a:gd name="connsiteY4" fmla="*/ 5345350 h 6414446"/>
              <a:gd name="connsiteX5" fmla="*/ 10487218 w 11556314"/>
              <a:gd name="connsiteY5" fmla="*/ 6414446 h 6414446"/>
              <a:gd name="connsiteX6" fmla="*/ 1069096 w 11556314"/>
              <a:gd name="connsiteY6" fmla="*/ 6414446 h 6414446"/>
              <a:gd name="connsiteX7" fmla="*/ 0 w 11556314"/>
              <a:gd name="connsiteY7" fmla="*/ 5345350 h 6414446"/>
              <a:gd name="connsiteX8" fmla="*/ 0 w 11556314"/>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6314" h="6414446" fill="none" extrusionOk="0">
                <a:moveTo>
                  <a:pt x="0" y="1069096"/>
                </a:moveTo>
                <a:cubicBezTo>
                  <a:pt x="-19542" y="479866"/>
                  <a:pt x="461855" y="95376"/>
                  <a:pt x="1069096" y="0"/>
                </a:cubicBezTo>
                <a:cubicBezTo>
                  <a:pt x="2988959" y="77600"/>
                  <a:pt x="8507000" y="-27269"/>
                  <a:pt x="10487218" y="0"/>
                </a:cubicBezTo>
                <a:cubicBezTo>
                  <a:pt x="11148293" y="-93171"/>
                  <a:pt x="11665898" y="510911"/>
                  <a:pt x="11556314" y="1069096"/>
                </a:cubicBezTo>
                <a:cubicBezTo>
                  <a:pt x="11665314" y="2536417"/>
                  <a:pt x="11478105" y="4353943"/>
                  <a:pt x="11556314" y="5345350"/>
                </a:cubicBezTo>
                <a:cubicBezTo>
                  <a:pt x="11544449" y="5931154"/>
                  <a:pt x="11008778" y="6444826"/>
                  <a:pt x="10487218" y="6414446"/>
                </a:cubicBezTo>
                <a:cubicBezTo>
                  <a:pt x="6105933" y="6463623"/>
                  <a:pt x="3404006" y="6291744"/>
                  <a:pt x="1069096" y="6414446"/>
                </a:cubicBezTo>
                <a:cubicBezTo>
                  <a:pt x="471191" y="6471737"/>
                  <a:pt x="-69188" y="5995367"/>
                  <a:pt x="0" y="5345350"/>
                </a:cubicBezTo>
                <a:cubicBezTo>
                  <a:pt x="47022" y="3923570"/>
                  <a:pt x="104569" y="2292304"/>
                  <a:pt x="0" y="1069096"/>
                </a:cubicBezTo>
                <a:close/>
              </a:path>
              <a:path w="11556314" h="6414446" stroke="0" extrusionOk="0">
                <a:moveTo>
                  <a:pt x="0" y="1069096"/>
                </a:moveTo>
                <a:cubicBezTo>
                  <a:pt x="32307" y="474958"/>
                  <a:pt x="522525" y="-2928"/>
                  <a:pt x="1069096" y="0"/>
                </a:cubicBezTo>
                <a:cubicBezTo>
                  <a:pt x="3625564" y="-129276"/>
                  <a:pt x="7944635" y="-77778"/>
                  <a:pt x="10487218" y="0"/>
                </a:cubicBezTo>
                <a:cubicBezTo>
                  <a:pt x="11059960" y="-56436"/>
                  <a:pt x="11540584" y="569352"/>
                  <a:pt x="11556314" y="1069096"/>
                </a:cubicBezTo>
                <a:cubicBezTo>
                  <a:pt x="11637913" y="1542640"/>
                  <a:pt x="11710614" y="3696807"/>
                  <a:pt x="11556314" y="5345350"/>
                </a:cubicBezTo>
                <a:cubicBezTo>
                  <a:pt x="11603077" y="6034414"/>
                  <a:pt x="11046164" y="6425151"/>
                  <a:pt x="10487218" y="6414446"/>
                </a:cubicBezTo>
                <a:cubicBezTo>
                  <a:pt x="8839387" y="6458666"/>
                  <a:pt x="4582110"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bg1">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074" name="Picture 2" descr="Tư thế ngồi học đúng và cách cầm bút cho trẻ – Shop CanhDieu.Vn">
            <a:extLst>
              <a:ext uri="{FF2B5EF4-FFF2-40B4-BE49-F238E27FC236}">
                <a16:creationId xmlns:a16="http://schemas.microsoft.com/office/drawing/2014/main" id="{1F8DF11E-652E-382B-76C0-92F28263FF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5350" y="1719263"/>
            <a:ext cx="4762500" cy="349567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15">
            <a:extLst>
              <a:ext uri="{FF2B5EF4-FFF2-40B4-BE49-F238E27FC236}">
                <a16:creationId xmlns:a16="http://schemas.microsoft.com/office/drawing/2014/main" id="{1372637E-7B68-6ABE-B0AE-B496FC6EABF2}"/>
              </a:ext>
            </a:extLst>
          </p:cNvPr>
          <p:cNvSpPr/>
          <p:nvPr/>
        </p:nvSpPr>
        <p:spPr>
          <a:xfrm>
            <a:off x="6248400" y="1902928"/>
            <a:ext cx="5324475" cy="3221522"/>
          </a:xfrm>
          <a:prstGeom prst="roundRect">
            <a:avLst/>
          </a:prstGeom>
          <a:solidFill>
            <a:srgbClr val="FFFF00"/>
          </a:solidFill>
          <a:ln w="38100">
            <a:solidFill>
              <a:schemeClr val="tx1">
                <a:lumMod val="85000"/>
                <a:lumOff val="15000"/>
              </a:schemeClr>
            </a:solidFill>
          </a:ln>
        </p:spPr>
        <p:style>
          <a:lnRef idx="0">
            <a:scrgbClr r="0" g="0" b="0"/>
          </a:lnRef>
          <a:fillRef idx="0">
            <a:scrgbClr r="0" g="0" b="0"/>
          </a:fillRef>
          <a:effectRef idx="0">
            <a:scrgbClr r="0" g="0" b="0"/>
          </a:effectRef>
          <a:fontRef idx="minor">
            <a:schemeClr val="lt1"/>
          </a:fontRef>
        </p:style>
        <p:txBody>
          <a:bodyPr rtlCol="0" anchor="ctr"/>
          <a:lstStyle/>
          <a:p>
            <a:pPr algn="just"/>
            <a:r>
              <a:rPr lang="vi-VN" sz="3200" dirty="0">
                <a:solidFill>
                  <a:srgbClr val="FF0000"/>
                </a:solidFill>
              </a:rPr>
              <a:t>Khi cầm bút thì cần đặt bút nghiêng khoảng 45 độ so với mặt giấy. Đây là độ nghiêng vừa phải khiến cổ tay linh hoạt hơn</a:t>
            </a:r>
            <a:endParaRPr lang="en-US" sz="3200" dirty="0">
              <a:solidFill>
                <a:srgbClr val="FF0000"/>
              </a:solidFill>
            </a:endParaRPr>
          </a:p>
        </p:txBody>
      </p:sp>
    </p:spTree>
    <p:extLst>
      <p:ext uri="{BB962C8B-B14F-4D97-AF65-F5344CB8AC3E}">
        <p14:creationId xmlns:p14="http://schemas.microsoft.com/office/powerpoint/2010/main" val="42734559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FB78D44C-E7E9-9094-0338-28EE7D509BDD}"/>
              </a:ext>
            </a:extLst>
          </p:cNvPr>
          <p:cNvPicPr>
            <a:picLocks noChangeAspect="1"/>
          </p:cNvPicPr>
          <p:nvPr/>
        </p:nvPicPr>
        <p:blipFill>
          <a:blip r:embed="rId3"/>
          <a:stretch>
            <a:fillRect/>
          </a:stretch>
        </p:blipFill>
        <p:spPr>
          <a:xfrm>
            <a:off x="4595697" y="-228600"/>
            <a:ext cx="7596303" cy="8134350"/>
          </a:xfrm>
          <a:prstGeom prst="rect">
            <a:avLst/>
          </a:prstGeom>
        </p:spPr>
      </p:pic>
    </p:spTree>
    <p:extLst>
      <p:ext uri="{BB962C8B-B14F-4D97-AF65-F5344CB8AC3E}">
        <p14:creationId xmlns:p14="http://schemas.microsoft.com/office/powerpoint/2010/main" val="347926778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t="14443" r="1374" b="10077"/>
          <a:stretch/>
        </p:blipFill>
        <p:spPr>
          <a:xfrm>
            <a:off x="0" y="-104503"/>
            <a:ext cx="12187647" cy="6996033"/>
          </a:xfrm>
          <a:prstGeom prst="rect">
            <a:avLst/>
          </a:prstGeom>
        </p:spPr>
      </p:pic>
      <p:sp>
        <p:nvSpPr>
          <p:cNvPr id="10" name="Hình chữ nhật: Góc Tròn 6">
            <a:extLst>
              <a:ext uri="{FF2B5EF4-FFF2-40B4-BE49-F238E27FC236}">
                <a16:creationId xmlns:a16="http://schemas.microsoft.com/office/drawing/2014/main" id="{5EDA13FA-52E6-BE1A-FEDF-A2A8F414FB17}"/>
              </a:ext>
            </a:extLst>
          </p:cNvPr>
          <p:cNvSpPr/>
          <p:nvPr/>
        </p:nvSpPr>
        <p:spPr>
          <a:xfrm>
            <a:off x="304760" y="186290"/>
            <a:ext cx="11556314" cy="6414446"/>
          </a:xfrm>
          <a:custGeom>
            <a:avLst/>
            <a:gdLst>
              <a:gd name="connsiteX0" fmla="*/ 0 w 11556314"/>
              <a:gd name="connsiteY0" fmla="*/ 1069096 h 6414446"/>
              <a:gd name="connsiteX1" fmla="*/ 1069096 w 11556314"/>
              <a:gd name="connsiteY1" fmla="*/ 0 h 6414446"/>
              <a:gd name="connsiteX2" fmla="*/ 10487218 w 11556314"/>
              <a:gd name="connsiteY2" fmla="*/ 0 h 6414446"/>
              <a:gd name="connsiteX3" fmla="*/ 11556314 w 11556314"/>
              <a:gd name="connsiteY3" fmla="*/ 1069096 h 6414446"/>
              <a:gd name="connsiteX4" fmla="*/ 11556314 w 11556314"/>
              <a:gd name="connsiteY4" fmla="*/ 5345350 h 6414446"/>
              <a:gd name="connsiteX5" fmla="*/ 10487218 w 11556314"/>
              <a:gd name="connsiteY5" fmla="*/ 6414446 h 6414446"/>
              <a:gd name="connsiteX6" fmla="*/ 1069096 w 11556314"/>
              <a:gd name="connsiteY6" fmla="*/ 6414446 h 6414446"/>
              <a:gd name="connsiteX7" fmla="*/ 0 w 11556314"/>
              <a:gd name="connsiteY7" fmla="*/ 5345350 h 6414446"/>
              <a:gd name="connsiteX8" fmla="*/ 0 w 11556314"/>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6314" h="6414446" fill="none" extrusionOk="0">
                <a:moveTo>
                  <a:pt x="0" y="1069096"/>
                </a:moveTo>
                <a:cubicBezTo>
                  <a:pt x="-19542" y="479866"/>
                  <a:pt x="461855" y="95376"/>
                  <a:pt x="1069096" y="0"/>
                </a:cubicBezTo>
                <a:cubicBezTo>
                  <a:pt x="2988959" y="77600"/>
                  <a:pt x="8507000" y="-27269"/>
                  <a:pt x="10487218" y="0"/>
                </a:cubicBezTo>
                <a:cubicBezTo>
                  <a:pt x="11148293" y="-93171"/>
                  <a:pt x="11665898" y="510911"/>
                  <a:pt x="11556314" y="1069096"/>
                </a:cubicBezTo>
                <a:cubicBezTo>
                  <a:pt x="11665314" y="2536417"/>
                  <a:pt x="11478105" y="4353943"/>
                  <a:pt x="11556314" y="5345350"/>
                </a:cubicBezTo>
                <a:cubicBezTo>
                  <a:pt x="11544449" y="5931154"/>
                  <a:pt x="11008778" y="6444826"/>
                  <a:pt x="10487218" y="6414446"/>
                </a:cubicBezTo>
                <a:cubicBezTo>
                  <a:pt x="6105933" y="6463623"/>
                  <a:pt x="3404006" y="6291744"/>
                  <a:pt x="1069096" y="6414446"/>
                </a:cubicBezTo>
                <a:cubicBezTo>
                  <a:pt x="471191" y="6471737"/>
                  <a:pt x="-69188" y="5995367"/>
                  <a:pt x="0" y="5345350"/>
                </a:cubicBezTo>
                <a:cubicBezTo>
                  <a:pt x="47022" y="3923570"/>
                  <a:pt x="104569" y="2292304"/>
                  <a:pt x="0" y="1069096"/>
                </a:cubicBezTo>
                <a:close/>
              </a:path>
              <a:path w="11556314" h="6414446" stroke="0" extrusionOk="0">
                <a:moveTo>
                  <a:pt x="0" y="1069096"/>
                </a:moveTo>
                <a:cubicBezTo>
                  <a:pt x="32307" y="474958"/>
                  <a:pt x="522525" y="-2928"/>
                  <a:pt x="1069096" y="0"/>
                </a:cubicBezTo>
                <a:cubicBezTo>
                  <a:pt x="3625564" y="-129276"/>
                  <a:pt x="7944635" y="-77778"/>
                  <a:pt x="10487218" y="0"/>
                </a:cubicBezTo>
                <a:cubicBezTo>
                  <a:pt x="11059960" y="-56436"/>
                  <a:pt x="11540584" y="569352"/>
                  <a:pt x="11556314" y="1069096"/>
                </a:cubicBezTo>
                <a:cubicBezTo>
                  <a:pt x="11637913" y="1542640"/>
                  <a:pt x="11710614" y="3696807"/>
                  <a:pt x="11556314" y="5345350"/>
                </a:cubicBezTo>
                <a:cubicBezTo>
                  <a:pt x="11603077" y="6034414"/>
                  <a:pt x="11046164" y="6425151"/>
                  <a:pt x="10487218" y="6414446"/>
                </a:cubicBezTo>
                <a:cubicBezTo>
                  <a:pt x="8839387" y="6458666"/>
                  <a:pt x="4582110"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bg1">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Rounded Corners 15">
            <a:extLst>
              <a:ext uri="{FF2B5EF4-FFF2-40B4-BE49-F238E27FC236}">
                <a16:creationId xmlns:a16="http://schemas.microsoft.com/office/drawing/2014/main" id="{1372637E-7B68-6ABE-B0AE-B496FC6EABF2}"/>
              </a:ext>
            </a:extLst>
          </p:cNvPr>
          <p:cNvSpPr/>
          <p:nvPr/>
        </p:nvSpPr>
        <p:spPr>
          <a:xfrm>
            <a:off x="6248400" y="1902928"/>
            <a:ext cx="5514975" cy="2869097"/>
          </a:xfrm>
          <a:prstGeom prst="roundRect">
            <a:avLst/>
          </a:prstGeom>
          <a:solidFill>
            <a:srgbClr val="FFFF00"/>
          </a:solidFill>
          <a:ln w="38100">
            <a:solidFill>
              <a:schemeClr val="tx1">
                <a:lumMod val="85000"/>
                <a:lumOff val="15000"/>
              </a:schemeClr>
            </a:solidFill>
          </a:ln>
        </p:spPr>
        <p:style>
          <a:lnRef idx="0">
            <a:scrgbClr r="0" g="0" b="0"/>
          </a:lnRef>
          <a:fillRef idx="0">
            <a:scrgbClr r="0" g="0" b="0"/>
          </a:fillRef>
          <a:effectRef idx="0">
            <a:scrgbClr r="0" g="0" b="0"/>
          </a:effectRef>
          <a:fontRef idx="minor">
            <a:schemeClr val="lt1"/>
          </a:fontRef>
        </p:style>
        <p:txBody>
          <a:bodyPr rtlCol="0" anchor="ctr"/>
          <a:lstStyle/>
          <a:p>
            <a:pPr lvl="0" algn="just"/>
            <a:r>
              <a:rPr lang="vi-VN" sz="4000" dirty="0">
                <a:solidFill>
                  <a:srgbClr val="FF0000"/>
                </a:solidFill>
              </a:rPr>
              <a:t>Khi ngồi học, cột sống luôn ở tư thế thẳng đứng, vuông góc với mặt ghế ngồi.</a:t>
            </a:r>
            <a:endParaRPr kumimoji="0" lang="en-US" sz="4000" b="0" i="0" u="none" strike="noStrike" kern="1200" cap="none" spc="0" normalizeH="0" baseline="0" noProof="0" dirty="0">
              <a:ln>
                <a:noFill/>
              </a:ln>
              <a:solidFill>
                <a:srgbClr val="FF0000"/>
              </a:solidFill>
              <a:effectLst/>
              <a:uLnTx/>
              <a:uFillTx/>
              <a:latin typeface="Calibri" panose="020F0502020204030204"/>
            </a:endParaRPr>
          </a:p>
        </p:txBody>
      </p:sp>
      <p:pic>
        <p:nvPicPr>
          <p:cNvPr id="5122" name="Picture 2" descr="Hướng Dẫn Chi Tiết Tư Thế Ngồi Học Đúng Cho Trẻ">
            <a:extLst>
              <a:ext uri="{FF2B5EF4-FFF2-40B4-BE49-F238E27FC236}">
                <a16:creationId xmlns:a16="http://schemas.microsoft.com/office/drawing/2014/main" id="{6351C6A7-1AD0-7AE9-55E5-E4334E0307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75" y="1885574"/>
            <a:ext cx="5029200" cy="2953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688405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t="14443" r="1374" b="10077"/>
          <a:stretch/>
        </p:blipFill>
        <p:spPr>
          <a:xfrm>
            <a:off x="0" y="-104503"/>
            <a:ext cx="12187647" cy="6996033"/>
          </a:xfrm>
          <a:prstGeom prst="rect">
            <a:avLst/>
          </a:prstGeom>
        </p:spPr>
      </p:pic>
      <p:sp>
        <p:nvSpPr>
          <p:cNvPr id="10" name="Hình chữ nhật: Góc Tròn 6">
            <a:extLst>
              <a:ext uri="{FF2B5EF4-FFF2-40B4-BE49-F238E27FC236}">
                <a16:creationId xmlns:a16="http://schemas.microsoft.com/office/drawing/2014/main" id="{5EDA13FA-52E6-BE1A-FEDF-A2A8F414FB17}"/>
              </a:ext>
            </a:extLst>
          </p:cNvPr>
          <p:cNvSpPr/>
          <p:nvPr/>
        </p:nvSpPr>
        <p:spPr>
          <a:xfrm>
            <a:off x="304760" y="186290"/>
            <a:ext cx="11556314" cy="6414446"/>
          </a:xfrm>
          <a:custGeom>
            <a:avLst/>
            <a:gdLst>
              <a:gd name="connsiteX0" fmla="*/ 0 w 11556314"/>
              <a:gd name="connsiteY0" fmla="*/ 1069096 h 6414446"/>
              <a:gd name="connsiteX1" fmla="*/ 1069096 w 11556314"/>
              <a:gd name="connsiteY1" fmla="*/ 0 h 6414446"/>
              <a:gd name="connsiteX2" fmla="*/ 10487218 w 11556314"/>
              <a:gd name="connsiteY2" fmla="*/ 0 h 6414446"/>
              <a:gd name="connsiteX3" fmla="*/ 11556314 w 11556314"/>
              <a:gd name="connsiteY3" fmla="*/ 1069096 h 6414446"/>
              <a:gd name="connsiteX4" fmla="*/ 11556314 w 11556314"/>
              <a:gd name="connsiteY4" fmla="*/ 5345350 h 6414446"/>
              <a:gd name="connsiteX5" fmla="*/ 10487218 w 11556314"/>
              <a:gd name="connsiteY5" fmla="*/ 6414446 h 6414446"/>
              <a:gd name="connsiteX6" fmla="*/ 1069096 w 11556314"/>
              <a:gd name="connsiteY6" fmla="*/ 6414446 h 6414446"/>
              <a:gd name="connsiteX7" fmla="*/ 0 w 11556314"/>
              <a:gd name="connsiteY7" fmla="*/ 5345350 h 6414446"/>
              <a:gd name="connsiteX8" fmla="*/ 0 w 11556314"/>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6314" h="6414446" fill="none" extrusionOk="0">
                <a:moveTo>
                  <a:pt x="0" y="1069096"/>
                </a:moveTo>
                <a:cubicBezTo>
                  <a:pt x="-19542" y="479866"/>
                  <a:pt x="461855" y="95376"/>
                  <a:pt x="1069096" y="0"/>
                </a:cubicBezTo>
                <a:cubicBezTo>
                  <a:pt x="2988959" y="77600"/>
                  <a:pt x="8507000" y="-27269"/>
                  <a:pt x="10487218" y="0"/>
                </a:cubicBezTo>
                <a:cubicBezTo>
                  <a:pt x="11148293" y="-93171"/>
                  <a:pt x="11665898" y="510911"/>
                  <a:pt x="11556314" y="1069096"/>
                </a:cubicBezTo>
                <a:cubicBezTo>
                  <a:pt x="11665314" y="2536417"/>
                  <a:pt x="11478105" y="4353943"/>
                  <a:pt x="11556314" y="5345350"/>
                </a:cubicBezTo>
                <a:cubicBezTo>
                  <a:pt x="11544449" y="5931154"/>
                  <a:pt x="11008778" y="6444826"/>
                  <a:pt x="10487218" y="6414446"/>
                </a:cubicBezTo>
                <a:cubicBezTo>
                  <a:pt x="6105933" y="6463623"/>
                  <a:pt x="3404006" y="6291744"/>
                  <a:pt x="1069096" y="6414446"/>
                </a:cubicBezTo>
                <a:cubicBezTo>
                  <a:pt x="471191" y="6471737"/>
                  <a:pt x="-69188" y="5995367"/>
                  <a:pt x="0" y="5345350"/>
                </a:cubicBezTo>
                <a:cubicBezTo>
                  <a:pt x="47022" y="3923570"/>
                  <a:pt x="104569" y="2292304"/>
                  <a:pt x="0" y="1069096"/>
                </a:cubicBezTo>
                <a:close/>
              </a:path>
              <a:path w="11556314" h="6414446" stroke="0" extrusionOk="0">
                <a:moveTo>
                  <a:pt x="0" y="1069096"/>
                </a:moveTo>
                <a:cubicBezTo>
                  <a:pt x="32307" y="474958"/>
                  <a:pt x="522525" y="-2928"/>
                  <a:pt x="1069096" y="0"/>
                </a:cubicBezTo>
                <a:cubicBezTo>
                  <a:pt x="3625564" y="-129276"/>
                  <a:pt x="7944635" y="-77778"/>
                  <a:pt x="10487218" y="0"/>
                </a:cubicBezTo>
                <a:cubicBezTo>
                  <a:pt x="11059960" y="-56436"/>
                  <a:pt x="11540584" y="569352"/>
                  <a:pt x="11556314" y="1069096"/>
                </a:cubicBezTo>
                <a:cubicBezTo>
                  <a:pt x="11637913" y="1542640"/>
                  <a:pt x="11710614" y="3696807"/>
                  <a:pt x="11556314" y="5345350"/>
                </a:cubicBezTo>
                <a:cubicBezTo>
                  <a:pt x="11603077" y="6034414"/>
                  <a:pt x="11046164" y="6425151"/>
                  <a:pt x="10487218" y="6414446"/>
                </a:cubicBezTo>
                <a:cubicBezTo>
                  <a:pt x="8839387" y="6458666"/>
                  <a:pt x="4582110"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bg1">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Rounded Corners 15">
            <a:extLst>
              <a:ext uri="{FF2B5EF4-FFF2-40B4-BE49-F238E27FC236}">
                <a16:creationId xmlns:a16="http://schemas.microsoft.com/office/drawing/2014/main" id="{1372637E-7B68-6ABE-B0AE-B496FC6EABF2}"/>
              </a:ext>
            </a:extLst>
          </p:cNvPr>
          <p:cNvSpPr/>
          <p:nvPr/>
        </p:nvSpPr>
        <p:spPr>
          <a:xfrm>
            <a:off x="5762626" y="1914526"/>
            <a:ext cx="6019800" cy="3619500"/>
          </a:xfrm>
          <a:prstGeom prst="roundRect">
            <a:avLst/>
          </a:prstGeom>
          <a:solidFill>
            <a:srgbClr val="FFFF00"/>
          </a:solidFill>
          <a:ln w="38100">
            <a:solidFill>
              <a:schemeClr val="tx1">
                <a:lumMod val="85000"/>
                <a:lumOff val="15000"/>
              </a:schemeClr>
            </a:solidFill>
          </a:ln>
        </p:spPr>
        <p:style>
          <a:lnRef idx="0">
            <a:scrgbClr r="0" g="0" b="0"/>
          </a:lnRef>
          <a:fillRef idx="0">
            <a:scrgbClr r="0" g="0" b="0"/>
          </a:fillRef>
          <a:effectRef idx="0">
            <a:scrgbClr r="0" g="0" b="0"/>
          </a:effectRef>
          <a:fontRef idx="minor">
            <a:schemeClr val="lt1"/>
          </a:fontRef>
        </p:style>
        <p:txBody>
          <a:bodyPr rtlCol="0" anchor="ctr"/>
          <a:lstStyle/>
          <a:p>
            <a:pPr lvl="0" algn="just"/>
            <a:r>
              <a:rPr lang="vi-VN" sz="4000" dirty="0">
                <a:solidFill>
                  <a:srgbClr val="FF0000"/>
                </a:solidFill>
                <a:latin typeface="Calibri" panose="020F0502020204030204" pitchFamily="34" charset="0"/>
                <a:cs typeface="Calibri" panose="020F0502020204030204" pitchFamily="34" charset="0"/>
              </a:rPr>
              <a:t>Khi tập viết chữ nghiêng, độ nghiêng chuẩn của chữ là 15° về phía bên phải khi viết. Tuyệt đối không cầm bút dựng đứng 90 độ.</a:t>
            </a:r>
            <a:endParaRPr kumimoji="0" lang="en-US" sz="40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6146" name="Picture 2" descr="Mẫu chữ nghiêng chuẩn - Nguyên tắc viết cơ bản không được bỏ qua - Bút máy  thanh đậm Ánh Dương">
            <a:extLst>
              <a:ext uri="{FF2B5EF4-FFF2-40B4-BE49-F238E27FC236}">
                <a16:creationId xmlns:a16="http://schemas.microsoft.com/office/drawing/2014/main" id="{378D493D-6189-505B-772B-5AF26D5439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5374" y="1695450"/>
            <a:ext cx="4409086" cy="3981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361629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t="14443" r="1374" b="10077"/>
          <a:stretch/>
        </p:blipFill>
        <p:spPr>
          <a:xfrm>
            <a:off x="0" y="-104503"/>
            <a:ext cx="12187647" cy="6996033"/>
          </a:xfrm>
          <a:prstGeom prst="rect">
            <a:avLst/>
          </a:prstGeom>
        </p:spPr>
      </p:pic>
      <p:sp>
        <p:nvSpPr>
          <p:cNvPr id="10" name="Hình chữ nhật: Góc Tròn 6">
            <a:extLst>
              <a:ext uri="{FF2B5EF4-FFF2-40B4-BE49-F238E27FC236}">
                <a16:creationId xmlns:a16="http://schemas.microsoft.com/office/drawing/2014/main" id="{5EDA13FA-52E6-BE1A-FEDF-A2A8F414FB17}"/>
              </a:ext>
            </a:extLst>
          </p:cNvPr>
          <p:cNvSpPr/>
          <p:nvPr/>
        </p:nvSpPr>
        <p:spPr>
          <a:xfrm>
            <a:off x="304760" y="186290"/>
            <a:ext cx="11556314" cy="6414446"/>
          </a:xfrm>
          <a:custGeom>
            <a:avLst/>
            <a:gdLst>
              <a:gd name="connsiteX0" fmla="*/ 0 w 11556314"/>
              <a:gd name="connsiteY0" fmla="*/ 1069096 h 6414446"/>
              <a:gd name="connsiteX1" fmla="*/ 1069096 w 11556314"/>
              <a:gd name="connsiteY1" fmla="*/ 0 h 6414446"/>
              <a:gd name="connsiteX2" fmla="*/ 10487218 w 11556314"/>
              <a:gd name="connsiteY2" fmla="*/ 0 h 6414446"/>
              <a:gd name="connsiteX3" fmla="*/ 11556314 w 11556314"/>
              <a:gd name="connsiteY3" fmla="*/ 1069096 h 6414446"/>
              <a:gd name="connsiteX4" fmla="*/ 11556314 w 11556314"/>
              <a:gd name="connsiteY4" fmla="*/ 5345350 h 6414446"/>
              <a:gd name="connsiteX5" fmla="*/ 10487218 w 11556314"/>
              <a:gd name="connsiteY5" fmla="*/ 6414446 h 6414446"/>
              <a:gd name="connsiteX6" fmla="*/ 1069096 w 11556314"/>
              <a:gd name="connsiteY6" fmla="*/ 6414446 h 6414446"/>
              <a:gd name="connsiteX7" fmla="*/ 0 w 11556314"/>
              <a:gd name="connsiteY7" fmla="*/ 5345350 h 6414446"/>
              <a:gd name="connsiteX8" fmla="*/ 0 w 11556314"/>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6314" h="6414446" fill="none" extrusionOk="0">
                <a:moveTo>
                  <a:pt x="0" y="1069096"/>
                </a:moveTo>
                <a:cubicBezTo>
                  <a:pt x="-19542" y="479866"/>
                  <a:pt x="461855" y="95376"/>
                  <a:pt x="1069096" y="0"/>
                </a:cubicBezTo>
                <a:cubicBezTo>
                  <a:pt x="2988959" y="77600"/>
                  <a:pt x="8507000" y="-27269"/>
                  <a:pt x="10487218" y="0"/>
                </a:cubicBezTo>
                <a:cubicBezTo>
                  <a:pt x="11148293" y="-93171"/>
                  <a:pt x="11665898" y="510911"/>
                  <a:pt x="11556314" y="1069096"/>
                </a:cubicBezTo>
                <a:cubicBezTo>
                  <a:pt x="11665314" y="2536417"/>
                  <a:pt x="11478105" y="4353943"/>
                  <a:pt x="11556314" y="5345350"/>
                </a:cubicBezTo>
                <a:cubicBezTo>
                  <a:pt x="11544449" y="5931154"/>
                  <a:pt x="11008778" y="6444826"/>
                  <a:pt x="10487218" y="6414446"/>
                </a:cubicBezTo>
                <a:cubicBezTo>
                  <a:pt x="6105933" y="6463623"/>
                  <a:pt x="3404006" y="6291744"/>
                  <a:pt x="1069096" y="6414446"/>
                </a:cubicBezTo>
                <a:cubicBezTo>
                  <a:pt x="471191" y="6471737"/>
                  <a:pt x="-69188" y="5995367"/>
                  <a:pt x="0" y="5345350"/>
                </a:cubicBezTo>
                <a:cubicBezTo>
                  <a:pt x="47022" y="3923570"/>
                  <a:pt x="104569" y="2292304"/>
                  <a:pt x="0" y="1069096"/>
                </a:cubicBezTo>
                <a:close/>
              </a:path>
              <a:path w="11556314" h="6414446" stroke="0" extrusionOk="0">
                <a:moveTo>
                  <a:pt x="0" y="1069096"/>
                </a:moveTo>
                <a:cubicBezTo>
                  <a:pt x="32307" y="474958"/>
                  <a:pt x="522525" y="-2928"/>
                  <a:pt x="1069096" y="0"/>
                </a:cubicBezTo>
                <a:cubicBezTo>
                  <a:pt x="3625564" y="-129276"/>
                  <a:pt x="7944635" y="-77778"/>
                  <a:pt x="10487218" y="0"/>
                </a:cubicBezTo>
                <a:cubicBezTo>
                  <a:pt x="11059960" y="-56436"/>
                  <a:pt x="11540584" y="569352"/>
                  <a:pt x="11556314" y="1069096"/>
                </a:cubicBezTo>
                <a:cubicBezTo>
                  <a:pt x="11637913" y="1542640"/>
                  <a:pt x="11710614" y="3696807"/>
                  <a:pt x="11556314" y="5345350"/>
                </a:cubicBezTo>
                <a:cubicBezTo>
                  <a:pt x="11603077" y="6034414"/>
                  <a:pt x="11046164" y="6425151"/>
                  <a:pt x="10487218" y="6414446"/>
                </a:cubicBezTo>
                <a:cubicBezTo>
                  <a:pt x="8839387" y="6458666"/>
                  <a:pt x="4582110"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bg1">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170" name="Picture 2" descr="Cầu Thang Nên Dốc Bao Nhiêu Độ Và Cách Tính Độ Dốc Cầu Thang Hợp Lý ?">
            <a:extLst>
              <a:ext uri="{FF2B5EF4-FFF2-40B4-BE49-F238E27FC236}">
                <a16:creationId xmlns:a16="http://schemas.microsoft.com/office/drawing/2014/main" id="{A5F58A6F-B49F-5220-83F4-F8C22DF3AC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475" y="942975"/>
            <a:ext cx="4762500" cy="421005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Thử đi bộ trên con đường dốc nhất thế giới">
            <a:extLst>
              <a:ext uri="{FF2B5EF4-FFF2-40B4-BE49-F238E27FC236}">
                <a16:creationId xmlns:a16="http://schemas.microsoft.com/office/drawing/2014/main" id="{2BAF296E-1A20-EF2C-E2B2-6CB5A606ED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6633" y="1181099"/>
            <a:ext cx="5631942" cy="3705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933519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wipe(down)">
                                      <p:cBhvr>
                                        <p:cTn id="7" dur="5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172"/>
                                        </p:tgtEl>
                                        <p:attrNameLst>
                                          <p:attrName>style.visibility</p:attrName>
                                        </p:attrNameLst>
                                      </p:cBhvr>
                                      <p:to>
                                        <p:strVal val="visible"/>
                                      </p:to>
                                    </p:set>
                                    <p:animEffect transition="in" filter="wipe(down)">
                                      <p:cBhvr>
                                        <p:cTn id="12" dur="5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4" cstate="print">
            <a:extLst>
              <a:ext uri="{28A0092B-C50C-407E-A947-70E740481C1C}">
                <a14:useLocalDpi xmlns:a14="http://schemas.microsoft.com/office/drawing/2010/main" val="0"/>
              </a:ext>
            </a:extLst>
          </a:blip>
          <a:srcRect r="40450"/>
          <a:stretch/>
        </p:blipFill>
        <p:spPr>
          <a:xfrm>
            <a:off x="0" y="0"/>
            <a:ext cx="12250271" cy="6858000"/>
          </a:xfrm>
          <a:prstGeom prst="rect">
            <a:avLst/>
          </a:prstGeom>
        </p:spPr>
      </p:pic>
      <p:pic>
        <p:nvPicPr>
          <p:cNvPr id="21" name="Picture 20"/>
          <p:cNvPicPr>
            <a:picLocks noChangeAspect="1"/>
          </p:cNvPicPr>
          <p:nvPr/>
        </p:nvPicPr>
        <p:blipFill rotWithShape="1">
          <a:blip r:embed="rId5">
            <a:extLst>
              <a:ext uri="{28A0092B-C50C-407E-A947-70E740481C1C}">
                <a14:useLocalDpi xmlns:a14="http://schemas.microsoft.com/office/drawing/2010/main" val="0"/>
              </a:ext>
            </a:extLst>
          </a:blip>
          <a:srcRect l="49576" t="1699" r="-1144" b="40928"/>
          <a:stretch/>
        </p:blipFill>
        <p:spPr>
          <a:xfrm>
            <a:off x="998289" y="118141"/>
            <a:ext cx="10580753" cy="6621718"/>
          </a:xfrm>
          <a:prstGeom prst="rect">
            <a:avLst/>
          </a:prstGeom>
        </p:spPr>
      </p:pic>
      <p:pic>
        <p:nvPicPr>
          <p:cNvPr id="4" name="Picture 3" descr="A close-up of a potted flower&#10;&#10;Description automatically generated">
            <a:extLst>
              <a:ext uri="{FF2B5EF4-FFF2-40B4-BE49-F238E27FC236}">
                <a16:creationId xmlns:a16="http://schemas.microsoft.com/office/drawing/2014/main" id="{AF0733E6-AFF1-B6DC-39F1-A21BD56CB2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38772" y="5505450"/>
            <a:ext cx="2953228" cy="1175750"/>
          </a:xfrm>
          <a:prstGeom prst="rect">
            <a:avLst/>
          </a:prstGeom>
        </p:spPr>
      </p:pic>
      <p:pic>
        <p:nvPicPr>
          <p:cNvPr id="5" name="Picture 4" descr="A close-up of a potted flower&#10;&#10;Description automatically generated">
            <a:extLst>
              <a:ext uri="{FF2B5EF4-FFF2-40B4-BE49-F238E27FC236}">
                <a16:creationId xmlns:a16="http://schemas.microsoft.com/office/drawing/2014/main" id="{6AF61873-4FDA-0460-4DB9-830B3CBFB9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486400"/>
            <a:ext cx="2953228" cy="1175750"/>
          </a:xfrm>
          <a:prstGeom prst="rect">
            <a:avLst/>
          </a:prstGeom>
        </p:spPr>
      </p:pic>
      <p:grpSp>
        <p:nvGrpSpPr>
          <p:cNvPr id="6" name="Group 5">
            <a:extLst>
              <a:ext uri="{FF2B5EF4-FFF2-40B4-BE49-F238E27FC236}">
                <a16:creationId xmlns:a16="http://schemas.microsoft.com/office/drawing/2014/main" id="{010A4184-1DA1-C3F2-60AC-2DB36FB45CD1}"/>
              </a:ext>
            </a:extLst>
          </p:cNvPr>
          <p:cNvGrpSpPr/>
          <p:nvPr/>
        </p:nvGrpSpPr>
        <p:grpSpPr>
          <a:xfrm>
            <a:off x="1895474" y="399696"/>
            <a:ext cx="8782051" cy="1419579"/>
            <a:chOff x="259915" y="143486"/>
            <a:chExt cx="4808474" cy="3398126"/>
          </a:xfrm>
        </p:grpSpPr>
        <p:sp>
          <p:nvSpPr>
            <p:cNvPr id="7" name="Hình chữ nhật: Góc Tròn 6">
              <a:extLst>
                <a:ext uri="{FF2B5EF4-FFF2-40B4-BE49-F238E27FC236}">
                  <a16:creationId xmlns:a16="http://schemas.microsoft.com/office/drawing/2014/main" id="{BD8D970D-F1DC-9636-9CA7-0B70C4F3EE25}"/>
                </a:ext>
              </a:extLst>
            </p:cNvPr>
            <p:cNvSpPr/>
            <p:nvPr/>
          </p:nvSpPr>
          <p:spPr>
            <a:xfrm>
              <a:off x="259915" y="143486"/>
              <a:ext cx="4808474" cy="3398126"/>
            </a:xfrm>
            <a:prstGeom prst="roundRect">
              <a:avLst/>
            </a:prstGeom>
            <a:solidFill>
              <a:schemeClr val="bg1"/>
            </a:solidFill>
            <a:ln w="76200">
              <a:solidFill>
                <a:srgbClr val="E77D2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 Placeholder 7">
              <a:extLst>
                <a:ext uri="{FF2B5EF4-FFF2-40B4-BE49-F238E27FC236}">
                  <a16:creationId xmlns:a16="http://schemas.microsoft.com/office/drawing/2014/main" id="{9166A9A9-A5EF-F3CD-2497-F536D4A82A5B}"/>
                </a:ext>
              </a:extLst>
            </p:cNvPr>
            <p:cNvSpPr txBox="1">
              <a:spLocks/>
            </p:cNvSpPr>
            <p:nvPr/>
          </p:nvSpPr>
          <p:spPr>
            <a:xfrm flipH="1">
              <a:off x="533933" y="242600"/>
              <a:ext cx="4330815" cy="1412993"/>
            </a:xfrm>
            <a:prstGeom prst="roundRect">
              <a:avLst/>
            </a:prstGeom>
            <a:ln>
              <a:noFill/>
            </a:ln>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cs typeface="Lato Regular"/>
                </a:rPr>
                <a:t>Ngôi</a:t>
              </a:r>
              <a:r>
                <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Lato Regular"/>
                </a:rPr>
                <a:t>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cs typeface="Lato Regular"/>
                </a:rPr>
                <a:t>nhà</a:t>
              </a:r>
              <a:r>
                <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Lato Regular"/>
                </a:rPr>
                <a:t>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cs typeface="Lato Regular"/>
                </a:rPr>
                <a:t>đã</a:t>
              </a:r>
              <a:r>
                <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Lato Regular"/>
                </a:rPr>
                <a:t>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cs typeface="Lato Regular"/>
                </a:rPr>
                <a:t>hoàn</a:t>
              </a:r>
              <a:r>
                <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Lato Regular"/>
                </a:rPr>
                <a:t>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cs typeface="Lato Regular"/>
                </a:rPr>
                <a:t>thiện</a:t>
              </a:r>
              <a:r>
                <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Lato Regular"/>
                </a:rPr>
                <a:t>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cs typeface="Lato Regular"/>
                </a:rPr>
                <a:t>với</a:t>
              </a:r>
              <a:r>
                <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Lato Regular"/>
                </a:rPr>
                <a:t>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cs typeface="Lato Regular"/>
                </a:rPr>
                <a:t>những</a:t>
              </a:r>
              <a:r>
                <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Lato Regular"/>
                </a:rPr>
                <a:t>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cs typeface="Lato Regular"/>
                </a:rPr>
                <a:t>chậu</a:t>
              </a:r>
              <a:r>
                <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Lato Regular"/>
                </a:rPr>
                <a:t>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cs typeface="Lato Regular"/>
                </a:rPr>
                <a:t>hoa</a:t>
              </a:r>
              <a:r>
                <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Lato Regular"/>
                </a:rPr>
                <a:t>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cs typeface="Lato Regular"/>
                </a:rPr>
                <a:t>rất</a:t>
              </a:r>
              <a:r>
                <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Lato Regular"/>
                </a:rPr>
                <a:t>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cs typeface="Lato Regular"/>
                </a:rPr>
                <a:t>đẹp</a:t>
              </a:r>
              <a:r>
                <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Lato Regular"/>
                </a:rPr>
                <a:t>.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cs typeface="Lato Regular"/>
                </a:rPr>
                <a:t>Cảm</a:t>
              </a:r>
              <a:r>
                <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Lato Regular"/>
                </a:rPr>
                <a:t>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cs typeface="Lato Regular"/>
                </a:rPr>
                <a:t>ơn</a:t>
              </a:r>
              <a:r>
                <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Lato Regular"/>
                </a:rPr>
                <a:t>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cs typeface="Lato Regular"/>
                </a:rPr>
                <a:t>các</a:t>
              </a:r>
              <a:r>
                <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Lato Regular"/>
                </a:rPr>
                <a:t>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cs typeface="Lato Regular"/>
                </a:rPr>
                <a:t>bạn</a:t>
              </a:r>
              <a:r>
                <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Lato Regular"/>
                </a:rPr>
                <a:t>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cs typeface="Lato Regular"/>
                </a:rPr>
                <a:t>rất</a:t>
              </a:r>
              <a:r>
                <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Lato Regular"/>
                </a:rPr>
                <a:t>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cs typeface="Lato Regular"/>
                </a:rPr>
                <a:t>nhiều</a:t>
              </a:r>
              <a:r>
                <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Lato Regular"/>
                </a:rPr>
                <a:t>!</a:t>
              </a:r>
              <a:endParaRPr kumimoji="0" lang="vi-VN" sz="3600" b="0" i="0" u="none" strike="noStrike" kern="1200" cap="none" spc="0" normalizeH="0" baseline="0" noProof="0" dirty="0">
                <a:ln>
                  <a:noFill/>
                </a:ln>
                <a:solidFill>
                  <a:srgbClr val="002060"/>
                </a:solidFill>
                <a:effectLst/>
                <a:uLnTx/>
                <a:uFillTx/>
                <a:latin typeface="Arial" panose="020B0604020202020204" pitchFamily="34" charset="0"/>
                <a:ea typeface="+mn-ea"/>
                <a:cs typeface="Lato Regular"/>
              </a:endParaRPr>
            </a:p>
          </p:txBody>
        </p:sp>
      </p:grpSp>
    </p:spTree>
    <p:extLst>
      <p:ext uri="{BB962C8B-B14F-4D97-AF65-F5344CB8AC3E}">
        <p14:creationId xmlns:p14="http://schemas.microsoft.com/office/powerpoint/2010/main" val="398368522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l="-1" t="19141" r="-286" b="7339"/>
          <a:stretch/>
        </p:blipFill>
        <p:spPr>
          <a:xfrm>
            <a:off x="0" y="-39190"/>
            <a:ext cx="12226834" cy="6936377"/>
          </a:xfrm>
          <a:prstGeom prst="rect">
            <a:avLst/>
          </a:prstGeom>
        </p:spPr>
      </p:pic>
      <p:sp>
        <p:nvSpPr>
          <p:cNvPr id="25" name="Hình chữ nhật: Góc Tròn 3">
            <a:extLst>
              <a:ext uri="{FF2B5EF4-FFF2-40B4-BE49-F238E27FC236}">
                <a16:creationId xmlns:a16="http://schemas.microsoft.com/office/drawing/2014/main" id="{FD1C116F-5A53-3627-C653-3E4550C99D90}"/>
              </a:ext>
            </a:extLst>
          </p:cNvPr>
          <p:cNvSpPr/>
          <p:nvPr/>
        </p:nvSpPr>
        <p:spPr>
          <a:xfrm>
            <a:off x="592537" y="1539013"/>
            <a:ext cx="6880559" cy="5044658"/>
          </a:xfrm>
          <a:custGeom>
            <a:avLst/>
            <a:gdLst>
              <a:gd name="connsiteX0" fmla="*/ 0 w 6880559"/>
              <a:gd name="connsiteY0" fmla="*/ 840793 h 5044658"/>
              <a:gd name="connsiteX1" fmla="*/ 840793 w 6880559"/>
              <a:gd name="connsiteY1" fmla="*/ 0 h 5044658"/>
              <a:gd name="connsiteX2" fmla="*/ 6039766 w 6880559"/>
              <a:gd name="connsiteY2" fmla="*/ 0 h 5044658"/>
              <a:gd name="connsiteX3" fmla="*/ 6880559 w 6880559"/>
              <a:gd name="connsiteY3" fmla="*/ 840793 h 5044658"/>
              <a:gd name="connsiteX4" fmla="*/ 6880559 w 6880559"/>
              <a:gd name="connsiteY4" fmla="*/ 4203865 h 5044658"/>
              <a:gd name="connsiteX5" fmla="*/ 6039766 w 6880559"/>
              <a:gd name="connsiteY5" fmla="*/ 5044658 h 5044658"/>
              <a:gd name="connsiteX6" fmla="*/ 840793 w 6880559"/>
              <a:gd name="connsiteY6" fmla="*/ 5044658 h 5044658"/>
              <a:gd name="connsiteX7" fmla="*/ 0 w 6880559"/>
              <a:gd name="connsiteY7" fmla="*/ 4203865 h 5044658"/>
              <a:gd name="connsiteX8" fmla="*/ 0 w 6880559"/>
              <a:gd name="connsiteY8" fmla="*/ 840793 h 5044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80559" h="5044658" fill="none" extrusionOk="0">
                <a:moveTo>
                  <a:pt x="0" y="840793"/>
                </a:moveTo>
                <a:cubicBezTo>
                  <a:pt x="-36271" y="378691"/>
                  <a:pt x="366639" y="55631"/>
                  <a:pt x="840793" y="0"/>
                </a:cubicBezTo>
                <a:cubicBezTo>
                  <a:pt x="2422487" y="77600"/>
                  <a:pt x="4104574" y="-27269"/>
                  <a:pt x="6039766" y="0"/>
                </a:cubicBezTo>
                <a:cubicBezTo>
                  <a:pt x="6534753" y="-40406"/>
                  <a:pt x="6886005" y="378039"/>
                  <a:pt x="6880559" y="840793"/>
                </a:cubicBezTo>
                <a:cubicBezTo>
                  <a:pt x="6989559" y="1845335"/>
                  <a:pt x="6802350" y="3332090"/>
                  <a:pt x="6880559" y="4203865"/>
                </a:cubicBezTo>
                <a:cubicBezTo>
                  <a:pt x="6844718" y="4654201"/>
                  <a:pt x="6464275" y="5062232"/>
                  <a:pt x="6039766" y="5044658"/>
                </a:cubicBezTo>
                <a:cubicBezTo>
                  <a:pt x="5132095" y="5093835"/>
                  <a:pt x="1971963" y="4921956"/>
                  <a:pt x="840793" y="5044658"/>
                </a:cubicBezTo>
                <a:cubicBezTo>
                  <a:pt x="369174" y="5100434"/>
                  <a:pt x="-26969" y="4691442"/>
                  <a:pt x="0" y="4203865"/>
                </a:cubicBezTo>
                <a:cubicBezTo>
                  <a:pt x="47022" y="3374851"/>
                  <a:pt x="104569" y="1978849"/>
                  <a:pt x="0" y="840793"/>
                </a:cubicBezTo>
                <a:close/>
              </a:path>
              <a:path w="6880559" h="5044658" stroke="0" extrusionOk="0">
                <a:moveTo>
                  <a:pt x="0" y="840793"/>
                </a:moveTo>
                <a:cubicBezTo>
                  <a:pt x="48296" y="370916"/>
                  <a:pt x="387240" y="-721"/>
                  <a:pt x="840793" y="0"/>
                </a:cubicBezTo>
                <a:cubicBezTo>
                  <a:pt x="2783026" y="-129276"/>
                  <a:pt x="4908678" y="-77778"/>
                  <a:pt x="6039766" y="0"/>
                </a:cubicBezTo>
                <a:cubicBezTo>
                  <a:pt x="6486445" y="-56357"/>
                  <a:pt x="6877351" y="394931"/>
                  <a:pt x="6880559" y="840793"/>
                </a:cubicBezTo>
                <a:cubicBezTo>
                  <a:pt x="6962158" y="1491911"/>
                  <a:pt x="7034859" y="3779628"/>
                  <a:pt x="6880559" y="4203865"/>
                </a:cubicBezTo>
                <a:cubicBezTo>
                  <a:pt x="6907657" y="4725370"/>
                  <a:pt x="6481321" y="5052407"/>
                  <a:pt x="6039766" y="5044658"/>
                </a:cubicBezTo>
                <a:cubicBezTo>
                  <a:pt x="4132454" y="5088878"/>
                  <a:pt x="1873451" y="5015276"/>
                  <a:pt x="840793" y="5044658"/>
                </a:cubicBezTo>
                <a:cubicBezTo>
                  <a:pt x="355406" y="4963855"/>
                  <a:pt x="-58535" y="4654693"/>
                  <a:pt x="0" y="4203865"/>
                </a:cubicBezTo>
                <a:cubicBezTo>
                  <a:pt x="-159954" y="3220932"/>
                  <a:pt x="22140" y="2496367"/>
                  <a:pt x="0" y="840793"/>
                </a:cubicBezTo>
                <a:close/>
              </a:path>
            </a:pathLst>
          </a:custGeom>
          <a:solidFill>
            <a:schemeClr val="bg1"/>
          </a:solidFill>
          <a:ln w="76200">
            <a:solidFill>
              <a:srgbClr val="E77D20"/>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9" name="Group 28"/>
          <p:cNvGrpSpPr/>
          <p:nvPr/>
        </p:nvGrpSpPr>
        <p:grpSpPr>
          <a:xfrm>
            <a:off x="850540" y="2008387"/>
            <a:ext cx="6436086" cy="1343442"/>
            <a:chOff x="5266189" y="1443269"/>
            <a:chExt cx="6436086" cy="1343442"/>
          </a:xfrm>
        </p:grpSpPr>
        <p:sp>
          <p:nvSpPr>
            <p:cNvPr id="30" name="TextBox 47">
              <a:extLst>
                <a:ext uri="{FF2B5EF4-FFF2-40B4-BE49-F238E27FC236}">
                  <a16:creationId xmlns:a16="http://schemas.microsoft.com/office/drawing/2014/main" id="{B80138F7-4E41-D56C-8B11-2F19F0D81CCA}"/>
                </a:ext>
              </a:extLst>
            </p:cNvPr>
            <p:cNvSpPr txBox="1"/>
            <p:nvPr/>
          </p:nvSpPr>
          <p:spPr>
            <a:xfrm>
              <a:off x="6402805" y="1586382"/>
              <a:ext cx="5299470" cy="1200329"/>
            </a:xfrm>
            <a:prstGeom prst="rect">
              <a:avLst/>
            </a:prstGeom>
            <a:noFill/>
          </p:spPr>
          <p:txBody>
            <a:bodyPr wrap="square" rtlCol="0">
              <a:spAutoFit/>
            </a:bodyPr>
            <a:lstStyle/>
            <a:p>
              <a:pPr marL="0" marR="0" algn="just">
                <a:spcBef>
                  <a:spcPts val="0"/>
                </a:spcBef>
                <a:spcAft>
                  <a:spcPts val="0"/>
                </a:spcAft>
              </a:pPr>
              <a:r>
                <a:rPr lang="en-US" sz="2400" b="1" dirty="0" err="1">
                  <a:ea typeface="Times New Roman" panose="02020603050405020304" pitchFamily="18" charset="0"/>
                  <a:cs typeface="Times New Roman" panose="02020603050405020304" pitchFamily="18" charset="0"/>
                </a:rPr>
                <a:t>V</a:t>
              </a:r>
              <a:r>
                <a:rPr lang="en-US" sz="2400" b="1" dirty="0" err="1">
                  <a:effectLst/>
                  <a:ea typeface="Times New Roman" panose="02020603050405020304" pitchFamily="18" charset="0"/>
                  <a:cs typeface="Times New Roman" panose="02020603050405020304" pitchFamily="18" charset="0"/>
                </a:rPr>
                <a:t>ề</a:t>
              </a:r>
              <a:r>
                <a:rPr lang="en-US" sz="2400" b="1" dirty="0">
                  <a:effectLst/>
                  <a:ea typeface="Times New Roman" panose="02020603050405020304" pitchFamily="18" charset="0"/>
                  <a:cs typeface="Times New Roman" panose="02020603050405020304" pitchFamily="18" charset="0"/>
                </a:rPr>
                <a:t> </a:t>
              </a:r>
              <a:r>
                <a:rPr lang="en-US" sz="2400" b="1" dirty="0" err="1">
                  <a:effectLst/>
                  <a:ea typeface="Times New Roman" panose="02020603050405020304" pitchFamily="18" charset="0"/>
                  <a:cs typeface="Times New Roman" panose="02020603050405020304" pitchFamily="18" charset="0"/>
                </a:rPr>
                <a:t>nhà</a:t>
              </a:r>
              <a:r>
                <a:rPr lang="en-US" sz="2400" b="1" dirty="0">
                  <a:effectLst/>
                  <a:ea typeface="Times New Roman" panose="02020603050405020304" pitchFamily="18" charset="0"/>
                  <a:cs typeface="Times New Roman" panose="02020603050405020304" pitchFamily="18" charset="0"/>
                </a:rPr>
                <a:t> </a:t>
              </a:r>
              <a:r>
                <a:rPr lang="en-US" sz="2400" b="1" dirty="0" err="1">
                  <a:effectLst/>
                  <a:ea typeface="Times New Roman" panose="02020603050405020304" pitchFamily="18" charset="0"/>
                  <a:cs typeface="Times New Roman" panose="02020603050405020304" pitchFamily="18" charset="0"/>
                </a:rPr>
                <a:t>tự</a:t>
              </a:r>
              <a:r>
                <a:rPr lang="en-US" sz="2400" b="1" dirty="0">
                  <a:effectLst/>
                  <a:ea typeface="Times New Roman" panose="02020603050405020304" pitchFamily="18" charset="0"/>
                  <a:cs typeface="Times New Roman" panose="02020603050405020304" pitchFamily="18" charset="0"/>
                </a:rPr>
                <a:t> </a:t>
              </a:r>
              <a:r>
                <a:rPr lang="en-US" sz="2400" b="1" dirty="0" err="1">
                  <a:effectLst/>
                  <a:ea typeface="Times New Roman" panose="02020603050405020304" pitchFamily="18" charset="0"/>
                  <a:cs typeface="Times New Roman" panose="02020603050405020304" pitchFamily="18" charset="0"/>
                </a:rPr>
                <a:t>tìm</a:t>
              </a:r>
              <a:r>
                <a:rPr lang="en-US" sz="2400" b="1" dirty="0">
                  <a:effectLst/>
                  <a:ea typeface="Times New Roman" panose="02020603050405020304" pitchFamily="18" charset="0"/>
                  <a:cs typeface="Times New Roman" panose="02020603050405020304" pitchFamily="18" charset="0"/>
                </a:rPr>
                <a:t> </a:t>
              </a:r>
              <a:r>
                <a:rPr lang="en-US" sz="2400" b="1" dirty="0" err="1">
                  <a:effectLst/>
                  <a:ea typeface="Times New Roman" panose="02020603050405020304" pitchFamily="18" charset="0"/>
                  <a:cs typeface="Times New Roman" panose="02020603050405020304" pitchFamily="18" charset="0"/>
                </a:rPr>
                <a:t>thêm</a:t>
              </a:r>
              <a:r>
                <a:rPr lang="en-US" sz="2400" b="1" dirty="0">
                  <a:effectLst/>
                  <a:ea typeface="Times New Roman" panose="02020603050405020304" pitchFamily="18" charset="0"/>
                  <a:cs typeface="Times New Roman" panose="02020603050405020304" pitchFamily="18" charset="0"/>
                </a:rPr>
                <a:t> </a:t>
              </a:r>
              <a:r>
                <a:rPr lang="en-US" sz="2400" b="1" dirty="0" err="1">
                  <a:effectLst/>
                  <a:ea typeface="Times New Roman" panose="02020603050405020304" pitchFamily="18" charset="0"/>
                  <a:cs typeface="Times New Roman" panose="02020603050405020304" pitchFamily="18" charset="0"/>
                </a:rPr>
                <a:t>các</a:t>
              </a:r>
              <a:r>
                <a:rPr lang="en-US" sz="2400" b="1" dirty="0">
                  <a:effectLst/>
                  <a:ea typeface="Times New Roman" panose="02020603050405020304" pitchFamily="18" charset="0"/>
                  <a:cs typeface="Times New Roman" panose="02020603050405020304" pitchFamily="18" charset="0"/>
                </a:rPr>
                <a:t> </a:t>
              </a:r>
              <a:r>
                <a:rPr lang="en-US" sz="2400" b="1" dirty="0" err="1">
                  <a:effectLst/>
                  <a:ea typeface="Times New Roman" panose="02020603050405020304" pitchFamily="18" charset="0"/>
                  <a:cs typeface="Times New Roman" panose="02020603050405020304" pitchFamily="18" charset="0"/>
                </a:rPr>
                <a:t>hình</a:t>
              </a:r>
              <a:r>
                <a:rPr lang="en-US" sz="2400" b="1" dirty="0">
                  <a:effectLst/>
                  <a:ea typeface="Times New Roman" panose="02020603050405020304" pitchFamily="18" charset="0"/>
                  <a:cs typeface="Times New Roman" panose="02020603050405020304" pitchFamily="18" charset="0"/>
                </a:rPr>
                <a:t> </a:t>
              </a:r>
              <a:r>
                <a:rPr lang="en-US" sz="2400" b="1" dirty="0" err="1">
                  <a:effectLst/>
                  <a:ea typeface="Times New Roman" panose="02020603050405020304" pitchFamily="18" charset="0"/>
                  <a:cs typeface="Times New Roman" panose="02020603050405020304" pitchFamily="18" charset="0"/>
                </a:rPr>
                <a:t>ảnh</a:t>
              </a:r>
              <a:r>
                <a:rPr lang="en-US" sz="2400" b="1" dirty="0">
                  <a:effectLst/>
                  <a:ea typeface="Times New Roman" panose="02020603050405020304" pitchFamily="18" charset="0"/>
                  <a:cs typeface="Times New Roman" panose="02020603050405020304" pitchFamily="18" charset="0"/>
                </a:rPr>
                <a:t> </a:t>
              </a:r>
              <a:r>
                <a:rPr lang="en-US" sz="2400" b="1" dirty="0" err="1">
                  <a:effectLst/>
                  <a:ea typeface="Times New Roman" panose="02020603050405020304" pitchFamily="18" charset="0"/>
                  <a:cs typeface="Times New Roman" panose="02020603050405020304" pitchFamily="18" charset="0"/>
                </a:rPr>
                <a:t>trong</a:t>
              </a:r>
              <a:r>
                <a:rPr lang="en-US" sz="2400" b="1" dirty="0">
                  <a:effectLst/>
                  <a:ea typeface="Times New Roman" panose="02020603050405020304" pitchFamily="18" charset="0"/>
                  <a:cs typeface="Times New Roman" panose="02020603050405020304" pitchFamily="18" charset="0"/>
                </a:rPr>
                <a:t> </a:t>
              </a:r>
              <a:r>
                <a:rPr lang="en-US" sz="2400" b="1" dirty="0" err="1">
                  <a:effectLst/>
                  <a:ea typeface="Times New Roman" panose="02020603050405020304" pitchFamily="18" charset="0"/>
                  <a:cs typeface="Times New Roman" panose="02020603050405020304" pitchFamily="18" charset="0"/>
                </a:rPr>
                <a:t>thực</a:t>
              </a:r>
              <a:r>
                <a:rPr lang="en-US" sz="2400" b="1" dirty="0">
                  <a:effectLst/>
                  <a:ea typeface="Times New Roman" panose="02020603050405020304" pitchFamily="18" charset="0"/>
                  <a:cs typeface="Times New Roman" panose="02020603050405020304" pitchFamily="18" charset="0"/>
                </a:rPr>
                <a:t> </a:t>
              </a:r>
              <a:r>
                <a:rPr lang="en-US" sz="2400" b="1" dirty="0" err="1">
                  <a:effectLst/>
                  <a:ea typeface="Times New Roman" panose="02020603050405020304" pitchFamily="18" charset="0"/>
                  <a:cs typeface="Times New Roman" panose="02020603050405020304" pitchFamily="18" charset="0"/>
                </a:rPr>
                <a:t>tiễn</a:t>
              </a:r>
              <a:r>
                <a:rPr lang="en-US" sz="2400" b="1" dirty="0">
                  <a:effectLst/>
                  <a:ea typeface="Times New Roman" panose="02020603050405020304" pitchFamily="18" charset="0"/>
                  <a:cs typeface="Times New Roman" panose="02020603050405020304" pitchFamily="18" charset="0"/>
                </a:rPr>
                <a:t> </a:t>
              </a:r>
              <a:r>
                <a:rPr lang="en-US" sz="2400" b="1" dirty="0" err="1">
                  <a:effectLst/>
                  <a:ea typeface="Times New Roman" panose="02020603050405020304" pitchFamily="18" charset="0"/>
                  <a:cs typeface="Times New Roman" panose="02020603050405020304" pitchFamily="18" charset="0"/>
                </a:rPr>
                <a:t>cuộc</a:t>
              </a:r>
              <a:r>
                <a:rPr lang="en-US" sz="2400" b="1" dirty="0">
                  <a:effectLst/>
                  <a:ea typeface="Times New Roman" panose="02020603050405020304" pitchFamily="18" charset="0"/>
                  <a:cs typeface="Times New Roman" panose="02020603050405020304" pitchFamily="18" charset="0"/>
                </a:rPr>
                <a:t> </a:t>
              </a:r>
              <a:r>
                <a:rPr lang="en-US" sz="2400" b="1" dirty="0" err="1">
                  <a:effectLst/>
                  <a:ea typeface="Times New Roman" panose="02020603050405020304" pitchFamily="18" charset="0"/>
                  <a:cs typeface="Times New Roman" panose="02020603050405020304" pitchFamily="18" charset="0"/>
                </a:rPr>
                <a:t>sống</a:t>
              </a:r>
              <a:r>
                <a:rPr lang="en-US" sz="2400" b="1" dirty="0">
                  <a:effectLst/>
                  <a:ea typeface="Times New Roman" panose="02020603050405020304" pitchFamily="18" charset="0"/>
                  <a:cs typeface="Times New Roman" panose="02020603050405020304" pitchFamily="18" charset="0"/>
                </a:rPr>
                <a:t> </a:t>
              </a:r>
              <a:r>
                <a:rPr lang="en-US" sz="2400" b="1" dirty="0" err="1">
                  <a:effectLst/>
                  <a:ea typeface="Times New Roman" panose="02020603050405020304" pitchFamily="18" charset="0"/>
                  <a:cs typeface="Times New Roman" panose="02020603050405020304" pitchFamily="18" charset="0"/>
                </a:rPr>
                <a:t>có</a:t>
              </a:r>
              <a:r>
                <a:rPr lang="en-US" sz="2400" b="1" dirty="0">
                  <a:effectLst/>
                  <a:ea typeface="Times New Roman" panose="02020603050405020304" pitchFamily="18" charset="0"/>
                  <a:cs typeface="Times New Roman" panose="02020603050405020304" pitchFamily="18" charset="0"/>
                </a:rPr>
                <a:t> </a:t>
              </a:r>
              <a:r>
                <a:rPr lang="en-US" sz="2400" b="1" dirty="0" err="1">
                  <a:effectLst/>
                  <a:ea typeface="Times New Roman" panose="02020603050405020304" pitchFamily="18" charset="0"/>
                  <a:cs typeface="Times New Roman" panose="02020603050405020304" pitchFamily="18" charset="0"/>
                </a:rPr>
                <a:t>liên</a:t>
              </a:r>
              <a:r>
                <a:rPr lang="en-US" sz="2400" b="1" dirty="0">
                  <a:effectLst/>
                  <a:ea typeface="Times New Roman" panose="02020603050405020304" pitchFamily="18" charset="0"/>
                  <a:cs typeface="Times New Roman" panose="02020603050405020304" pitchFamily="18" charset="0"/>
                </a:rPr>
                <a:t> </a:t>
              </a:r>
              <a:r>
                <a:rPr lang="en-US" sz="2400" b="1" dirty="0" err="1">
                  <a:effectLst/>
                  <a:ea typeface="Times New Roman" panose="02020603050405020304" pitchFamily="18" charset="0"/>
                  <a:cs typeface="Times New Roman" panose="02020603050405020304" pitchFamily="18" charset="0"/>
                </a:rPr>
                <a:t>quan</a:t>
              </a:r>
              <a:r>
                <a:rPr lang="en-US" sz="2400" b="1" dirty="0">
                  <a:effectLst/>
                  <a:ea typeface="Times New Roman" panose="02020603050405020304" pitchFamily="18" charset="0"/>
                  <a:cs typeface="Times New Roman" panose="02020603050405020304" pitchFamily="18" charset="0"/>
                </a:rPr>
                <a:t> </a:t>
              </a:r>
              <a:r>
                <a:rPr lang="en-US" sz="2400" b="1" dirty="0" err="1">
                  <a:effectLst/>
                  <a:ea typeface="Times New Roman" panose="02020603050405020304" pitchFamily="18" charset="0"/>
                  <a:cs typeface="Times New Roman" panose="02020603050405020304" pitchFamily="18" charset="0"/>
                </a:rPr>
                <a:t>đến</a:t>
              </a:r>
              <a:r>
                <a:rPr lang="en-US" sz="2400" b="1" dirty="0">
                  <a:effectLst/>
                  <a:ea typeface="Times New Roman" panose="02020603050405020304" pitchFamily="18" charset="0"/>
                  <a:cs typeface="Times New Roman" panose="02020603050405020304" pitchFamily="18" charset="0"/>
                </a:rPr>
                <a:t> </a:t>
              </a:r>
              <a:r>
                <a:rPr lang="en-US" sz="2400" b="1" dirty="0" err="1">
                  <a:effectLst/>
                  <a:ea typeface="Times New Roman" panose="02020603050405020304" pitchFamily="18" charset="0"/>
                  <a:cs typeface="Times New Roman" panose="02020603050405020304" pitchFamily="18" charset="0"/>
                </a:rPr>
                <a:t>góc</a:t>
              </a:r>
              <a:r>
                <a:rPr lang="en-US" sz="2400" b="1" dirty="0">
                  <a:effectLst/>
                  <a:ea typeface="Times New Roman" panose="02020603050405020304" pitchFamily="18" charset="0"/>
                  <a:cs typeface="Times New Roman" panose="02020603050405020304" pitchFamily="18" charset="0"/>
                </a:rPr>
                <a:t> </a:t>
              </a:r>
              <a:r>
                <a:rPr lang="en-US" sz="2400" b="1" dirty="0" err="1">
                  <a:effectLst/>
                  <a:ea typeface="Times New Roman" panose="02020603050405020304" pitchFamily="18" charset="0"/>
                  <a:cs typeface="Times New Roman" panose="02020603050405020304" pitchFamily="18" charset="0"/>
                </a:rPr>
                <a:t>và</a:t>
              </a:r>
              <a:r>
                <a:rPr lang="en-US" sz="2400" b="1" dirty="0">
                  <a:effectLst/>
                  <a:ea typeface="Times New Roman" panose="02020603050405020304" pitchFamily="18" charset="0"/>
                  <a:cs typeface="Times New Roman" panose="02020603050405020304" pitchFamily="18" charset="0"/>
                </a:rPr>
                <a:t> </a:t>
              </a:r>
              <a:r>
                <a:rPr lang="en-US" sz="2400" b="1" dirty="0" err="1">
                  <a:effectLst/>
                  <a:ea typeface="Times New Roman" panose="02020603050405020304" pitchFamily="18" charset="0"/>
                  <a:cs typeface="Times New Roman" panose="02020603050405020304" pitchFamily="18" charset="0"/>
                </a:rPr>
                <a:t>sự</a:t>
              </a:r>
              <a:r>
                <a:rPr lang="en-US" sz="2400" b="1" dirty="0">
                  <a:effectLst/>
                  <a:ea typeface="Times New Roman" panose="02020603050405020304" pitchFamily="18" charset="0"/>
                  <a:cs typeface="Times New Roman" panose="02020603050405020304" pitchFamily="18" charset="0"/>
                </a:rPr>
                <a:t> </a:t>
              </a:r>
              <a:r>
                <a:rPr lang="en-US" sz="2400" b="1" dirty="0" err="1">
                  <a:effectLst/>
                  <a:ea typeface="Times New Roman" panose="02020603050405020304" pitchFamily="18" charset="0"/>
                  <a:cs typeface="Times New Roman" panose="02020603050405020304" pitchFamily="18" charset="0"/>
                </a:rPr>
                <a:t>thay</a:t>
              </a:r>
              <a:r>
                <a:rPr lang="en-US" sz="2400" b="1" dirty="0">
                  <a:effectLst/>
                  <a:ea typeface="Times New Roman" panose="02020603050405020304" pitchFamily="18" charset="0"/>
                  <a:cs typeface="Times New Roman" panose="02020603050405020304" pitchFamily="18" charset="0"/>
                </a:rPr>
                <a:t> </a:t>
              </a:r>
              <a:r>
                <a:rPr lang="en-US" sz="2400" b="1" dirty="0" err="1">
                  <a:effectLst/>
                  <a:ea typeface="Times New Roman" panose="02020603050405020304" pitchFamily="18" charset="0"/>
                  <a:cs typeface="Times New Roman" panose="02020603050405020304" pitchFamily="18" charset="0"/>
                </a:rPr>
                <a:t>đổi</a:t>
              </a:r>
              <a:r>
                <a:rPr lang="en-US" sz="2400" b="1" dirty="0">
                  <a:effectLst/>
                  <a:ea typeface="Times New Roman" panose="02020603050405020304" pitchFamily="18" charset="0"/>
                  <a:cs typeface="Times New Roman" panose="02020603050405020304" pitchFamily="18" charset="0"/>
                </a:rPr>
                <a:t> </a:t>
              </a:r>
              <a:r>
                <a:rPr lang="en-US" sz="2400" b="1" dirty="0" err="1">
                  <a:effectLst/>
                  <a:ea typeface="Times New Roman" panose="02020603050405020304" pitchFamily="18" charset="0"/>
                  <a:cs typeface="Times New Roman" panose="02020603050405020304" pitchFamily="18" charset="0"/>
                </a:rPr>
                <a:t>độ</a:t>
              </a:r>
              <a:r>
                <a:rPr lang="en-US" sz="2400" b="1" dirty="0">
                  <a:effectLst/>
                  <a:ea typeface="Times New Roman" panose="02020603050405020304" pitchFamily="18" charset="0"/>
                  <a:cs typeface="Times New Roman" panose="02020603050405020304" pitchFamily="18" charset="0"/>
                </a:rPr>
                <a:t> </a:t>
              </a:r>
              <a:r>
                <a:rPr lang="en-US" sz="2400" b="1" dirty="0" err="1">
                  <a:effectLst/>
                  <a:ea typeface="Times New Roman" panose="02020603050405020304" pitchFamily="18" charset="0"/>
                  <a:cs typeface="Times New Roman" panose="02020603050405020304" pitchFamily="18" charset="0"/>
                </a:rPr>
                <a:t>lớn</a:t>
              </a:r>
              <a:r>
                <a:rPr lang="en-US" sz="2400" b="1" dirty="0">
                  <a:effectLst/>
                  <a:ea typeface="Times New Roman" panose="02020603050405020304" pitchFamily="18" charset="0"/>
                  <a:cs typeface="Times New Roman" panose="02020603050405020304" pitchFamily="18" charset="0"/>
                </a:rPr>
                <a:t> </a:t>
              </a:r>
              <a:r>
                <a:rPr lang="en-US" sz="2400" b="1" dirty="0" err="1">
                  <a:effectLst/>
                  <a:ea typeface="Times New Roman" panose="02020603050405020304" pitchFamily="18" charset="0"/>
                  <a:cs typeface="Times New Roman" panose="02020603050405020304" pitchFamily="18" charset="0"/>
                </a:rPr>
                <a:t>của</a:t>
              </a:r>
              <a:r>
                <a:rPr lang="en-US" sz="2400" b="1" dirty="0">
                  <a:effectLst/>
                  <a:ea typeface="Times New Roman" panose="02020603050405020304" pitchFamily="18" charset="0"/>
                  <a:cs typeface="Times New Roman" panose="02020603050405020304" pitchFamily="18" charset="0"/>
                </a:rPr>
                <a:t> </a:t>
              </a:r>
              <a:r>
                <a:rPr lang="en-US" sz="2400" b="1" dirty="0" err="1">
                  <a:effectLst/>
                  <a:ea typeface="Times New Roman" panose="02020603050405020304" pitchFamily="18" charset="0"/>
                  <a:cs typeface="Times New Roman" panose="02020603050405020304" pitchFamily="18" charset="0"/>
                </a:rPr>
                <a:t>góc</a:t>
              </a:r>
              <a:r>
                <a:rPr lang="en-US" sz="2400" b="1" dirty="0">
                  <a:effectLst/>
                  <a:ea typeface="Times New Roman" panose="02020603050405020304" pitchFamily="18" charset="0"/>
                  <a:cs typeface="Times New Roman" panose="02020603050405020304" pitchFamily="18" charset="0"/>
                </a:rPr>
                <a:t>.</a:t>
              </a:r>
            </a:p>
          </p:txBody>
        </p:sp>
        <p:pic>
          <p:nvPicPr>
            <p:cNvPr id="31" name="Hình ảnh 32" descr="Ảnh có chứa văn bản&#10;&#10;Mô tả được tạo tự động">
              <a:extLst>
                <a:ext uri="{FF2B5EF4-FFF2-40B4-BE49-F238E27FC236}">
                  <a16:creationId xmlns:a16="http://schemas.microsoft.com/office/drawing/2014/main" id="{56E44F7A-B61C-7481-F8A0-759ABD28BE4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026" t="17614" r="67932" b="42005"/>
            <a:stretch/>
          </p:blipFill>
          <p:spPr>
            <a:xfrm>
              <a:off x="5266189" y="1443269"/>
              <a:ext cx="1136648" cy="1031003"/>
            </a:xfrm>
            <a:prstGeom prst="rect">
              <a:avLst/>
            </a:prstGeom>
          </p:spPr>
        </p:pic>
      </p:grpSp>
      <p:pic>
        <p:nvPicPr>
          <p:cNvPr id="41" name="Picture 40"/>
          <p:cNvPicPr>
            <a:picLocks noChangeAspect="1"/>
          </p:cNvPicPr>
          <p:nvPr/>
        </p:nvPicPr>
        <p:blipFill>
          <a:blip r:embed="rId4">
            <a:extLst>
              <a:ext uri="{BEBA8EAE-BF5A-486C-A8C5-ECC9F3942E4B}">
                <a14:imgProps xmlns:a14="http://schemas.microsoft.com/office/drawing/2010/main">
                  <a14:imgLayer r:embed="rId5">
                    <a14:imgEffect>
                      <a14:backgroundRemoval t="7449" b="91837" l="10000" r="90000">
                        <a14:foregroundMark x1="41837" y1="58878" x2="39184" y2="59388"/>
                        <a14:foregroundMark x1="52551" y1="55000" x2="51020" y2="57551"/>
                        <a14:foregroundMark x1="47755" y1="58878" x2="49490" y2="63571"/>
                        <a14:foregroundMark x1="58265" y1="60612" x2="60204" y2="64388"/>
                        <a14:foregroundMark x1="64490" y1="64796" x2="62449" y2="64796"/>
                        <a14:foregroundMark x1="52755" y1="69286" x2="49898" y2="69286"/>
                        <a14:foregroundMark x1="50408" y1="87857" x2="51939" y2="87857"/>
                        <a14:backgroundMark x1="51224" y1="88980" x2="51939" y2="87245"/>
                        <a14:backgroundMark x1="52755" y1="88571" x2="50102" y2="87041"/>
                        <a14:backgroundMark x1="48878" y1="89184" x2="51020" y2="87653"/>
                        <a14:backgroundMark x1="52143" y1="89184" x2="50102" y2="87245"/>
                        <a14:backgroundMark x1="51735" y1="88367" x2="50816" y2="89490"/>
                      </a14:backgroundRemoval>
                    </a14:imgEffect>
                  </a14:imgLayer>
                </a14:imgProps>
              </a:ext>
              <a:ext uri="{28A0092B-C50C-407E-A947-70E740481C1C}">
                <a14:useLocalDpi xmlns:a14="http://schemas.microsoft.com/office/drawing/2010/main" val="0"/>
              </a:ext>
            </a:extLst>
          </a:blip>
          <a:stretch>
            <a:fillRect/>
          </a:stretch>
        </p:blipFill>
        <p:spPr>
          <a:xfrm>
            <a:off x="6652602" y="741168"/>
            <a:ext cx="6098177" cy="6098177"/>
          </a:xfrm>
          <a:prstGeom prst="rect">
            <a:avLst/>
          </a:prstGeom>
        </p:spPr>
      </p:pic>
      <p:pic>
        <p:nvPicPr>
          <p:cNvPr id="2" name="Picture 1">
            <a:extLst>
              <a:ext uri="{FF2B5EF4-FFF2-40B4-BE49-F238E27FC236}">
                <a16:creationId xmlns:a16="http://schemas.microsoft.com/office/drawing/2014/main" id="{7F0EF3C9-8D03-06AA-1569-34680D29A7DC}"/>
              </a:ext>
            </a:extLst>
          </p:cNvPr>
          <p:cNvPicPr>
            <a:picLocks noChangeAspect="1"/>
          </p:cNvPicPr>
          <p:nvPr/>
        </p:nvPicPr>
        <p:blipFill>
          <a:blip r:embed="rId6"/>
          <a:stretch>
            <a:fillRect/>
          </a:stretch>
        </p:blipFill>
        <p:spPr>
          <a:xfrm>
            <a:off x="1381614" y="-140673"/>
            <a:ext cx="5600211" cy="1727320"/>
          </a:xfrm>
          <a:prstGeom prst="rect">
            <a:avLst/>
          </a:prstGeom>
        </p:spPr>
      </p:pic>
      <p:grpSp>
        <p:nvGrpSpPr>
          <p:cNvPr id="3" name="Group 2">
            <a:extLst>
              <a:ext uri="{FF2B5EF4-FFF2-40B4-BE49-F238E27FC236}">
                <a16:creationId xmlns:a16="http://schemas.microsoft.com/office/drawing/2014/main" id="{D26353C4-841D-E16E-8992-8A495B81A53F}"/>
              </a:ext>
            </a:extLst>
          </p:cNvPr>
          <p:cNvGrpSpPr/>
          <p:nvPr/>
        </p:nvGrpSpPr>
        <p:grpSpPr>
          <a:xfrm>
            <a:off x="726715" y="3618112"/>
            <a:ext cx="6436086" cy="1343442"/>
            <a:chOff x="5266189" y="1443269"/>
            <a:chExt cx="6436086" cy="1343442"/>
          </a:xfrm>
        </p:grpSpPr>
        <p:sp>
          <p:nvSpPr>
            <p:cNvPr id="4" name="TextBox 47">
              <a:extLst>
                <a:ext uri="{FF2B5EF4-FFF2-40B4-BE49-F238E27FC236}">
                  <a16:creationId xmlns:a16="http://schemas.microsoft.com/office/drawing/2014/main" id="{71679BC8-0123-1ABC-AFBE-E8D52F9D92A4}"/>
                </a:ext>
              </a:extLst>
            </p:cNvPr>
            <p:cNvSpPr txBox="1"/>
            <p:nvPr/>
          </p:nvSpPr>
          <p:spPr>
            <a:xfrm>
              <a:off x="6402805" y="1586382"/>
              <a:ext cx="5299470" cy="1200329"/>
            </a:xfrm>
            <a:prstGeom prst="rect">
              <a:avLst/>
            </a:prstGeom>
            <a:noFill/>
          </p:spPr>
          <p:txBody>
            <a:bodyPr wrap="square" rtlCol="0">
              <a:spAutoFit/>
            </a:bodyPr>
            <a:lstStyle/>
            <a:p>
              <a:pPr marL="0" marR="0" algn="just">
                <a:spcBef>
                  <a:spcPts val="0"/>
                </a:spcBef>
                <a:spcAft>
                  <a:spcPts val="0"/>
                </a:spcAft>
              </a:pPr>
              <a:r>
                <a:rPr lang="en-US" sz="2400" b="1" dirty="0" err="1">
                  <a:ea typeface="Times New Roman" panose="02020603050405020304" pitchFamily="18" charset="0"/>
                </a:rPr>
                <a:t>C</a:t>
              </a:r>
              <a:r>
                <a:rPr lang="en-US" sz="2400" b="1" dirty="0" err="1">
                  <a:effectLst/>
                  <a:ea typeface="Times New Roman" panose="02020603050405020304" pitchFamily="18" charset="0"/>
                </a:rPr>
                <a:t>huẩn</a:t>
              </a:r>
              <a:r>
                <a:rPr lang="en-US" sz="2400" b="1" dirty="0">
                  <a:effectLst/>
                  <a:ea typeface="Times New Roman" panose="02020603050405020304" pitchFamily="18" charset="0"/>
                </a:rPr>
                <a:t> </a:t>
              </a:r>
              <a:r>
                <a:rPr lang="en-US" sz="2400" b="1" dirty="0" err="1">
                  <a:effectLst/>
                  <a:ea typeface="Times New Roman" panose="02020603050405020304" pitchFamily="18" charset="0"/>
                </a:rPr>
                <a:t>bị</a:t>
              </a:r>
              <a:r>
                <a:rPr lang="en-US" sz="2400" b="1" dirty="0">
                  <a:effectLst/>
                  <a:ea typeface="Times New Roman" panose="02020603050405020304" pitchFamily="18" charset="0"/>
                </a:rPr>
                <a:t> </a:t>
              </a:r>
              <a:r>
                <a:rPr lang="en-US" sz="2400" b="1" dirty="0" err="1">
                  <a:effectLst/>
                  <a:ea typeface="Times New Roman" panose="02020603050405020304" pitchFamily="18" charset="0"/>
                </a:rPr>
                <a:t>thước</a:t>
              </a:r>
              <a:r>
                <a:rPr lang="en-US" sz="2400" b="1" dirty="0">
                  <a:effectLst/>
                  <a:ea typeface="Times New Roman" panose="02020603050405020304" pitchFamily="18" charset="0"/>
                </a:rPr>
                <a:t> </a:t>
              </a:r>
              <a:r>
                <a:rPr lang="en-US" sz="2400" b="1" dirty="0" err="1">
                  <a:effectLst/>
                  <a:ea typeface="Times New Roman" panose="02020603050405020304" pitchFamily="18" charset="0"/>
                </a:rPr>
                <a:t>thẳng</a:t>
              </a:r>
              <a:r>
                <a:rPr lang="en-US" sz="2400" b="1" dirty="0">
                  <a:effectLst/>
                  <a:ea typeface="Times New Roman" panose="02020603050405020304" pitchFamily="18" charset="0"/>
                </a:rPr>
                <a:t>, ê </a:t>
              </a:r>
              <a:r>
                <a:rPr lang="en-US" sz="2400" b="1" dirty="0" err="1">
                  <a:effectLst/>
                  <a:ea typeface="Times New Roman" panose="02020603050405020304" pitchFamily="18" charset="0"/>
                </a:rPr>
                <a:t>ke</a:t>
              </a:r>
              <a:r>
                <a:rPr lang="en-US" sz="2400" b="1" dirty="0">
                  <a:effectLst/>
                  <a:ea typeface="Times New Roman" panose="02020603050405020304" pitchFamily="18" charset="0"/>
                </a:rPr>
                <a:t> </a:t>
              </a:r>
              <a:r>
                <a:rPr lang="en-US" sz="2400" b="1" dirty="0" err="1">
                  <a:effectLst/>
                  <a:ea typeface="Times New Roman" panose="02020603050405020304" pitchFamily="18" charset="0"/>
                </a:rPr>
                <a:t>cho</a:t>
              </a:r>
              <a:r>
                <a:rPr lang="en-US" sz="2400" b="1" dirty="0">
                  <a:effectLst/>
                  <a:ea typeface="Times New Roman" panose="02020603050405020304" pitchFamily="18" charset="0"/>
                </a:rPr>
                <a:t> </a:t>
              </a:r>
              <a:r>
                <a:rPr lang="en-US" sz="2400" b="1" dirty="0" err="1">
                  <a:effectLst/>
                  <a:ea typeface="Times New Roman" panose="02020603050405020304" pitchFamily="18" charset="0"/>
                </a:rPr>
                <a:t>bài</a:t>
              </a:r>
              <a:r>
                <a:rPr lang="en-US" sz="2400" b="1" dirty="0">
                  <a:effectLst/>
                  <a:ea typeface="Times New Roman" panose="02020603050405020304" pitchFamily="18" charset="0"/>
                </a:rPr>
                <a:t> </a:t>
              </a:r>
              <a:r>
                <a:rPr lang="en-US" sz="2400" b="1" dirty="0" err="1">
                  <a:effectLst/>
                  <a:ea typeface="Times New Roman" panose="02020603050405020304" pitchFamily="18" charset="0"/>
                </a:rPr>
                <a:t>sau</a:t>
              </a:r>
              <a:r>
                <a:rPr lang="en-US" sz="2400" b="1" dirty="0">
                  <a:effectLst/>
                  <a:ea typeface="Times New Roman" panose="02020603050405020304" pitchFamily="18" charset="0"/>
                </a:rPr>
                <a:t>: Hai </a:t>
              </a:r>
              <a:r>
                <a:rPr lang="en-US" sz="2400" b="1" dirty="0" err="1">
                  <a:effectLst/>
                  <a:ea typeface="Times New Roman" panose="02020603050405020304" pitchFamily="18" charset="0"/>
                </a:rPr>
                <a:t>đường</a:t>
              </a:r>
              <a:r>
                <a:rPr lang="en-US" sz="2400" b="1" dirty="0">
                  <a:effectLst/>
                  <a:ea typeface="Times New Roman" panose="02020603050405020304" pitchFamily="18" charset="0"/>
                </a:rPr>
                <a:t> </a:t>
              </a:r>
              <a:r>
                <a:rPr lang="en-US" sz="2400" b="1" dirty="0" err="1">
                  <a:effectLst/>
                  <a:ea typeface="Times New Roman" panose="02020603050405020304" pitchFamily="18" charset="0"/>
                </a:rPr>
                <a:t>thẳng</a:t>
              </a:r>
              <a:r>
                <a:rPr lang="en-US" sz="2400" b="1" dirty="0">
                  <a:effectLst/>
                  <a:ea typeface="Times New Roman" panose="02020603050405020304" pitchFamily="18" charset="0"/>
                </a:rPr>
                <a:t> </a:t>
              </a:r>
              <a:r>
                <a:rPr lang="en-US" sz="2400" b="1" dirty="0" err="1">
                  <a:effectLst/>
                  <a:ea typeface="Times New Roman" panose="02020603050405020304" pitchFamily="18" charset="0"/>
                </a:rPr>
                <a:t>vuông</a:t>
              </a:r>
              <a:r>
                <a:rPr lang="en-US" sz="2400" b="1" dirty="0">
                  <a:effectLst/>
                  <a:ea typeface="Times New Roman" panose="02020603050405020304" pitchFamily="18" charset="0"/>
                </a:rPr>
                <a:t> </a:t>
              </a:r>
              <a:r>
                <a:rPr lang="en-US" sz="2400" b="1" dirty="0" err="1">
                  <a:effectLst/>
                  <a:ea typeface="Times New Roman" panose="02020603050405020304" pitchFamily="18" charset="0"/>
                </a:rPr>
                <a:t>góc</a:t>
              </a:r>
              <a:r>
                <a:rPr lang="en-US" sz="2400" b="1" dirty="0">
                  <a:effectLst/>
                  <a:ea typeface="Times New Roman" panose="02020603050405020304" pitchFamily="18" charset="0"/>
                </a:rPr>
                <a:t>. </a:t>
              </a:r>
              <a:r>
                <a:rPr lang="en-US" sz="2400" b="1" dirty="0" err="1">
                  <a:effectLst/>
                  <a:ea typeface="Times New Roman" panose="02020603050405020304" pitchFamily="18" charset="0"/>
                </a:rPr>
                <a:t>Vẽ</a:t>
              </a:r>
              <a:r>
                <a:rPr lang="en-US" sz="2400" b="1" dirty="0">
                  <a:effectLst/>
                  <a:ea typeface="Times New Roman" panose="02020603050405020304" pitchFamily="18" charset="0"/>
                </a:rPr>
                <a:t> </a:t>
              </a:r>
              <a:r>
                <a:rPr lang="en-US" sz="2400" b="1" dirty="0" err="1">
                  <a:effectLst/>
                  <a:ea typeface="Times New Roman" panose="02020603050405020304" pitchFamily="18" charset="0"/>
                </a:rPr>
                <a:t>hai</a:t>
              </a:r>
              <a:r>
                <a:rPr lang="en-US" sz="2400" b="1" dirty="0">
                  <a:effectLst/>
                  <a:ea typeface="Times New Roman" panose="02020603050405020304" pitchFamily="18" charset="0"/>
                </a:rPr>
                <a:t> </a:t>
              </a:r>
              <a:r>
                <a:rPr lang="en-US" sz="2400" b="1" dirty="0" err="1">
                  <a:effectLst/>
                  <a:ea typeface="Times New Roman" panose="02020603050405020304" pitchFamily="18" charset="0"/>
                </a:rPr>
                <a:t>đường</a:t>
              </a:r>
              <a:r>
                <a:rPr lang="en-US" sz="2400" b="1" dirty="0">
                  <a:effectLst/>
                  <a:ea typeface="Times New Roman" panose="02020603050405020304" pitchFamily="18" charset="0"/>
                </a:rPr>
                <a:t> </a:t>
              </a:r>
              <a:r>
                <a:rPr lang="en-US" sz="2400" b="1" dirty="0" err="1">
                  <a:effectLst/>
                  <a:ea typeface="Times New Roman" panose="02020603050405020304" pitchFamily="18" charset="0"/>
                </a:rPr>
                <a:t>thẳng</a:t>
              </a:r>
              <a:r>
                <a:rPr lang="en-US" sz="2400" b="1" dirty="0">
                  <a:effectLst/>
                  <a:ea typeface="Times New Roman" panose="02020603050405020304" pitchFamily="18" charset="0"/>
                </a:rPr>
                <a:t> </a:t>
              </a:r>
              <a:r>
                <a:rPr lang="en-US" sz="2400" b="1" dirty="0" err="1">
                  <a:effectLst/>
                  <a:ea typeface="Times New Roman" panose="02020603050405020304" pitchFamily="18" charset="0"/>
                </a:rPr>
                <a:t>vuông</a:t>
              </a:r>
              <a:r>
                <a:rPr lang="en-US" sz="2400" b="1" dirty="0">
                  <a:effectLst/>
                  <a:ea typeface="Times New Roman" panose="02020603050405020304" pitchFamily="18" charset="0"/>
                </a:rPr>
                <a:t> </a:t>
              </a:r>
              <a:r>
                <a:rPr lang="en-US" sz="2400" b="1" dirty="0" err="1">
                  <a:effectLst/>
                  <a:ea typeface="Times New Roman" panose="02020603050405020304" pitchFamily="18" charset="0"/>
                </a:rPr>
                <a:t>góc</a:t>
              </a:r>
              <a:endParaRPr lang="en-US" sz="3200" b="1" dirty="0">
                <a:effectLst/>
                <a:ea typeface="Times New Roman" panose="02020603050405020304" pitchFamily="18" charset="0"/>
                <a:cs typeface="Times New Roman" panose="02020603050405020304" pitchFamily="18" charset="0"/>
              </a:endParaRPr>
            </a:p>
          </p:txBody>
        </p:sp>
        <p:pic>
          <p:nvPicPr>
            <p:cNvPr id="5" name="Hình ảnh 32" descr="Ảnh có chứa văn bản&#10;&#10;Mô tả được tạo tự động">
              <a:extLst>
                <a:ext uri="{FF2B5EF4-FFF2-40B4-BE49-F238E27FC236}">
                  <a16:creationId xmlns:a16="http://schemas.microsoft.com/office/drawing/2014/main" id="{7D28DC2D-6667-1A33-B50D-BFDE88B2C62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026" t="17614" r="67932" b="42005"/>
            <a:stretch/>
          </p:blipFill>
          <p:spPr>
            <a:xfrm>
              <a:off x="5266189" y="1443269"/>
              <a:ext cx="1136648" cy="1031003"/>
            </a:xfrm>
            <a:prstGeom prst="rect">
              <a:avLst/>
            </a:prstGeom>
          </p:spPr>
        </p:pic>
      </p:grpSp>
    </p:spTree>
    <p:extLst>
      <p:ext uri="{BB962C8B-B14F-4D97-AF65-F5344CB8AC3E}">
        <p14:creationId xmlns:p14="http://schemas.microsoft.com/office/powerpoint/2010/main" val="121954183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1+#ppt_w/2"/>
                                          </p:val>
                                        </p:tav>
                                        <p:tav tm="100000">
                                          <p:val>
                                            <p:strVal val="#ppt_x"/>
                                          </p:val>
                                        </p:tav>
                                      </p:tavLst>
                                    </p:anim>
                                    <p:anim calcmode="lin" valueType="num">
                                      <p:cBhvr additive="base">
                                        <p:cTn id="8" dur="500" fill="hold"/>
                                        <p:tgtEl>
                                          <p:spTgt spid="4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41"/>
                                        </p:tgtEl>
                                        <p:attrNameLst>
                                          <p:attrName>r</p:attrName>
                                        </p:attrNameLst>
                                      </p:cBhvr>
                                    </p:animRot>
                                    <p:animRot by="-240000">
                                      <p:cBhvr>
                                        <p:cTn id="12" dur="200" fill="hold">
                                          <p:stCondLst>
                                            <p:cond delay="200"/>
                                          </p:stCondLst>
                                        </p:cTn>
                                        <p:tgtEl>
                                          <p:spTgt spid="41"/>
                                        </p:tgtEl>
                                        <p:attrNameLst>
                                          <p:attrName>r</p:attrName>
                                        </p:attrNameLst>
                                      </p:cBhvr>
                                    </p:animRot>
                                    <p:animRot by="240000">
                                      <p:cBhvr>
                                        <p:cTn id="13" dur="200" fill="hold">
                                          <p:stCondLst>
                                            <p:cond delay="400"/>
                                          </p:stCondLst>
                                        </p:cTn>
                                        <p:tgtEl>
                                          <p:spTgt spid="41"/>
                                        </p:tgtEl>
                                        <p:attrNameLst>
                                          <p:attrName>r</p:attrName>
                                        </p:attrNameLst>
                                      </p:cBhvr>
                                    </p:animRot>
                                    <p:animRot by="-240000">
                                      <p:cBhvr>
                                        <p:cTn id="14" dur="200" fill="hold">
                                          <p:stCondLst>
                                            <p:cond delay="600"/>
                                          </p:stCondLst>
                                        </p:cTn>
                                        <p:tgtEl>
                                          <p:spTgt spid="41"/>
                                        </p:tgtEl>
                                        <p:attrNameLst>
                                          <p:attrName>r</p:attrName>
                                        </p:attrNameLst>
                                      </p:cBhvr>
                                    </p:animRot>
                                    <p:animRot by="120000">
                                      <p:cBhvr>
                                        <p:cTn id="15" dur="200" fill="hold">
                                          <p:stCondLst>
                                            <p:cond delay="800"/>
                                          </p:stCondLst>
                                        </p:cTn>
                                        <p:tgtEl>
                                          <p:spTgt spid="41"/>
                                        </p:tgtEl>
                                        <p:attrNameLst>
                                          <p:attrName>r</p:attrName>
                                        </p:attrNameLst>
                                      </p:cBhvr>
                                    </p:animRot>
                                  </p:childTnLst>
                                </p:cTn>
                              </p:par>
                              <p:par>
                                <p:cTn id="16" presetID="10" presetClass="entr" presetSubtype="0" fill="hold" grpId="0" nodeType="withEffect">
                                  <p:stCondLst>
                                    <p:cond delay="50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1000"/>
                                        <p:tgtEl>
                                          <p:spTgt spid="29"/>
                                        </p:tgtEl>
                                      </p:cBhvr>
                                    </p:animEffect>
                                    <p:anim calcmode="lin" valueType="num">
                                      <p:cBhvr>
                                        <p:cTn id="24" dur="1000" fill="hold"/>
                                        <p:tgtEl>
                                          <p:spTgt spid="29"/>
                                        </p:tgtEl>
                                        <p:attrNameLst>
                                          <p:attrName>ppt_x</p:attrName>
                                        </p:attrNameLst>
                                      </p:cBhvr>
                                      <p:tavLst>
                                        <p:tav tm="0">
                                          <p:val>
                                            <p:strVal val="#ppt_x"/>
                                          </p:val>
                                        </p:tav>
                                        <p:tav tm="100000">
                                          <p:val>
                                            <p:strVal val="#ppt_x"/>
                                          </p:val>
                                        </p:tav>
                                      </p:tavLst>
                                    </p:anim>
                                    <p:anim calcmode="lin" valueType="num">
                                      <p:cBhvr>
                                        <p:cTn id="2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1000"/>
                                        <p:tgtEl>
                                          <p:spTgt spid="3"/>
                                        </p:tgtEl>
                                      </p:cBhvr>
                                    </p:animEffect>
                                    <p:anim calcmode="lin" valueType="num">
                                      <p:cBhvr>
                                        <p:cTn id="31" dur="1000" fill="hold"/>
                                        <p:tgtEl>
                                          <p:spTgt spid="3"/>
                                        </p:tgtEl>
                                        <p:attrNameLst>
                                          <p:attrName>ppt_x</p:attrName>
                                        </p:attrNameLst>
                                      </p:cBhvr>
                                      <p:tavLst>
                                        <p:tav tm="0">
                                          <p:val>
                                            <p:strVal val="#ppt_x"/>
                                          </p:val>
                                        </p:tav>
                                        <p:tav tm="100000">
                                          <p:val>
                                            <p:strVal val="#ppt_x"/>
                                          </p:val>
                                        </p:tav>
                                      </p:tavLst>
                                    </p:anim>
                                    <p:anim calcmode="lin" valueType="num">
                                      <p:cBhvr>
                                        <p:cTn id="3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1" t="19141" r="-286" b="7339"/>
          <a:stretch/>
        </p:blipFill>
        <p:spPr>
          <a:xfrm>
            <a:off x="0" y="-39190"/>
            <a:ext cx="12226834" cy="6936377"/>
          </a:xfrm>
          <a:prstGeom prst="rect">
            <a:avLst/>
          </a:prstGeom>
        </p:spPr>
      </p:pic>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ackgroundRemoval t="7449" b="91837" l="10000" r="90000">
                        <a14:foregroundMark x1="41837" y1="58878" x2="39184" y2="59388"/>
                        <a14:foregroundMark x1="52551" y1="55000" x2="51020" y2="57551"/>
                        <a14:foregroundMark x1="47755" y1="58878" x2="49490" y2="63571"/>
                        <a14:foregroundMark x1="58265" y1="60612" x2="60204" y2="64388"/>
                        <a14:foregroundMark x1="64490" y1="64796" x2="62449" y2="64796"/>
                        <a14:foregroundMark x1="52755" y1="69286" x2="49898" y2="69286"/>
                        <a14:foregroundMark x1="50408" y1="87857" x2="51939" y2="87857"/>
                        <a14:backgroundMark x1="51224" y1="88980" x2="51939" y2="87245"/>
                        <a14:backgroundMark x1="52755" y1="88571" x2="50102" y2="87041"/>
                        <a14:backgroundMark x1="48878" y1="89184" x2="51020" y2="87653"/>
                        <a14:backgroundMark x1="52143" y1="89184" x2="50102" y2="87245"/>
                        <a14:backgroundMark x1="51735" y1="88367" x2="50816" y2="89490"/>
                      </a14:backgroundRemoval>
                    </a14:imgEffect>
                  </a14:imgLayer>
                </a14:imgProps>
              </a:ext>
              <a:ext uri="{28A0092B-C50C-407E-A947-70E740481C1C}">
                <a14:useLocalDpi xmlns:a14="http://schemas.microsoft.com/office/drawing/2010/main" val="0"/>
              </a:ext>
            </a:extLst>
          </a:blip>
          <a:stretch>
            <a:fillRect/>
          </a:stretch>
        </p:blipFill>
        <p:spPr>
          <a:xfrm>
            <a:off x="6652602" y="741168"/>
            <a:ext cx="6098177" cy="6098177"/>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777025">
            <a:off x="6885287" y="996535"/>
            <a:ext cx="2278967" cy="2655107"/>
          </a:xfrm>
          <a:prstGeom prst="rect">
            <a:avLst/>
          </a:prstGeom>
        </p:spPr>
      </p:pic>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822975" flipH="1">
            <a:off x="113962" y="238134"/>
            <a:ext cx="2449008" cy="2853213"/>
          </a:xfrm>
          <a:prstGeom prst="rect">
            <a:avLst/>
          </a:prstGeom>
        </p:spPr>
      </p:pic>
      <p:pic>
        <p:nvPicPr>
          <p:cNvPr id="2" name="Picture 1">
            <a:extLst>
              <a:ext uri="{FF2B5EF4-FFF2-40B4-BE49-F238E27FC236}">
                <a16:creationId xmlns:a16="http://schemas.microsoft.com/office/drawing/2014/main" id="{26C32662-FC95-5476-9A84-CE4E521263A5}"/>
              </a:ext>
            </a:extLst>
          </p:cNvPr>
          <p:cNvPicPr>
            <a:picLocks noChangeAspect="1"/>
          </p:cNvPicPr>
          <p:nvPr/>
        </p:nvPicPr>
        <p:blipFill>
          <a:blip r:embed="rId6"/>
          <a:stretch>
            <a:fillRect/>
          </a:stretch>
        </p:blipFill>
        <p:spPr>
          <a:xfrm>
            <a:off x="-140957" y="951581"/>
            <a:ext cx="8492464" cy="3621338"/>
          </a:xfrm>
          <a:prstGeom prst="rect">
            <a:avLst/>
          </a:prstGeom>
        </p:spPr>
      </p:pic>
    </p:spTree>
    <p:extLst>
      <p:ext uri="{BB962C8B-B14F-4D97-AF65-F5344CB8AC3E}">
        <p14:creationId xmlns:p14="http://schemas.microsoft.com/office/powerpoint/2010/main" val="161191315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0"/>
                                        </p:tgtEl>
                                        <p:attrNameLst>
                                          <p:attrName>r</p:attrName>
                                        </p:attrNameLst>
                                      </p:cBhvr>
                                    </p:animRot>
                                    <p:animRot by="-240000">
                                      <p:cBhvr>
                                        <p:cTn id="13" dur="200" fill="hold">
                                          <p:stCondLst>
                                            <p:cond delay="200"/>
                                          </p:stCondLst>
                                        </p:cTn>
                                        <p:tgtEl>
                                          <p:spTgt spid="10"/>
                                        </p:tgtEl>
                                        <p:attrNameLst>
                                          <p:attrName>r</p:attrName>
                                        </p:attrNameLst>
                                      </p:cBhvr>
                                    </p:animRot>
                                    <p:animRot by="240000">
                                      <p:cBhvr>
                                        <p:cTn id="14" dur="200" fill="hold">
                                          <p:stCondLst>
                                            <p:cond delay="400"/>
                                          </p:stCondLst>
                                        </p:cTn>
                                        <p:tgtEl>
                                          <p:spTgt spid="10"/>
                                        </p:tgtEl>
                                        <p:attrNameLst>
                                          <p:attrName>r</p:attrName>
                                        </p:attrNameLst>
                                      </p:cBhvr>
                                    </p:animRot>
                                    <p:animRot by="-240000">
                                      <p:cBhvr>
                                        <p:cTn id="15" dur="200" fill="hold">
                                          <p:stCondLst>
                                            <p:cond delay="600"/>
                                          </p:stCondLst>
                                        </p:cTn>
                                        <p:tgtEl>
                                          <p:spTgt spid="10"/>
                                        </p:tgtEl>
                                        <p:attrNameLst>
                                          <p:attrName>r</p:attrName>
                                        </p:attrNameLst>
                                      </p:cBhvr>
                                    </p:animRot>
                                    <p:animRot by="120000">
                                      <p:cBhvr>
                                        <p:cTn id="16" dur="200" fill="hold">
                                          <p:stCondLst>
                                            <p:cond delay="800"/>
                                          </p:stCondLst>
                                        </p:cTn>
                                        <p:tgtEl>
                                          <p:spTgt spid="10"/>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3" cstate="print">
            <a:extLst>
              <a:ext uri="{28A0092B-C50C-407E-A947-70E740481C1C}">
                <a14:useLocalDpi xmlns:a14="http://schemas.microsoft.com/office/drawing/2010/main" val="0"/>
              </a:ext>
            </a:extLst>
          </a:blip>
          <a:srcRect t="13750" r="36"/>
          <a:stretch/>
        </p:blipFill>
        <p:spPr>
          <a:xfrm>
            <a:off x="-62501" y="-26126"/>
            <a:ext cx="12250147" cy="6884126"/>
          </a:xfrm>
          <a:prstGeom prst="rect">
            <a:avLst/>
          </a:prstGeom>
        </p:spPr>
      </p:pic>
      <p:grpSp>
        <p:nvGrpSpPr>
          <p:cNvPr id="17" name="Nhóm 2">
            <a:extLst>
              <a:ext uri="{FF2B5EF4-FFF2-40B4-BE49-F238E27FC236}">
                <a16:creationId xmlns:a16="http://schemas.microsoft.com/office/drawing/2014/main" id="{F58F85D0-3FC6-679C-B09F-4574A6D87515}"/>
              </a:ext>
            </a:extLst>
          </p:cNvPr>
          <p:cNvGrpSpPr/>
          <p:nvPr/>
        </p:nvGrpSpPr>
        <p:grpSpPr>
          <a:xfrm flipH="1">
            <a:off x="2855597" y="2855107"/>
            <a:ext cx="7261411" cy="2558462"/>
            <a:chOff x="1330520" y="-2593471"/>
            <a:chExt cx="6812775" cy="3115709"/>
          </a:xfrm>
        </p:grpSpPr>
        <p:sp>
          <p:nvSpPr>
            <p:cNvPr id="18" name="Bong bóng Lời nói: Hình chữ nhật với Góc Tròn 3">
              <a:extLst>
                <a:ext uri="{FF2B5EF4-FFF2-40B4-BE49-F238E27FC236}">
                  <a16:creationId xmlns:a16="http://schemas.microsoft.com/office/drawing/2014/main" id="{9BDBF1D1-E430-3236-B4D6-59EC1E986D00}"/>
                </a:ext>
              </a:extLst>
            </p:cNvPr>
            <p:cNvSpPr/>
            <p:nvPr/>
          </p:nvSpPr>
          <p:spPr>
            <a:xfrm flipH="1">
              <a:off x="1330520" y="-2593471"/>
              <a:ext cx="6812775" cy="1691573"/>
            </a:xfrm>
            <a:prstGeom prst="wedgeRoundRectCallout">
              <a:avLst>
                <a:gd name="adj1" fmla="val -68035"/>
                <a:gd name="adj2" fmla="val 12726"/>
                <a:gd name="adj3" fmla="val 16667"/>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19" name="Text Placeholder 7">
              <a:extLst>
                <a:ext uri="{FF2B5EF4-FFF2-40B4-BE49-F238E27FC236}">
                  <a16:creationId xmlns:a16="http://schemas.microsoft.com/office/drawing/2014/main" id="{E5964B3C-8D91-6BC0-A655-FB65D469D7A8}"/>
                </a:ext>
              </a:extLst>
            </p:cNvPr>
            <p:cNvSpPr txBox="1">
              <a:spLocks/>
            </p:cNvSpPr>
            <p:nvPr/>
          </p:nvSpPr>
          <p:spPr>
            <a:xfrm>
              <a:off x="1461205" y="-2466298"/>
              <a:ext cx="6490756" cy="2988536"/>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cs typeface="Lato Regular"/>
                </a:rPr>
                <a:t>Học</a:t>
              </a:r>
              <a:r>
                <a:rPr kumimoji="0" lang="en-US" sz="3000" b="1" i="0" u="none" strike="noStrike" kern="1200" cap="none" spc="0" normalizeH="0" baseline="0" noProof="0" dirty="0">
                  <a:ln>
                    <a:noFill/>
                  </a:ln>
                  <a:solidFill>
                    <a:srgbClr val="002060"/>
                  </a:solidFill>
                  <a:effectLst/>
                  <a:uLnTx/>
                  <a:uFillTx/>
                  <a:latin typeface="Calibri" panose="020F0502020204030204"/>
                  <a:ea typeface="+mn-ea"/>
                  <a:cs typeface="Lato Regular"/>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cs typeface="Lato Regular"/>
                </a:rPr>
                <a:t>sinh</a:t>
              </a:r>
              <a:r>
                <a:rPr kumimoji="0" lang="en-US" sz="3000" b="1" i="0" u="none" strike="noStrike" kern="1200" cap="none" spc="0" normalizeH="0" baseline="0" noProof="0" dirty="0">
                  <a:ln>
                    <a:noFill/>
                  </a:ln>
                  <a:solidFill>
                    <a:srgbClr val="002060"/>
                  </a:solidFill>
                  <a:effectLst/>
                  <a:uLnTx/>
                  <a:uFillTx/>
                  <a:latin typeface="Calibri" panose="020F0502020204030204"/>
                  <a:ea typeface="+mn-ea"/>
                  <a:cs typeface="Lato Regular"/>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cs typeface="Lato Regular"/>
                </a:rPr>
                <a:t>cùng</a:t>
              </a:r>
              <a:r>
                <a:rPr kumimoji="0" lang="en-US" sz="3000" b="1" i="0" u="none" strike="noStrike" kern="1200" cap="none" spc="0" normalizeH="0" baseline="0" noProof="0" dirty="0">
                  <a:ln>
                    <a:noFill/>
                  </a:ln>
                  <a:solidFill>
                    <a:srgbClr val="002060"/>
                  </a:solidFill>
                  <a:effectLst/>
                  <a:uLnTx/>
                  <a:uFillTx/>
                  <a:latin typeface="Calibri" panose="020F0502020204030204"/>
                  <a:ea typeface="+mn-ea"/>
                  <a:cs typeface="Lato Regular"/>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cs typeface="Lato Regular"/>
                </a:rPr>
                <a:t>nhau</a:t>
              </a:r>
              <a:r>
                <a:rPr kumimoji="0" lang="en-US" sz="3000" b="1" i="0" u="none" strike="noStrike" kern="1200" cap="none" spc="0" normalizeH="0" baseline="0" noProof="0" dirty="0">
                  <a:ln>
                    <a:noFill/>
                  </a:ln>
                  <a:solidFill>
                    <a:srgbClr val="002060"/>
                  </a:solidFill>
                  <a:effectLst/>
                  <a:uLnTx/>
                  <a:uFillTx/>
                  <a:latin typeface="Calibri" panose="020F0502020204030204"/>
                  <a:ea typeface="+mn-ea"/>
                  <a:cs typeface="Lato Regular"/>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cs typeface="Lato Regular"/>
                </a:rPr>
                <a:t>tạo</a:t>
              </a:r>
              <a:r>
                <a:rPr kumimoji="0" lang="en-US" sz="3000" b="1" i="0" u="none" strike="noStrike" kern="1200" cap="none" spc="0" normalizeH="0" baseline="0" noProof="0" dirty="0">
                  <a:ln>
                    <a:noFill/>
                  </a:ln>
                  <a:solidFill>
                    <a:srgbClr val="002060"/>
                  </a:solidFill>
                  <a:effectLst/>
                  <a:uLnTx/>
                  <a:uFillTx/>
                  <a:latin typeface="Calibri" panose="020F0502020204030204"/>
                  <a:ea typeface="+mn-ea"/>
                  <a:cs typeface="Lato Regular"/>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cs typeface="Lato Regular"/>
                </a:rPr>
                <a:t>hình</a:t>
              </a:r>
              <a:r>
                <a:rPr kumimoji="0" lang="en-US" sz="3000" b="1" i="0" u="none" strike="noStrike" kern="1200" cap="none" spc="0" normalizeH="0" baseline="0" noProof="0" dirty="0">
                  <a:ln>
                    <a:noFill/>
                  </a:ln>
                  <a:solidFill>
                    <a:srgbClr val="002060"/>
                  </a:solidFill>
                  <a:effectLst/>
                  <a:uLnTx/>
                  <a:uFillTx/>
                  <a:latin typeface="Calibri" panose="020F0502020204030204"/>
                  <a:ea typeface="+mn-ea"/>
                  <a:cs typeface="Lato Regular"/>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cs typeface="Lato Regular"/>
                </a:rPr>
                <a:t>góc</a:t>
              </a:r>
              <a:r>
                <a:rPr kumimoji="0" lang="en-US" sz="3000" b="1" i="0" u="none" strike="noStrike" kern="1200" cap="none" spc="0" normalizeH="0" baseline="0" noProof="0" dirty="0">
                  <a:ln>
                    <a:noFill/>
                  </a:ln>
                  <a:solidFill>
                    <a:srgbClr val="002060"/>
                  </a:solidFill>
                  <a:effectLst/>
                  <a:uLnTx/>
                  <a:uFillTx/>
                  <a:latin typeface="Calibri" panose="020F0502020204030204"/>
                  <a:ea typeface="+mn-ea"/>
                  <a:cs typeface="Lato Regular"/>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cs typeface="Lato Regular"/>
                </a:rPr>
                <a:t>theo</a:t>
              </a:r>
              <a:r>
                <a:rPr kumimoji="0" lang="en-US" sz="3000" b="1" i="0" u="none" strike="noStrike" kern="1200" cap="none" spc="0" normalizeH="0" baseline="0" noProof="0" dirty="0">
                  <a:ln>
                    <a:noFill/>
                  </a:ln>
                  <a:solidFill>
                    <a:srgbClr val="002060"/>
                  </a:solidFill>
                  <a:effectLst/>
                  <a:uLnTx/>
                  <a:uFillTx/>
                  <a:latin typeface="Calibri" panose="020F0502020204030204"/>
                  <a:ea typeface="+mn-ea"/>
                  <a:cs typeface="Lato Regular"/>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cs typeface="Lato Regular"/>
                </a:rPr>
                <a:t>mệnh</a:t>
              </a:r>
              <a:r>
                <a:rPr kumimoji="0" lang="en-US" sz="3000" b="1" i="0" u="none" strike="noStrike" kern="1200" cap="none" spc="0" normalizeH="0" baseline="0" noProof="0" dirty="0">
                  <a:ln>
                    <a:noFill/>
                  </a:ln>
                  <a:solidFill>
                    <a:srgbClr val="002060"/>
                  </a:solidFill>
                  <a:effectLst/>
                  <a:uLnTx/>
                  <a:uFillTx/>
                  <a:latin typeface="Calibri" panose="020F0502020204030204"/>
                  <a:ea typeface="+mn-ea"/>
                  <a:cs typeface="Lato Regular"/>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cs typeface="Lato Regular"/>
                </a:rPr>
                <a:t>lệnh</a:t>
              </a:r>
              <a:r>
                <a:rPr kumimoji="0" lang="en-US" sz="3000" b="1" i="0" u="none" strike="noStrike" kern="1200" cap="none" spc="0" normalizeH="0" baseline="0" noProof="0" dirty="0">
                  <a:ln>
                    <a:noFill/>
                  </a:ln>
                  <a:solidFill>
                    <a:srgbClr val="002060"/>
                  </a:solidFill>
                  <a:effectLst/>
                  <a:uLnTx/>
                  <a:uFillTx/>
                  <a:latin typeface="Calibri" panose="020F0502020204030204"/>
                  <a:ea typeface="+mn-ea"/>
                  <a:cs typeface="Lato Regular"/>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cs typeface="Lato Regular"/>
                </a:rPr>
                <a:t>của</a:t>
              </a:r>
              <a:r>
                <a:rPr kumimoji="0" lang="en-US" sz="3000" b="1" i="0" u="none" strike="noStrike" kern="1200" cap="none" spc="0" normalizeH="0" baseline="0" noProof="0" dirty="0">
                  <a:ln>
                    <a:noFill/>
                  </a:ln>
                  <a:solidFill>
                    <a:srgbClr val="002060"/>
                  </a:solidFill>
                  <a:effectLst/>
                  <a:uLnTx/>
                  <a:uFillTx/>
                  <a:latin typeface="Calibri" panose="020F0502020204030204"/>
                  <a:ea typeface="+mn-ea"/>
                  <a:cs typeface="Lato Regular"/>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cs typeface="Lato Regular"/>
                </a:rPr>
                <a:t>giáo</a:t>
              </a:r>
              <a:r>
                <a:rPr kumimoji="0" lang="en-US" sz="3000" b="1" i="0" u="none" strike="noStrike" kern="1200" cap="none" spc="0" normalizeH="0" baseline="0" noProof="0" dirty="0">
                  <a:ln>
                    <a:noFill/>
                  </a:ln>
                  <a:solidFill>
                    <a:srgbClr val="002060"/>
                  </a:solidFill>
                  <a:effectLst/>
                  <a:uLnTx/>
                  <a:uFillTx/>
                  <a:latin typeface="Calibri" panose="020F0502020204030204"/>
                  <a:ea typeface="+mn-ea"/>
                  <a:cs typeface="Lato Regular"/>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cs typeface="Lato Regular"/>
                </a:rPr>
                <a:t>viên</a:t>
              </a:r>
              <a:r>
                <a:rPr kumimoji="0" lang="en-US" sz="3000" b="1" i="0" u="none" strike="noStrike" kern="1200" cap="none" spc="0" normalizeH="0" baseline="0" noProof="0" dirty="0">
                  <a:ln>
                    <a:noFill/>
                  </a:ln>
                  <a:solidFill>
                    <a:srgbClr val="002060"/>
                  </a:solidFill>
                  <a:effectLst/>
                  <a:uLnTx/>
                  <a:uFillTx/>
                  <a:latin typeface="Calibri" panose="020F0502020204030204"/>
                  <a:ea typeface="+mn-ea"/>
                  <a:cs typeface="Lato Regular"/>
                </a:rPr>
                <a:t>.</a:t>
              </a:r>
            </a:p>
          </p:txBody>
        </p:sp>
      </p:grpSp>
      <p:pic>
        <p:nvPicPr>
          <p:cNvPr id="24" name="Picture 23"/>
          <p:cNvPicPr>
            <a:picLocks noChangeAspect="1"/>
          </p:cNvPicPr>
          <p:nvPr/>
        </p:nvPicPr>
        <p:blipFill rotWithShape="1">
          <a:blip r:embed="rId4">
            <a:extLst>
              <a:ext uri="{BEBA8EAE-BF5A-486C-A8C5-ECC9F3942E4B}">
                <a14:imgProps xmlns:a14="http://schemas.microsoft.com/office/drawing/2010/main">
                  <a14:imgLayer r:embed="rId5">
                    <a14:imgEffect>
                      <a14:backgroundRemoval t="16939" b="93571" l="25612" r="73265">
                        <a14:foregroundMark x1="51633" y1="61939" x2="55000" y2="71429"/>
                        <a14:foregroundMark x1="41633" y1="63776" x2="48163" y2="69286"/>
                        <a14:foregroundMark x1="46224" y1="64592" x2="53469" y2="69184"/>
                        <a14:foregroundMark x1="56735" y1="65000" x2="62041" y2="66837"/>
                      </a14:backgroundRemoval>
                    </a14:imgEffect>
                  </a14:imgLayer>
                </a14:imgProps>
              </a:ext>
              <a:ext uri="{28A0092B-C50C-407E-A947-70E740481C1C}">
                <a14:useLocalDpi xmlns:a14="http://schemas.microsoft.com/office/drawing/2010/main" val="0"/>
              </a:ext>
            </a:extLst>
          </a:blip>
          <a:srcRect l="19778" t="13333" r="20603" b="3048"/>
          <a:stretch/>
        </p:blipFill>
        <p:spPr>
          <a:xfrm flipH="1">
            <a:off x="9341955" y="2012312"/>
            <a:ext cx="3185255" cy="4467498"/>
          </a:xfrm>
          <a:prstGeom prst="rect">
            <a:avLst/>
          </a:prstGeom>
        </p:spPr>
      </p:pic>
      <p:pic>
        <p:nvPicPr>
          <p:cNvPr id="25" name="Picture 24"/>
          <p:cNvPicPr>
            <a:picLocks noChangeAspect="1"/>
          </p:cNvPicPr>
          <p:nvPr/>
        </p:nvPicPr>
        <p:blipFill rotWithShape="1">
          <a:blip r:embed="rId6">
            <a:extLst>
              <a:ext uri="{BEBA8EAE-BF5A-486C-A8C5-ECC9F3942E4B}">
                <a14:imgProps xmlns:a14="http://schemas.microsoft.com/office/drawing/2010/main">
                  <a14:imgLayer r:embed="rId7">
                    <a14:imgEffect>
                      <a14:backgroundRemoval t="16735" b="88469" l="5306" r="59490">
                        <a14:backgroundMark x1="30204" y1="85510" x2="32755" y2="87857"/>
                      </a14:backgroundRemoval>
                    </a14:imgEffect>
                  </a14:imgLayer>
                </a14:imgProps>
              </a:ext>
              <a:ext uri="{28A0092B-C50C-407E-A947-70E740481C1C}">
                <a14:useLocalDpi xmlns:a14="http://schemas.microsoft.com/office/drawing/2010/main" val="0"/>
              </a:ext>
            </a:extLst>
          </a:blip>
          <a:srcRect l="4540" t="8571" r="34318" b="9143"/>
          <a:stretch/>
        </p:blipFill>
        <p:spPr>
          <a:xfrm>
            <a:off x="-303322" y="1604934"/>
            <a:ext cx="3579224" cy="4816899"/>
          </a:xfrm>
          <a:prstGeom prst="rect">
            <a:avLst/>
          </a:prstGeom>
        </p:spPr>
      </p:pic>
      <p:pic>
        <p:nvPicPr>
          <p:cNvPr id="2" name="Picture 1">
            <a:extLst>
              <a:ext uri="{FF2B5EF4-FFF2-40B4-BE49-F238E27FC236}">
                <a16:creationId xmlns:a16="http://schemas.microsoft.com/office/drawing/2014/main" id="{4926B32D-887B-80B7-4F49-E22F438F67C6}"/>
              </a:ext>
            </a:extLst>
          </p:cNvPr>
          <p:cNvPicPr>
            <a:picLocks noChangeAspect="1"/>
          </p:cNvPicPr>
          <p:nvPr/>
        </p:nvPicPr>
        <p:blipFill>
          <a:blip r:embed="rId8"/>
          <a:stretch>
            <a:fillRect/>
          </a:stretch>
        </p:blipFill>
        <p:spPr>
          <a:xfrm>
            <a:off x="482225" y="143543"/>
            <a:ext cx="11589500" cy="2170364"/>
          </a:xfrm>
          <a:prstGeom prst="rect">
            <a:avLst/>
          </a:prstGeom>
        </p:spPr>
      </p:pic>
      <p:pic>
        <p:nvPicPr>
          <p:cNvPr id="3" name="Picture 2">
            <a:extLst>
              <a:ext uri="{FF2B5EF4-FFF2-40B4-BE49-F238E27FC236}">
                <a16:creationId xmlns:a16="http://schemas.microsoft.com/office/drawing/2014/main" id="{2D479981-21EE-A13F-0CCA-AA871976EE63}"/>
              </a:ext>
            </a:extLst>
          </p:cNvPr>
          <p:cNvPicPr>
            <a:picLocks noChangeAspect="1"/>
          </p:cNvPicPr>
          <p:nvPr/>
        </p:nvPicPr>
        <p:blipFill>
          <a:blip r:embed="rId9"/>
          <a:stretch>
            <a:fillRect/>
          </a:stretch>
        </p:blipFill>
        <p:spPr>
          <a:xfrm>
            <a:off x="3980878" y="1983448"/>
            <a:ext cx="4401693" cy="871804"/>
          </a:xfrm>
          <a:prstGeom prst="rect">
            <a:avLst/>
          </a:prstGeom>
        </p:spPr>
      </p:pic>
      <p:grpSp>
        <p:nvGrpSpPr>
          <p:cNvPr id="4" name="Group 3">
            <a:extLst>
              <a:ext uri="{FF2B5EF4-FFF2-40B4-BE49-F238E27FC236}">
                <a16:creationId xmlns:a16="http://schemas.microsoft.com/office/drawing/2014/main" id="{88ED741D-1A3B-9CF1-957B-CCB674E63257}"/>
              </a:ext>
            </a:extLst>
          </p:cNvPr>
          <p:cNvGrpSpPr/>
          <p:nvPr/>
        </p:nvGrpSpPr>
        <p:grpSpPr>
          <a:xfrm>
            <a:off x="-125205" y="3479171"/>
            <a:ext cx="10881379" cy="3558047"/>
            <a:chOff x="979695" y="3107696"/>
            <a:chExt cx="10881379" cy="3558047"/>
          </a:xfrm>
        </p:grpSpPr>
        <p:sp>
          <p:nvSpPr>
            <p:cNvPr id="5" name="Hộp Văn bản 25">
              <a:extLst>
                <a:ext uri="{FF2B5EF4-FFF2-40B4-BE49-F238E27FC236}">
                  <a16:creationId xmlns:a16="http://schemas.microsoft.com/office/drawing/2014/main" id="{AFF3C319-0EB8-ED52-D015-EEE26E5ACEBD}"/>
                </a:ext>
              </a:extLst>
            </p:cNvPr>
            <p:cNvSpPr txBox="1"/>
            <p:nvPr/>
          </p:nvSpPr>
          <p:spPr>
            <a:xfrm>
              <a:off x="979695" y="3834239"/>
              <a:ext cx="3857916" cy="671338"/>
            </a:xfrm>
            <a:prstGeom prst="rect">
              <a:avLst/>
            </a:prstGeom>
            <a:noFill/>
          </p:spPr>
          <p:txBody>
            <a:bodyPr wrap="square">
              <a:spAutoFit/>
            </a:bodyPr>
            <a:lstStyle/>
            <a:p>
              <a:pPr marL="0" marR="0" lvl="0" indent="0" algn="just" defTabSz="914400" rtl="0" eaLnBrk="1" fontAlgn="auto" latinLnBrk="0" hangingPunct="1">
                <a:lnSpc>
                  <a:spcPct val="114000"/>
                </a:lnSpc>
                <a:spcBef>
                  <a:spcPts val="0"/>
                </a:spcBef>
                <a:spcAft>
                  <a:spcPts val="0"/>
                </a:spcAft>
                <a:buClrTx/>
                <a:buSzTx/>
                <a:buFontTx/>
                <a:buNone/>
                <a:tabLst/>
                <a:defRPr/>
              </a:pPr>
              <a:endParaRPr kumimoji="0" lang="en-US" sz="3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6" name="Group 5">
              <a:extLst>
                <a:ext uri="{FF2B5EF4-FFF2-40B4-BE49-F238E27FC236}">
                  <a16:creationId xmlns:a16="http://schemas.microsoft.com/office/drawing/2014/main" id="{68C33CF0-9767-44ED-FC40-CA62146D1324}"/>
                </a:ext>
              </a:extLst>
            </p:cNvPr>
            <p:cNvGrpSpPr/>
            <p:nvPr/>
          </p:nvGrpSpPr>
          <p:grpSpPr>
            <a:xfrm>
              <a:off x="3362158" y="3107696"/>
              <a:ext cx="8498916" cy="3558047"/>
              <a:chOff x="3362158" y="3107696"/>
              <a:chExt cx="8498916" cy="3558047"/>
            </a:xfrm>
          </p:grpSpPr>
          <p:pic>
            <p:nvPicPr>
              <p:cNvPr id="7" name="Picture 6">
                <a:extLst>
                  <a:ext uri="{FF2B5EF4-FFF2-40B4-BE49-F238E27FC236}">
                    <a16:creationId xmlns:a16="http://schemas.microsoft.com/office/drawing/2014/main" id="{38192CBF-0F54-2F40-AE71-64EF9B3B8CC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1966" r="25827" b="38936"/>
              <a:stretch/>
            </p:blipFill>
            <p:spPr>
              <a:xfrm flipH="1">
                <a:off x="5509354" y="3107696"/>
                <a:ext cx="4372094" cy="3558047"/>
              </a:xfrm>
              <a:prstGeom prst="rect">
                <a:avLst/>
              </a:prstGeom>
            </p:spPr>
          </p:pic>
          <p:pic>
            <p:nvPicPr>
              <p:cNvPr id="8" name="Picture 7">
                <a:extLst>
                  <a:ext uri="{FF2B5EF4-FFF2-40B4-BE49-F238E27FC236}">
                    <a16:creationId xmlns:a16="http://schemas.microsoft.com/office/drawing/2014/main" id="{FA007EE2-6EE5-94B3-365E-8F375E64E7ED}"/>
                  </a:ext>
                </a:extLst>
              </p:cNvPr>
              <p:cNvPicPr>
                <a:picLocks noChangeAspect="1"/>
              </p:cNvPicPr>
              <p:nvPr/>
            </p:nvPicPr>
            <p:blipFill rotWithShape="1">
              <a:blip r:embed="rId11">
                <a:extLst>
                  <a:ext uri="{28A0092B-C50C-407E-A947-70E740481C1C}">
                    <a14:useLocalDpi xmlns:a14="http://schemas.microsoft.com/office/drawing/2010/main" val="0"/>
                  </a:ext>
                </a:extLst>
              </a:blip>
              <a:srcRect l="63377" t="36017" b="2338"/>
              <a:stretch/>
            </p:blipFill>
            <p:spPr>
              <a:xfrm>
                <a:off x="3362158" y="3200536"/>
                <a:ext cx="3440541" cy="3257534"/>
              </a:xfrm>
              <a:prstGeom prst="rect">
                <a:avLst/>
              </a:prstGeom>
            </p:spPr>
          </p:pic>
          <p:pic>
            <p:nvPicPr>
              <p:cNvPr id="9" name="Picture 8">
                <a:extLst>
                  <a:ext uri="{FF2B5EF4-FFF2-40B4-BE49-F238E27FC236}">
                    <a16:creationId xmlns:a16="http://schemas.microsoft.com/office/drawing/2014/main" id="{2BD6A3E1-406F-B4BD-3A90-259073704F4B}"/>
                  </a:ext>
                </a:extLst>
              </p:cNvPr>
              <p:cNvPicPr>
                <a:picLocks noChangeAspect="1"/>
              </p:cNvPicPr>
              <p:nvPr/>
            </p:nvPicPr>
            <p:blipFill rotWithShape="1">
              <a:blip r:embed="rId11">
                <a:extLst>
                  <a:ext uri="{28A0092B-C50C-407E-A947-70E740481C1C}">
                    <a14:useLocalDpi xmlns:a14="http://schemas.microsoft.com/office/drawing/2010/main" val="0"/>
                  </a:ext>
                </a:extLst>
              </a:blip>
              <a:srcRect l="3357" t="35825" r="60020" b="2530"/>
              <a:stretch/>
            </p:blipFill>
            <p:spPr>
              <a:xfrm flipH="1">
                <a:off x="8502615" y="3259487"/>
                <a:ext cx="3358459" cy="3179818"/>
              </a:xfrm>
              <a:prstGeom prst="rect">
                <a:avLst/>
              </a:prstGeom>
            </p:spPr>
          </p:pic>
        </p:grpSp>
      </p:grpSp>
    </p:spTree>
    <p:extLst>
      <p:ext uri="{BB962C8B-B14F-4D97-AF65-F5344CB8AC3E}">
        <p14:creationId xmlns:p14="http://schemas.microsoft.com/office/powerpoint/2010/main" val="170277879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5"/>
                                        </p:tgtEl>
                                        <p:attrNameLst>
                                          <p:attrName>r</p:attrName>
                                        </p:attrNameLst>
                                      </p:cBhvr>
                                    </p:animRot>
                                    <p:animRot by="-240000">
                                      <p:cBhvr>
                                        <p:cTn id="7" dur="200" fill="hold">
                                          <p:stCondLst>
                                            <p:cond delay="200"/>
                                          </p:stCondLst>
                                        </p:cTn>
                                        <p:tgtEl>
                                          <p:spTgt spid="25"/>
                                        </p:tgtEl>
                                        <p:attrNameLst>
                                          <p:attrName>r</p:attrName>
                                        </p:attrNameLst>
                                      </p:cBhvr>
                                    </p:animRot>
                                    <p:animRot by="240000">
                                      <p:cBhvr>
                                        <p:cTn id="8" dur="200" fill="hold">
                                          <p:stCondLst>
                                            <p:cond delay="400"/>
                                          </p:stCondLst>
                                        </p:cTn>
                                        <p:tgtEl>
                                          <p:spTgt spid="25"/>
                                        </p:tgtEl>
                                        <p:attrNameLst>
                                          <p:attrName>r</p:attrName>
                                        </p:attrNameLst>
                                      </p:cBhvr>
                                    </p:animRot>
                                    <p:animRot by="-240000">
                                      <p:cBhvr>
                                        <p:cTn id="9" dur="200" fill="hold">
                                          <p:stCondLst>
                                            <p:cond delay="600"/>
                                          </p:stCondLst>
                                        </p:cTn>
                                        <p:tgtEl>
                                          <p:spTgt spid="25"/>
                                        </p:tgtEl>
                                        <p:attrNameLst>
                                          <p:attrName>r</p:attrName>
                                        </p:attrNameLst>
                                      </p:cBhvr>
                                    </p:animRot>
                                    <p:animRot by="120000">
                                      <p:cBhvr>
                                        <p:cTn id="10" dur="200" fill="hold">
                                          <p:stCondLst>
                                            <p:cond delay="800"/>
                                          </p:stCondLst>
                                        </p:cTn>
                                        <p:tgtEl>
                                          <p:spTgt spid="25"/>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24"/>
                                        </p:tgtEl>
                                        <p:attrNameLst>
                                          <p:attrName>r</p:attrName>
                                        </p:attrNameLst>
                                      </p:cBhvr>
                                    </p:animRot>
                                    <p:animRot by="-240000">
                                      <p:cBhvr>
                                        <p:cTn id="13" dur="200" fill="hold">
                                          <p:stCondLst>
                                            <p:cond delay="200"/>
                                          </p:stCondLst>
                                        </p:cTn>
                                        <p:tgtEl>
                                          <p:spTgt spid="24"/>
                                        </p:tgtEl>
                                        <p:attrNameLst>
                                          <p:attrName>r</p:attrName>
                                        </p:attrNameLst>
                                      </p:cBhvr>
                                    </p:animRot>
                                    <p:animRot by="240000">
                                      <p:cBhvr>
                                        <p:cTn id="14" dur="200" fill="hold">
                                          <p:stCondLst>
                                            <p:cond delay="400"/>
                                          </p:stCondLst>
                                        </p:cTn>
                                        <p:tgtEl>
                                          <p:spTgt spid="24"/>
                                        </p:tgtEl>
                                        <p:attrNameLst>
                                          <p:attrName>r</p:attrName>
                                        </p:attrNameLst>
                                      </p:cBhvr>
                                    </p:animRot>
                                    <p:animRot by="-240000">
                                      <p:cBhvr>
                                        <p:cTn id="15" dur="200" fill="hold">
                                          <p:stCondLst>
                                            <p:cond delay="600"/>
                                          </p:stCondLst>
                                        </p:cTn>
                                        <p:tgtEl>
                                          <p:spTgt spid="24"/>
                                        </p:tgtEl>
                                        <p:attrNameLst>
                                          <p:attrName>r</p:attrName>
                                        </p:attrNameLst>
                                      </p:cBhvr>
                                    </p:animRot>
                                    <p:animRot by="120000">
                                      <p:cBhvr>
                                        <p:cTn id="16" dur="200" fill="hold">
                                          <p:stCondLst>
                                            <p:cond delay="800"/>
                                          </p:stCondLst>
                                        </p:cTn>
                                        <p:tgtEl>
                                          <p:spTgt spid="2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1000"/>
                                        <p:tgtEl>
                                          <p:spTgt spid="4"/>
                                        </p:tgtEl>
                                      </p:cBhvr>
                                    </p:animEffect>
                                    <p:anim calcmode="lin" valueType="num">
                                      <p:cBhvr>
                                        <p:cTn id="38" dur="1000" fill="hold"/>
                                        <p:tgtEl>
                                          <p:spTgt spid="4"/>
                                        </p:tgtEl>
                                        <p:attrNameLst>
                                          <p:attrName>ppt_x</p:attrName>
                                        </p:attrNameLst>
                                      </p:cBhvr>
                                      <p:tavLst>
                                        <p:tav tm="0">
                                          <p:val>
                                            <p:strVal val="#ppt_x"/>
                                          </p:val>
                                        </p:tav>
                                        <p:tav tm="100000">
                                          <p:val>
                                            <p:strVal val="#ppt_x"/>
                                          </p:val>
                                        </p:tav>
                                      </p:tavLst>
                                    </p:anim>
                                    <p:anim calcmode="lin" valueType="num">
                                      <p:cBhvr>
                                        <p:cTn id="3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3" cstate="print">
            <a:extLst>
              <a:ext uri="{28A0092B-C50C-407E-A947-70E740481C1C}">
                <a14:useLocalDpi xmlns:a14="http://schemas.microsoft.com/office/drawing/2010/main" val="0"/>
              </a:ext>
            </a:extLst>
          </a:blip>
          <a:srcRect t="13750" r="36"/>
          <a:stretch/>
        </p:blipFill>
        <p:spPr>
          <a:xfrm>
            <a:off x="-62501" y="-26126"/>
            <a:ext cx="12250147" cy="6884126"/>
          </a:xfrm>
          <a:prstGeom prst="rect">
            <a:avLst/>
          </a:prstGeom>
        </p:spPr>
      </p:pic>
      <p:pic>
        <p:nvPicPr>
          <p:cNvPr id="24" name="Picture 23"/>
          <p:cNvPicPr>
            <a:picLocks noChangeAspect="1"/>
          </p:cNvPicPr>
          <p:nvPr/>
        </p:nvPicPr>
        <p:blipFill rotWithShape="1">
          <a:blip r:embed="rId4">
            <a:extLst>
              <a:ext uri="{BEBA8EAE-BF5A-486C-A8C5-ECC9F3942E4B}">
                <a14:imgProps xmlns:a14="http://schemas.microsoft.com/office/drawing/2010/main">
                  <a14:imgLayer r:embed="rId5">
                    <a14:imgEffect>
                      <a14:backgroundRemoval t="16939" b="93571" l="25612" r="73265">
                        <a14:foregroundMark x1="51633" y1="61939" x2="55000" y2="71429"/>
                        <a14:foregroundMark x1="41633" y1="63776" x2="48163" y2="69286"/>
                        <a14:foregroundMark x1="46224" y1="64592" x2="53469" y2="69184"/>
                        <a14:foregroundMark x1="56735" y1="65000" x2="62041" y2="66837"/>
                      </a14:backgroundRemoval>
                    </a14:imgEffect>
                  </a14:imgLayer>
                </a14:imgProps>
              </a:ext>
              <a:ext uri="{28A0092B-C50C-407E-A947-70E740481C1C}">
                <a14:useLocalDpi xmlns:a14="http://schemas.microsoft.com/office/drawing/2010/main" val="0"/>
              </a:ext>
            </a:extLst>
          </a:blip>
          <a:srcRect l="19778" t="13333" r="20603" b="3048"/>
          <a:stretch/>
        </p:blipFill>
        <p:spPr>
          <a:xfrm flipH="1">
            <a:off x="9341955" y="2012312"/>
            <a:ext cx="3185255" cy="4467498"/>
          </a:xfrm>
          <a:prstGeom prst="rect">
            <a:avLst/>
          </a:prstGeom>
        </p:spPr>
      </p:pic>
      <p:pic>
        <p:nvPicPr>
          <p:cNvPr id="25" name="Picture 24"/>
          <p:cNvPicPr>
            <a:picLocks noChangeAspect="1"/>
          </p:cNvPicPr>
          <p:nvPr/>
        </p:nvPicPr>
        <p:blipFill rotWithShape="1">
          <a:blip r:embed="rId6">
            <a:extLst>
              <a:ext uri="{BEBA8EAE-BF5A-486C-A8C5-ECC9F3942E4B}">
                <a14:imgProps xmlns:a14="http://schemas.microsoft.com/office/drawing/2010/main">
                  <a14:imgLayer r:embed="rId7">
                    <a14:imgEffect>
                      <a14:backgroundRemoval t="16735" b="88469" l="5306" r="59490">
                        <a14:backgroundMark x1="30204" y1="85510" x2="32755" y2="87857"/>
                      </a14:backgroundRemoval>
                    </a14:imgEffect>
                  </a14:imgLayer>
                </a14:imgProps>
              </a:ext>
              <a:ext uri="{28A0092B-C50C-407E-A947-70E740481C1C}">
                <a14:useLocalDpi xmlns:a14="http://schemas.microsoft.com/office/drawing/2010/main" val="0"/>
              </a:ext>
            </a:extLst>
          </a:blip>
          <a:srcRect l="4540" t="8571" r="34318" b="9143"/>
          <a:stretch/>
        </p:blipFill>
        <p:spPr>
          <a:xfrm>
            <a:off x="-303322" y="1604934"/>
            <a:ext cx="3579224" cy="4816899"/>
          </a:xfrm>
          <a:prstGeom prst="rect">
            <a:avLst/>
          </a:prstGeom>
        </p:spPr>
      </p:pic>
      <p:pic>
        <p:nvPicPr>
          <p:cNvPr id="2" name="Picture 1">
            <a:extLst>
              <a:ext uri="{FF2B5EF4-FFF2-40B4-BE49-F238E27FC236}">
                <a16:creationId xmlns:a16="http://schemas.microsoft.com/office/drawing/2014/main" id="{C1BB9909-89F6-2121-8C9B-8EF26C5FE54E}"/>
              </a:ext>
            </a:extLst>
          </p:cNvPr>
          <p:cNvPicPr>
            <a:picLocks noChangeAspect="1"/>
          </p:cNvPicPr>
          <p:nvPr/>
        </p:nvPicPr>
        <p:blipFill>
          <a:blip r:embed="rId8"/>
          <a:stretch>
            <a:fillRect/>
          </a:stretch>
        </p:blipFill>
        <p:spPr>
          <a:xfrm>
            <a:off x="482225" y="143543"/>
            <a:ext cx="11589500" cy="2170364"/>
          </a:xfrm>
          <a:prstGeom prst="rect">
            <a:avLst/>
          </a:prstGeom>
        </p:spPr>
      </p:pic>
      <p:pic>
        <p:nvPicPr>
          <p:cNvPr id="3" name="Picture 2">
            <a:extLst>
              <a:ext uri="{FF2B5EF4-FFF2-40B4-BE49-F238E27FC236}">
                <a16:creationId xmlns:a16="http://schemas.microsoft.com/office/drawing/2014/main" id="{B7819862-FD7D-6F44-0C8B-87D7FA021AED}"/>
              </a:ext>
            </a:extLst>
          </p:cNvPr>
          <p:cNvPicPr>
            <a:picLocks noChangeAspect="1"/>
          </p:cNvPicPr>
          <p:nvPr/>
        </p:nvPicPr>
        <p:blipFill>
          <a:blip r:embed="rId9"/>
          <a:stretch>
            <a:fillRect/>
          </a:stretch>
        </p:blipFill>
        <p:spPr>
          <a:xfrm>
            <a:off x="561499" y="4707558"/>
            <a:ext cx="10973751" cy="1786283"/>
          </a:xfrm>
          <a:prstGeom prst="rect">
            <a:avLst/>
          </a:prstGeom>
        </p:spPr>
      </p:pic>
    </p:spTree>
    <p:extLst>
      <p:ext uri="{BB962C8B-B14F-4D97-AF65-F5344CB8AC3E}">
        <p14:creationId xmlns:p14="http://schemas.microsoft.com/office/powerpoint/2010/main" val="220452327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5"/>
                                        </p:tgtEl>
                                        <p:attrNameLst>
                                          <p:attrName>r</p:attrName>
                                        </p:attrNameLst>
                                      </p:cBhvr>
                                    </p:animRot>
                                    <p:animRot by="-240000">
                                      <p:cBhvr>
                                        <p:cTn id="7" dur="200" fill="hold">
                                          <p:stCondLst>
                                            <p:cond delay="200"/>
                                          </p:stCondLst>
                                        </p:cTn>
                                        <p:tgtEl>
                                          <p:spTgt spid="25"/>
                                        </p:tgtEl>
                                        <p:attrNameLst>
                                          <p:attrName>r</p:attrName>
                                        </p:attrNameLst>
                                      </p:cBhvr>
                                    </p:animRot>
                                    <p:animRot by="240000">
                                      <p:cBhvr>
                                        <p:cTn id="8" dur="200" fill="hold">
                                          <p:stCondLst>
                                            <p:cond delay="400"/>
                                          </p:stCondLst>
                                        </p:cTn>
                                        <p:tgtEl>
                                          <p:spTgt spid="25"/>
                                        </p:tgtEl>
                                        <p:attrNameLst>
                                          <p:attrName>r</p:attrName>
                                        </p:attrNameLst>
                                      </p:cBhvr>
                                    </p:animRot>
                                    <p:animRot by="-240000">
                                      <p:cBhvr>
                                        <p:cTn id="9" dur="200" fill="hold">
                                          <p:stCondLst>
                                            <p:cond delay="600"/>
                                          </p:stCondLst>
                                        </p:cTn>
                                        <p:tgtEl>
                                          <p:spTgt spid="25"/>
                                        </p:tgtEl>
                                        <p:attrNameLst>
                                          <p:attrName>r</p:attrName>
                                        </p:attrNameLst>
                                      </p:cBhvr>
                                    </p:animRot>
                                    <p:animRot by="120000">
                                      <p:cBhvr>
                                        <p:cTn id="10" dur="200" fill="hold">
                                          <p:stCondLst>
                                            <p:cond delay="800"/>
                                          </p:stCondLst>
                                        </p:cTn>
                                        <p:tgtEl>
                                          <p:spTgt spid="25"/>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24"/>
                                        </p:tgtEl>
                                        <p:attrNameLst>
                                          <p:attrName>r</p:attrName>
                                        </p:attrNameLst>
                                      </p:cBhvr>
                                    </p:animRot>
                                    <p:animRot by="-240000">
                                      <p:cBhvr>
                                        <p:cTn id="13" dur="200" fill="hold">
                                          <p:stCondLst>
                                            <p:cond delay="200"/>
                                          </p:stCondLst>
                                        </p:cTn>
                                        <p:tgtEl>
                                          <p:spTgt spid="24"/>
                                        </p:tgtEl>
                                        <p:attrNameLst>
                                          <p:attrName>r</p:attrName>
                                        </p:attrNameLst>
                                      </p:cBhvr>
                                    </p:animRot>
                                    <p:animRot by="240000">
                                      <p:cBhvr>
                                        <p:cTn id="14" dur="200" fill="hold">
                                          <p:stCondLst>
                                            <p:cond delay="400"/>
                                          </p:stCondLst>
                                        </p:cTn>
                                        <p:tgtEl>
                                          <p:spTgt spid="24"/>
                                        </p:tgtEl>
                                        <p:attrNameLst>
                                          <p:attrName>r</p:attrName>
                                        </p:attrNameLst>
                                      </p:cBhvr>
                                    </p:animRot>
                                    <p:animRot by="-240000">
                                      <p:cBhvr>
                                        <p:cTn id="15" dur="200" fill="hold">
                                          <p:stCondLst>
                                            <p:cond delay="600"/>
                                          </p:stCondLst>
                                        </p:cTn>
                                        <p:tgtEl>
                                          <p:spTgt spid="24"/>
                                        </p:tgtEl>
                                        <p:attrNameLst>
                                          <p:attrName>r</p:attrName>
                                        </p:attrNameLst>
                                      </p:cBhvr>
                                    </p:animRot>
                                    <p:animRot by="120000">
                                      <p:cBhvr>
                                        <p:cTn id="16" dur="200" fill="hold">
                                          <p:stCondLst>
                                            <p:cond delay="800"/>
                                          </p:stCondLst>
                                        </p:cTn>
                                        <p:tgtEl>
                                          <p:spTgt spid="2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558E3A65-74E9-F68B-05FB-84CFBB4DC0A5}"/>
              </a:ext>
            </a:extLst>
          </p:cNvPr>
          <p:cNvPicPr>
            <a:picLocks noChangeAspect="1"/>
          </p:cNvPicPr>
          <p:nvPr/>
        </p:nvPicPr>
        <p:blipFill>
          <a:blip r:embed="rId3"/>
          <a:stretch>
            <a:fillRect/>
          </a:stretch>
        </p:blipFill>
        <p:spPr>
          <a:xfrm>
            <a:off x="4561103" y="-750336"/>
            <a:ext cx="8240497" cy="8570361"/>
          </a:xfrm>
          <a:prstGeom prst="rect">
            <a:avLst/>
          </a:prstGeom>
        </p:spPr>
      </p:pic>
    </p:spTree>
    <p:extLst>
      <p:ext uri="{BB962C8B-B14F-4D97-AF65-F5344CB8AC3E}">
        <p14:creationId xmlns:p14="http://schemas.microsoft.com/office/powerpoint/2010/main" val="27809345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r="40450"/>
          <a:stretch/>
        </p:blipFill>
        <p:spPr>
          <a:xfrm>
            <a:off x="0" y="0"/>
            <a:ext cx="12250271" cy="6858000"/>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7449" b="91837" l="10000" r="90000">
                        <a14:foregroundMark x1="41837" y1="58878" x2="39184" y2="59388"/>
                        <a14:foregroundMark x1="52551" y1="55000" x2="51020" y2="57551"/>
                        <a14:foregroundMark x1="47755" y1="58878" x2="49490" y2="63571"/>
                        <a14:foregroundMark x1="58265" y1="60612" x2="60204" y2="64388"/>
                        <a14:foregroundMark x1="64490" y1="64796" x2="62449" y2="64796"/>
                        <a14:foregroundMark x1="52755" y1="69286" x2="49898" y2="69286"/>
                        <a14:foregroundMark x1="50408" y1="87857" x2="51939" y2="87857"/>
                        <a14:backgroundMark x1="51224" y1="88980" x2="51939" y2="87245"/>
                        <a14:backgroundMark x1="52755" y1="88571" x2="50102" y2="87041"/>
                        <a14:backgroundMark x1="48878" y1="89184" x2="51020" y2="87653"/>
                        <a14:backgroundMark x1="52143" y1="89184" x2="50102" y2="87245"/>
                        <a14:backgroundMark x1="51735" y1="88367" x2="50816" y2="89490"/>
                      </a14:backgroundRemoval>
                    </a14:imgEffect>
                  </a14:imgLayer>
                </a14:imgProps>
              </a:ext>
              <a:ext uri="{28A0092B-C50C-407E-A947-70E740481C1C}">
                <a14:useLocalDpi xmlns:a14="http://schemas.microsoft.com/office/drawing/2010/main" val="0"/>
              </a:ext>
            </a:extLst>
          </a:blip>
          <a:stretch>
            <a:fillRect/>
          </a:stretch>
        </p:blipFill>
        <p:spPr>
          <a:xfrm>
            <a:off x="7321732" y="1217024"/>
            <a:ext cx="6098177" cy="6098177"/>
          </a:xfrm>
          <a:prstGeom prst="rect">
            <a:avLst/>
          </a:prstGeom>
        </p:spPr>
      </p:pic>
      <p:pic>
        <p:nvPicPr>
          <p:cNvPr id="9" name="Picture 8"/>
          <p:cNvPicPr>
            <a:picLocks noChangeAspect="1"/>
          </p:cNvPicPr>
          <p:nvPr/>
        </p:nvPicPr>
        <p:blipFill rotWithShape="1">
          <a:blip r:embed="rId5">
            <a:extLst>
              <a:ext uri="{BEBA8EAE-BF5A-486C-A8C5-ECC9F3942E4B}">
                <a14:imgProps xmlns:a14="http://schemas.microsoft.com/office/drawing/2010/main">
                  <a14:imgLayer r:embed="rId6">
                    <a14:imgEffect>
                      <a14:backgroundRemoval t="19388" b="89898" l="27959" r="77449">
                        <a14:backgroundMark x1="52551" y1="85510" x2="54592" y2="89286"/>
                      </a14:backgroundRemoval>
                    </a14:imgEffect>
                  </a14:imgLayer>
                </a14:imgProps>
              </a:ext>
              <a:ext uri="{28A0092B-C50C-407E-A947-70E740481C1C}">
                <a14:useLocalDpi xmlns:a14="http://schemas.microsoft.com/office/drawing/2010/main" val="0"/>
              </a:ext>
            </a:extLst>
          </a:blip>
          <a:srcRect l="21873" t="16572" r="16222" b="8762"/>
          <a:stretch/>
        </p:blipFill>
        <p:spPr>
          <a:xfrm>
            <a:off x="6624216" y="1357109"/>
            <a:ext cx="3435533" cy="4143782"/>
          </a:xfrm>
          <a:prstGeom prst="rect">
            <a:avLst/>
          </a:prstGeom>
        </p:spPr>
      </p:pic>
      <p:pic>
        <p:nvPicPr>
          <p:cNvPr id="13" name="Picture 12"/>
          <p:cNvPicPr>
            <a:picLocks noChangeAspect="1"/>
          </p:cNvPicPr>
          <p:nvPr/>
        </p:nvPicPr>
        <p:blipFill rotWithShape="1">
          <a:blip r:embed="rId7">
            <a:extLst>
              <a:ext uri="{BEBA8EAE-BF5A-486C-A8C5-ECC9F3942E4B}">
                <a14:imgProps xmlns:a14="http://schemas.microsoft.com/office/drawing/2010/main">
                  <a14:imgLayer r:embed="rId8">
                    <a14:imgEffect>
                      <a14:backgroundRemoval t="16939" b="93571" l="25612" r="73265">
                        <a14:foregroundMark x1="51633" y1="61939" x2="55000" y2="71429"/>
                        <a14:foregroundMark x1="41633" y1="63776" x2="48163" y2="69286"/>
                        <a14:foregroundMark x1="46224" y1="64592" x2="53469" y2="69184"/>
                        <a14:foregroundMark x1="56735" y1="65000" x2="62041" y2="66837"/>
                      </a14:backgroundRemoval>
                    </a14:imgEffect>
                  </a14:imgLayer>
                </a14:imgProps>
              </a:ext>
              <a:ext uri="{28A0092B-C50C-407E-A947-70E740481C1C}">
                <a14:useLocalDpi xmlns:a14="http://schemas.microsoft.com/office/drawing/2010/main" val="0"/>
              </a:ext>
            </a:extLst>
          </a:blip>
          <a:srcRect l="19778" t="13333" r="20603" b="3048"/>
          <a:stretch/>
        </p:blipFill>
        <p:spPr>
          <a:xfrm>
            <a:off x="3266247" y="1452991"/>
            <a:ext cx="3185255" cy="4467498"/>
          </a:xfrm>
          <a:prstGeom prst="rect">
            <a:avLst/>
          </a:prstGeom>
        </p:spPr>
      </p:pic>
      <p:pic>
        <p:nvPicPr>
          <p:cNvPr id="14" name="Picture 13"/>
          <p:cNvPicPr>
            <a:picLocks noChangeAspect="1"/>
          </p:cNvPicPr>
          <p:nvPr/>
        </p:nvPicPr>
        <p:blipFill rotWithShape="1">
          <a:blip r:embed="rId9">
            <a:extLst>
              <a:ext uri="{BEBA8EAE-BF5A-486C-A8C5-ECC9F3942E4B}">
                <a14:imgProps xmlns:a14="http://schemas.microsoft.com/office/drawing/2010/main">
                  <a14:imgLayer r:embed="rId10">
                    <a14:imgEffect>
                      <a14:backgroundRemoval t="16735" b="88469" l="5306" r="59490">
                        <a14:backgroundMark x1="30204" y1="85510" x2="32755" y2="87857"/>
                      </a14:backgroundRemoval>
                    </a14:imgEffect>
                  </a14:imgLayer>
                </a14:imgProps>
              </a:ext>
              <a:ext uri="{28A0092B-C50C-407E-A947-70E740481C1C}">
                <a14:useLocalDpi xmlns:a14="http://schemas.microsoft.com/office/drawing/2010/main" val="0"/>
              </a:ext>
            </a:extLst>
          </a:blip>
          <a:srcRect l="4540" t="8571" r="34318" b="9143"/>
          <a:stretch/>
        </p:blipFill>
        <p:spPr>
          <a:xfrm>
            <a:off x="5003702" y="2086961"/>
            <a:ext cx="3579224" cy="4816899"/>
          </a:xfrm>
          <a:prstGeom prst="rect">
            <a:avLst/>
          </a:prstGeom>
        </p:spPr>
      </p:pic>
      <p:pic>
        <p:nvPicPr>
          <p:cNvPr id="15" name="Picture 14"/>
          <p:cNvPicPr>
            <a:picLocks noChangeAspect="1"/>
          </p:cNvPicPr>
          <p:nvPr/>
        </p:nvPicPr>
        <p:blipFill rotWithShape="1">
          <a:blip r:embed="rId11">
            <a:extLst>
              <a:ext uri="{BEBA8EAE-BF5A-486C-A8C5-ECC9F3942E4B}">
                <a14:imgProps xmlns:a14="http://schemas.microsoft.com/office/drawing/2010/main">
                  <a14:imgLayer r:embed="rId12">
                    <a14:imgEffect>
                      <a14:backgroundRemoval t="15204" b="91633" l="25918" r="72041">
                        <a14:foregroundMark x1="41327" y1="66837" x2="52143" y2="73163"/>
                        <a14:foregroundMark x1="48776" y1="68367" x2="56735" y2="70102"/>
                        <a14:foregroundMark x1="50102" y1="64796" x2="51633" y2="71224"/>
                        <a14:foregroundMark x1="56122" y1="67041" x2="61327" y2="71633"/>
                        <a14:foregroundMark x1="42857" y1="67245" x2="37857" y2="69694"/>
                        <a14:foregroundMark x1="43980" y1="72755" x2="43163" y2="76224"/>
                        <a14:foregroundMark x1="45510" y1="71837" x2="47347" y2="75408"/>
                        <a14:foregroundMark x1="52143" y1="72551" x2="55918" y2="78061"/>
                        <a14:foregroundMark x1="55000" y1="71633" x2="56735" y2="77143"/>
                        <a14:foregroundMark x1="43061" y1="71429" x2="44184" y2="76939"/>
                      </a14:backgroundRemoval>
                    </a14:imgEffect>
                  </a14:imgLayer>
                </a14:imgProps>
              </a:ext>
              <a:ext uri="{28A0092B-C50C-407E-A947-70E740481C1C}">
                <a14:useLocalDpi xmlns:a14="http://schemas.microsoft.com/office/drawing/2010/main" val="0"/>
              </a:ext>
            </a:extLst>
          </a:blip>
          <a:srcRect l="24921" t="6666" r="22699" b="6666"/>
          <a:stretch/>
        </p:blipFill>
        <p:spPr>
          <a:xfrm>
            <a:off x="34105" y="1169305"/>
            <a:ext cx="3223582" cy="5333563"/>
          </a:xfrm>
          <a:prstGeom prst="rect">
            <a:avLst/>
          </a:prstGeom>
        </p:spPr>
      </p:pic>
      <p:grpSp>
        <p:nvGrpSpPr>
          <p:cNvPr id="16" name="Group 15"/>
          <p:cNvGrpSpPr/>
          <p:nvPr/>
        </p:nvGrpSpPr>
        <p:grpSpPr>
          <a:xfrm>
            <a:off x="242349" y="333021"/>
            <a:ext cx="8222382" cy="1632857"/>
            <a:chOff x="259915" y="143486"/>
            <a:chExt cx="4808474" cy="3398126"/>
          </a:xfrm>
        </p:grpSpPr>
        <p:sp>
          <p:nvSpPr>
            <p:cNvPr id="17" name="Hình chữ nhật: Góc Tròn 6">
              <a:extLst>
                <a:ext uri="{FF2B5EF4-FFF2-40B4-BE49-F238E27FC236}">
                  <a16:creationId xmlns:a16="http://schemas.microsoft.com/office/drawing/2014/main" id="{5EDA13FA-52E6-BE1A-FEDF-A2A8F414FB17}"/>
                </a:ext>
              </a:extLst>
            </p:cNvPr>
            <p:cNvSpPr/>
            <p:nvPr/>
          </p:nvSpPr>
          <p:spPr>
            <a:xfrm>
              <a:off x="259915" y="143486"/>
              <a:ext cx="4808474" cy="3398126"/>
            </a:xfrm>
            <a:prstGeom prst="roundRect">
              <a:avLst/>
            </a:prstGeom>
            <a:solidFill>
              <a:schemeClr val="bg1"/>
            </a:solidFill>
            <a:ln w="76200">
              <a:solidFill>
                <a:srgbClr val="E77D2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Text Placeholder 7">
              <a:extLst>
                <a:ext uri="{FF2B5EF4-FFF2-40B4-BE49-F238E27FC236}">
                  <a16:creationId xmlns:a16="http://schemas.microsoft.com/office/drawing/2014/main" id="{E5964B3C-8D91-6BC0-A655-FB65D469D7A8}"/>
                </a:ext>
              </a:extLst>
            </p:cNvPr>
            <p:cNvSpPr txBox="1">
              <a:spLocks/>
            </p:cNvSpPr>
            <p:nvPr/>
          </p:nvSpPr>
          <p:spPr>
            <a:xfrm flipH="1">
              <a:off x="589636" y="143488"/>
              <a:ext cx="4330815" cy="1412993"/>
            </a:xfrm>
            <a:prstGeom prst="roundRect">
              <a:avLst/>
            </a:prstGeom>
            <a:ln>
              <a:noFill/>
            </a:ln>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en-US" sz="32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Lato Regular"/>
                </a:rPr>
                <a:t>Chúng</a:t>
              </a:r>
              <a:r>
                <a:rPr kumimoji="0" lang="en-US" sz="3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Lato Regular"/>
                </a:rPr>
                <a:t> ta </a:t>
              </a:r>
              <a:r>
                <a:rPr kumimoji="0" lang="en-US" sz="32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Lato Regular"/>
                </a:rPr>
                <a:t>đã</a:t>
              </a:r>
              <a:r>
                <a:rPr kumimoji="0" lang="en-US" sz="3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Lato Regular"/>
                </a:rPr>
                <a:t> </a:t>
              </a:r>
              <a:r>
                <a:rPr kumimoji="0" lang="en-US" sz="32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Lato Regular"/>
                </a:rPr>
                <a:t>đến</a:t>
              </a:r>
              <a:r>
                <a:rPr kumimoji="0" lang="en-US" sz="3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Lato Regular"/>
                </a:rPr>
                <a:t> </a:t>
              </a:r>
              <a:r>
                <a:rPr kumimoji="0" lang="en-US" sz="32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Lato Regular"/>
                </a:rPr>
                <a:t>khu</a:t>
              </a:r>
              <a:r>
                <a:rPr kumimoji="0" lang="en-US" sz="3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Lato Regular"/>
                </a:rPr>
                <a:t> </a:t>
              </a:r>
              <a:r>
                <a:rPr kumimoji="0" lang="en-US" sz="32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Lato Regular"/>
                </a:rPr>
                <a:t>đất</a:t>
              </a:r>
              <a:r>
                <a:rPr kumimoji="0" lang="en-US" sz="3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Lato Regular"/>
                </a:rPr>
                <a:t> </a:t>
              </a:r>
              <a:r>
                <a:rPr kumimoji="0" lang="en-US" sz="32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Lato Regular"/>
                </a:rPr>
                <a:t>thực</a:t>
              </a:r>
              <a:r>
                <a:rPr kumimoji="0" lang="en-US" sz="3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Lato Regular"/>
                </a:rPr>
                <a:t> </a:t>
              </a:r>
              <a:r>
                <a:rPr kumimoji="0" lang="en-US" sz="32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Lato Regular"/>
                </a:rPr>
                <a:t>hiện</a:t>
              </a:r>
              <a:r>
                <a:rPr kumimoji="0" lang="en-US" sz="3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Lato Regular"/>
                </a:rPr>
                <a:t> </a:t>
              </a:r>
              <a:r>
                <a:rPr kumimoji="0" lang="en-US" sz="32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Lato Regular"/>
                </a:rPr>
                <a:t>dự</a:t>
              </a:r>
              <a:r>
                <a:rPr kumimoji="0" lang="en-US" sz="3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Lato Regular"/>
                </a:rPr>
                <a:t> </a:t>
              </a:r>
              <a:r>
                <a:rPr kumimoji="0" lang="en-US" sz="32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Lato Regular"/>
                </a:rPr>
                <a:t>án</a:t>
              </a:r>
              <a:r>
                <a:rPr kumimoji="0" lang="en-US" sz="3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Lato Regular"/>
                </a:rPr>
                <a:t> </a:t>
              </a:r>
              <a:r>
                <a:rPr kumimoji="0" lang="en-US" sz="32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Lato Regular"/>
                </a:rPr>
                <a:t>xây</a:t>
              </a:r>
              <a:r>
                <a:rPr kumimoji="0" lang="en-US" sz="3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Lato Regular"/>
                </a:rPr>
                <a:t> </a:t>
              </a:r>
              <a:r>
                <a:rPr kumimoji="0" lang="en-US" sz="32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Lato Regular"/>
                </a:rPr>
                <a:t>nhà</a:t>
              </a:r>
              <a:r>
                <a:rPr kumimoji="0" lang="en-US" sz="3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Lato Regular"/>
                </a:rPr>
                <a:t>. </a:t>
              </a:r>
              <a:r>
                <a:rPr kumimoji="0" lang="en-US" sz="32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Lato Regular"/>
                </a:rPr>
                <a:t>Hãy</a:t>
              </a:r>
              <a:r>
                <a:rPr kumimoji="0" lang="en-US" sz="3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Lato Regular"/>
                </a:rPr>
                <a:t> </a:t>
              </a:r>
              <a:r>
                <a:rPr kumimoji="0" lang="en-US" sz="32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Lato Regular"/>
                </a:rPr>
                <a:t>vượt</a:t>
              </a:r>
              <a:r>
                <a:rPr kumimoji="0" lang="en-US" sz="3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Lato Regular"/>
                </a:rPr>
                <a:t> qua </a:t>
              </a:r>
              <a:r>
                <a:rPr kumimoji="0" lang="en-US" sz="32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Lato Regular"/>
                </a:rPr>
                <a:t>các</a:t>
              </a:r>
              <a:r>
                <a:rPr kumimoji="0" lang="en-US" sz="3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Lato Regular"/>
                </a:rPr>
                <a:t> </a:t>
              </a:r>
              <a:r>
                <a:rPr kumimoji="0" lang="en-US" sz="32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Lato Regular"/>
                </a:rPr>
                <a:t>bài</a:t>
              </a:r>
              <a:r>
                <a:rPr kumimoji="0" lang="en-US" sz="3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Lato Regular"/>
                </a:rPr>
                <a:t> </a:t>
              </a:r>
              <a:r>
                <a:rPr kumimoji="0" lang="en-US" sz="32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Lato Regular"/>
                </a:rPr>
                <a:t>tập</a:t>
              </a:r>
              <a:r>
                <a:rPr kumimoji="0" lang="en-US" sz="3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Lato Regular"/>
                </a:rPr>
                <a:t> </a:t>
              </a:r>
              <a:r>
                <a:rPr kumimoji="0" lang="en-US" sz="32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Lato Regular"/>
                </a:rPr>
                <a:t>để</a:t>
              </a:r>
              <a:r>
                <a:rPr kumimoji="0" lang="en-US" sz="3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Lato Regular"/>
                </a:rPr>
                <a:t> </a:t>
              </a:r>
              <a:r>
                <a:rPr kumimoji="0" lang="en-US" sz="32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Lato Regular"/>
                </a:rPr>
                <a:t>giúp</a:t>
              </a:r>
              <a:r>
                <a:rPr kumimoji="0" lang="en-US" sz="3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Lato Regular"/>
                </a:rPr>
                <a:t> </a:t>
              </a:r>
              <a:r>
                <a:rPr kumimoji="0" lang="en-US" sz="32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Lato Regular"/>
                </a:rPr>
                <a:t>chúng</a:t>
              </a:r>
              <a:r>
                <a:rPr kumimoji="0" lang="en-US" sz="3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Lato Regular"/>
                </a:rPr>
                <a:t> </a:t>
              </a:r>
              <a:r>
                <a:rPr kumimoji="0" lang="en-US" sz="32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Lato Regular"/>
                </a:rPr>
                <a:t>mình</a:t>
              </a:r>
              <a:r>
                <a:rPr kumimoji="0" lang="en-US" sz="3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Lato Regular"/>
                </a:rPr>
                <a:t> </a:t>
              </a:r>
              <a:r>
                <a:rPr kumimoji="0" lang="en-US" sz="32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Lato Regular"/>
                </a:rPr>
                <a:t>hoàn</a:t>
              </a:r>
              <a:r>
                <a:rPr kumimoji="0" lang="en-US" sz="3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Lato Regular"/>
                </a:rPr>
                <a:t> </a:t>
              </a:r>
              <a:r>
                <a:rPr kumimoji="0" lang="en-US" sz="32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Lato Regular"/>
                </a:rPr>
                <a:t>thành</a:t>
              </a:r>
              <a:r>
                <a:rPr kumimoji="0" lang="en-US" sz="3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Lato Regular"/>
                </a:rPr>
                <a:t> </a:t>
              </a:r>
              <a:r>
                <a:rPr kumimoji="0" lang="en-US" sz="32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Lato Regular"/>
                </a:rPr>
                <a:t>ngôi</a:t>
              </a:r>
              <a:r>
                <a:rPr kumimoji="0" lang="en-US" sz="3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Lato Regular"/>
                </a:rPr>
                <a:t> </a:t>
              </a:r>
              <a:r>
                <a:rPr kumimoji="0" lang="en-US" sz="32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Lato Regular"/>
                </a:rPr>
                <a:t>nhà</a:t>
              </a:r>
              <a:r>
                <a:rPr kumimoji="0" lang="en-US" sz="3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Lato Regular"/>
                </a:rPr>
                <a:t> </a:t>
              </a:r>
              <a:r>
                <a:rPr kumimoji="0" lang="en-US" sz="32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Lato Regular"/>
                </a:rPr>
                <a:t>nhé</a:t>
              </a:r>
              <a:r>
                <a:rPr kumimoji="0" lang="en-US" sz="3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Lato Regular"/>
                </a:rPr>
                <a:t>!</a:t>
              </a:r>
              <a:endParaRPr kumimoji="0" lang="vi-VN" sz="3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Lato Regular"/>
              </a:endParaRPr>
            </a:p>
          </p:txBody>
        </p:sp>
      </p:grpSp>
    </p:spTree>
    <p:extLst>
      <p:ext uri="{BB962C8B-B14F-4D97-AF65-F5344CB8AC3E}">
        <p14:creationId xmlns:p14="http://schemas.microsoft.com/office/powerpoint/2010/main" val="85298537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0-#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0-#ppt_w/2"/>
                                          </p:val>
                                        </p:tav>
                                        <p:tav tm="100000">
                                          <p:val>
                                            <p:strVal val="#ppt_x"/>
                                          </p:val>
                                        </p:tav>
                                      </p:tavLst>
                                    </p:anim>
                                    <p:anim calcmode="lin" valueType="num">
                                      <p:cBhvr additive="base">
                                        <p:cTn id="12" dur="10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000" fill="hold"/>
                                        <p:tgtEl>
                                          <p:spTgt spid="8"/>
                                        </p:tgtEl>
                                        <p:attrNameLst>
                                          <p:attrName>ppt_x</p:attrName>
                                        </p:attrNameLst>
                                      </p:cBhvr>
                                      <p:tavLst>
                                        <p:tav tm="0">
                                          <p:val>
                                            <p:strVal val="1+#ppt_w/2"/>
                                          </p:val>
                                        </p:tav>
                                        <p:tav tm="100000">
                                          <p:val>
                                            <p:strVal val="#ppt_x"/>
                                          </p:val>
                                        </p:tav>
                                      </p:tavLst>
                                    </p:anim>
                                    <p:anim calcmode="lin" valueType="num">
                                      <p:cBhvr additive="base">
                                        <p:cTn id="16" dur="1000" fill="hold"/>
                                        <p:tgtEl>
                                          <p:spTgt spid="8"/>
                                        </p:tgtEl>
                                        <p:attrNameLst>
                                          <p:attrName>ppt_y</p:attrName>
                                        </p:attrNameLst>
                                      </p:cBhvr>
                                      <p:tavLst>
                                        <p:tav tm="0">
                                          <p:val>
                                            <p:strVal val="#ppt_y"/>
                                          </p:val>
                                        </p:tav>
                                        <p:tav tm="100000">
                                          <p:val>
                                            <p:strVal val="#ppt_y"/>
                                          </p:val>
                                        </p:tav>
                                      </p:tavLst>
                                    </p:anim>
                                  </p:childTnLst>
                                </p:cTn>
                              </p:par>
                              <p:par>
                                <p:cTn id="17" presetID="2" presetClass="entr" presetSubtype="12"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000" fill="hold"/>
                                        <p:tgtEl>
                                          <p:spTgt spid="14"/>
                                        </p:tgtEl>
                                        <p:attrNameLst>
                                          <p:attrName>ppt_x</p:attrName>
                                        </p:attrNameLst>
                                      </p:cBhvr>
                                      <p:tavLst>
                                        <p:tav tm="0">
                                          <p:val>
                                            <p:strVal val="0-#ppt_w/2"/>
                                          </p:val>
                                        </p:tav>
                                        <p:tav tm="100000">
                                          <p:val>
                                            <p:strVal val="#ppt_x"/>
                                          </p:val>
                                        </p:tav>
                                      </p:tavLst>
                                    </p:anim>
                                    <p:anim calcmode="lin" valueType="num">
                                      <p:cBhvr additive="base">
                                        <p:cTn id="20" dur="10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1000" fill="hold"/>
                                        <p:tgtEl>
                                          <p:spTgt spid="9"/>
                                        </p:tgtEl>
                                        <p:attrNameLst>
                                          <p:attrName>ppt_x</p:attrName>
                                        </p:attrNameLst>
                                      </p:cBhvr>
                                      <p:tavLst>
                                        <p:tav tm="0">
                                          <p:val>
                                            <p:strVal val="1+#ppt_w/2"/>
                                          </p:val>
                                        </p:tav>
                                        <p:tav tm="100000">
                                          <p:val>
                                            <p:strVal val="#ppt_x"/>
                                          </p:val>
                                        </p:tav>
                                      </p:tavLst>
                                    </p:anim>
                                    <p:anim calcmode="lin" valueType="num">
                                      <p:cBhvr additive="base">
                                        <p:cTn id="24" dur="1000" fill="hold"/>
                                        <p:tgtEl>
                                          <p:spTgt spid="9"/>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7" name="Nhóm 23">
            <a:extLst>
              <a:ext uri="{FF2B5EF4-FFF2-40B4-BE49-F238E27FC236}">
                <a16:creationId xmlns:a16="http://schemas.microsoft.com/office/drawing/2014/main" id="{21689025-61A3-14EC-24BE-F79F7A0EA702}"/>
              </a:ext>
            </a:extLst>
          </p:cNvPr>
          <p:cNvGrpSpPr/>
          <p:nvPr/>
        </p:nvGrpSpPr>
        <p:grpSpPr>
          <a:xfrm>
            <a:off x="6343103" y="1313175"/>
            <a:ext cx="4921106" cy="1092363"/>
            <a:chOff x="3649720" y="4573200"/>
            <a:chExt cx="4297178" cy="1392574"/>
          </a:xfrm>
        </p:grpSpPr>
        <p:sp>
          <p:nvSpPr>
            <p:cNvPr id="18" name="TextBox 67">
              <a:extLst>
                <a:ext uri="{FF2B5EF4-FFF2-40B4-BE49-F238E27FC236}">
                  <a16:creationId xmlns:a16="http://schemas.microsoft.com/office/drawing/2014/main" id="{A2CE281D-9856-7095-3FAE-4107D2F58A47}"/>
                </a:ext>
              </a:extLst>
            </p:cNvPr>
            <p:cNvSpPr txBox="1"/>
            <p:nvPr/>
          </p:nvSpPr>
          <p:spPr>
            <a:xfrm>
              <a:off x="3666356" y="4573200"/>
              <a:ext cx="4280542" cy="138147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w="190500">
                    <a:solidFill>
                      <a:prstClr val="white"/>
                    </a:solidFill>
                    <a:prstDash val="solid"/>
                  </a:ln>
                  <a:solidFill>
                    <a:prstClr val="black"/>
                  </a:solidFill>
                  <a:effectLst>
                    <a:outerShdw blurRad="12700" dist="38100" dir="2700000" algn="tl" rotWithShape="0">
                      <a:srgbClr val="4472C4">
                        <a:lumMod val="60000"/>
                        <a:lumOff val="40000"/>
                      </a:srgbClr>
                    </a:outerShdw>
                  </a:effectLst>
                  <a:uLnTx/>
                  <a:uFillTx/>
                  <a:latin typeface="Calibri" panose="020F0502020204030204"/>
                  <a:ea typeface="LNTH-LuoLuoNotangYuanTi 1" pitchFamily="2" charset="-128"/>
                  <a:cs typeface="LNTH-LuoLuoNotangYuanTi 1" pitchFamily="2" charset="-128"/>
                </a:rPr>
                <a:t>NHIỆM VỤ 3</a:t>
              </a:r>
            </a:p>
          </p:txBody>
        </p:sp>
        <p:sp>
          <p:nvSpPr>
            <p:cNvPr id="19" name="TextBox 67">
              <a:extLst>
                <a:ext uri="{FF2B5EF4-FFF2-40B4-BE49-F238E27FC236}">
                  <a16:creationId xmlns:a16="http://schemas.microsoft.com/office/drawing/2014/main" id="{4E2FC697-2A7E-59D7-7BC8-610634E33B6B}"/>
                </a:ext>
              </a:extLst>
            </p:cNvPr>
            <p:cNvSpPr txBox="1"/>
            <p:nvPr/>
          </p:nvSpPr>
          <p:spPr>
            <a:xfrm>
              <a:off x="3649720" y="4584301"/>
              <a:ext cx="4280542" cy="138147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w="9525">
                    <a:noFill/>
                    <a:prstDash val="solid"/>
                  </a:ln>
                  <a:solidFill>
                    <a:srgbClr val="FF5D5D"/>
                  </a:solidFill>
                  <a:effectLst>
                    <a:outerShdw blurRad="12700" dist="38100" dir="2700000" algn="tl" rotWithShape="0">
                      <a:srgbClr val="4472C4">
                        <a:lumMod val="60000"/>
                        <a:lumOff val="40000"/>
                      </a:srgbClr>
                    </a:outerShdw>
                  </a:effectLst>
                  <a:uLnTx/>
                  <a:uFillTx/>
                  <a:latin typeface="Calibri" panose="020F0502020204030204"/>
                  <a:ea typeface="LNTH-LuoLuoNotangYuanTi 1" pitchFamily="2" charset="-128"/>
                  <a:cs typeface="LNTH-LuoLuoNotangYuanTi 1" pitchFamily="2" charset="-128"/>
                </a:rPr>
                <a:t>NHIỆM VỤ 3</a:t>
              </a:r>
            </a:p>
          </p:txBody>
        </p:sp>
      </p:grpSp>
      <p:pic>
        <p:nvPicPr>
          <p:cNvPr id="2" name="Picture 1">
            <a:extLst>
              <a:ext uri="{FF2B5EF4-FFF2-40B4-BE49-F238E27FC236}">
                <a16:creationId xmlns:a16="http://schemas.microsoft.com/office/drawing/2014/main" id="{399F8203-844D-771F-7B63-FFD1369FFC84}"/>
              </a:ext>
            </a:extLst>
          </p:cNvPr>
          <p:cNvPicPr>
            <a:picLocks noChangeAspect="1"/>
          </p:cNvPicPr>
          <p:nvPr/>
        </p:nvPicPr>
        <p:blipFill>
          <a:blip r:embed="rId4"/>
          <a:stretch>
            <a:fillRect/>
          </a:stretch>
        </p:blipFill>
        <p:spPr>
          <a:xfrm>
            <a:off x="3436221" y="2644736"/>
            <a:ext cx="9205758" cy="3816427"/>
          </a:xfrm>
          <a:prstGeom prst="rect">
            <a:avLst/>
          </a:prstGeom>
        </p:spPr>
      </p:pic>
    </p:spTree>
    <p:extLst>
      <p:ext uri="{BB962C8B-B14F-4D97-AF65-F5344CB8AC3E}">
        <p14:creationId xmlns:p14="http://schemas.microsoft.com/office/powerpoint/2010/main" val="9106109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r="40450"/>
          <a:stretch/>
        </p:blipFill>
        <p:spPr>
          <a:xfrm>
            <a:off x="0" y="0"/>
            <a:ext cx="12250271" cy="6858000"/>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7449" b="91837" l="10000" r="90000">
                        <a14:foregroundMark x1="41837" y1="58878" x2="39184" y2="59388"/>
                        <a14:foregroundMark x1="52551" y1="55000" x2="51020" y2="57551"/>
                        <a14:foregroundMark x1="47755" y1="58878" x2="49490" y2="63571"/>
                        <a14:foregroundMark x1="58265" y1="60612" x2="60204" y2="64388"/>
                        <a14:foregroundMark x1="64490" y1="64796" x2="62449" y2="64796"/>
                        <a14:foregroundMark x1="52755" y1="69286" x2="49898" y2="69286"/>
                        <a14:foregroundMark x1="50408" y1="87857" x2="51939" y2="87857"/>
                        <a14:backgroundMark x1="51224" y1="88980" x2="51939" y2="87245"/>
                        <a14:backgroundMark x1="52755" y1="88571" x2="50102" y2="87041"/>
                        <a14:backgroundMark x1="48878" y1="89184" x2="51020" y2="87653"/>
                        <a14:backgroundMark x1="52143" y1="89184" x2="50102" y2="87245"/>
                        <a14:backgroundMark x1="51735" y1="88367" x2="50816" y2="89490"/>
                      </a14:backgroundRemoval>
                    </a14:imgEffect>
                  </a14:imgLayer>
                </a14:imgProps>
              </a:ext>
              <a:ext uri="{28A0092B-C50C-407E-A947-70E740481C1C}">
                <a14:useLocalDpi xmlns:a14="http://schemas.microsoft.com/office/drawing/2010/main" val="0"/>
              </a:ext>
            </a:extLst>
          </a:blip>
          <a:stretch>
            <a:fillRect/>
          </a:stretch>
        </p:blipFill>
        <p:spPr>
          <a:xfrm>
            <a:off x="7321732" y="1217024"/>
            <a:ext cx="6098177" cy="6098177"/>
          </a:xfrm>
          <a:prstGeom prst="rect">
            <a:avLst/>
          </a:prstGeom>
        </p:spPr>
      </p:pic>
      <p:pic>
        <p:nvPicPr>
          <p:cNvPr id="9" name="Picture 8"/>
          <p:cNvPicPr>
            <a:picLocks noChangeAspect="1"/>
          </p:cNvPicPr>
          <p:nvPr/>
        </p:nvPicPr>
        <p:blipFill rotWithShape="1">
          <a:blip r:embed="rId5">
            <a:extLst>
              <a:ext uri="{BEBA8EAE-BF5A-486C-A8C5-ECC9F3942E4B}">
                <a14:imgProps xmlns:a14="http://schemas.microsoft.com/office/drawing/2010/main">
                  <a14:imgLayer r:embed="rId6">
                    <a14:imgEffect>
                      <a14:backgroundRemoval t="19388" b="89898" l="27959" r="77449">
                        <a14:backgroundMark x1="52551" y1="85510" x2="54592" y2="89286"/>
                      </a14:backgroundRemoval>
                    </a14:imgEffect>
                  </a14:imgLayer>
                </a14:imgProps>
              </a:ext>
              <a:ext uri="{28A0092B-C50C-407E-A947-70E740481C1C}">
                <a14:useLocalDpi xmlns:a14="http://schemas.microsoft.com/office/drawing/2010/main" val="0"/>
              </a:ext>
            </a:extLst>
          </a:blip>
          <a:srcRect l="21873" t="16572" r="16222" b="8762"/>
          <a:stretch/>
        </p:blipFill>
        <p:spPr>
          <a:xfrm>
            <a:off x="6624216" y="1357109"/>
            <a:ext cx="3435533" cy="4143782"/>
          </a:xfrm>
          <a:prstGeom prst="rect">
            <a:avLst/>
          </a:prstGeom>
        </p:spPr>
      </p:pic>
      <p:pic>
        <p:nvPicPr>
          <p:cNvPr id="13" name="Picture 12"/>
          <p:cNvPicPr>
            <a:picLocks noChangeAspect="1"/>
          </p:cNvPicPr>
          <p:nvPr/>
        </p:nvPicPr>
        <p:blipFill rotWithShape="1">
          <a:blip r:embed="rId7">
            <a:extLst>
              <a:ext uri="{BEBA8EAE-BF5A-486C-A8C5-ECC9F3942E4B}">
                <a14:imgProps xmlns:a14="http://schemas.microsoft.com/office/drawing/2010/main">
                  <a14:imgLayer r:embed="rId8">
                    <a14:imgEffect>
                      <a14:backgroundRemoval t="16939" b="93571" l="25612" r="73265">
                        <a14:foregroundMark x1="51633" y1="61939" x2="55000" y2="71429"/>
                        <a14:foregroundMark x1="41633" y1="63776" x2="48163" y2="69286"/>
                        <a14:foregroundMark x1="46224" y1="64592" x2="53469" y2="69184"/>
                        <a14:foregroundMark x1="56735" y1="65000" x2="62041" y2="66837"/>
                      </a14:backgroundRemoval>
                    </a14:imgEffect>
                  </a14:imgLayer>
                </a14:imgProps>
              </a:ext>
              <a:ext uri="{28A0092B-C50C-407E-A947-70E740481C1C}">
                <a14:useLocalDpi xmlns:a14="http://schemas.microsoft.com/office/drawing/2010/main" val="0"/>
              </a:ext>
            </a:extLst>
          </a:blip>
          <a:srcRect l="19778" t="13333" r="20603" b="3048"/>
          <a:stretch/>
        </p:blipFill>
        <p:spPr>
          <a:xfrm>
            <a:off x="3266247" y="1452991"/>
            <a:ext cx="3185255" cy="4467498"/>
          </a:xfrm>
          <a:prstGeom prst="rect">
            <a:avLst/>
          </a:prstGeom>
        </p:spPr>
      </p:pic>
      <p:pic>
        <p:nvPicPr>
          <p:cNvPr id="14" name="Picture 13"/>
          <p:cNvPicPr>
            <a:picLocks noChangeAspect="1"/>
          </p:cNvPicPr>
          <p:nvPr/>
        </p:nvPicPr>
        <p:blipFill rotWithShape="1">
          <a:blip r:embed="rId9">
            <a:extLst>
              <a:ext uri="{BEBA8EAE-BF5A-486C-A8C5-ECC9F3942E4B}">
                <a14:imgProps xmlns:a14="http://schemas.microsoft.com/office/drawing/2010/main">
                  <a14:imgLayer r:embed="rId10">
                    <a14:imgEffect>
                      <a14:backgroundRemoval t="16735" b="88469" l="5306" r="59490">
                        <a14:backgroundMark x1="30204" y1="85510" x2="32755" y2="87857"/>
                      </a14:backgroundRemoval>
                    </a14:imgEffect>
                  </a14:imgLayer>
                </a14:imgProps>
              </a:ext>
              <a:ext uri="{28A0092B-C50C-407E-A947-70E740481C1C}">
                <a14:useLocalDpi xmlns:a14="http://schemas.microsoft.com/office/drawing/2010/main" val="0"/>
              </a:ext>
            </a:extLst>
          </a:blip>
          <a:srcRect l="4540" t="8571" r="34318" b="9143"/>
          <a:stretch/>
        </p:blipFill>
        <p:spPr>
          <a:xfrm>
            <a:off x="5003702" y="2086961"/>
            <a:ext cx="3579224" cy="4816899"/>
          </a:xfrm>
          <a:prstGeom prst="rect">
            <a:avLst/>
          </a:prstGeom>
        </p:spPr>
      </p:pic>
      <p:pic>
        <p:nvPicPr>
          <p:cNvPr id="15" name="Picture 14"/>
          <p:cNvPicPr>
            <a:picLocks noChangeAspect="1"/>
          </p:cNvPicPr>
          <p:nvPr/>
        </p:nvPicPr>
        <p:blipFill rotWithShape="1">
          <a:blip r:embed="rId11">
            <a:extLst>
              <a:ext uri="{BEBA8EAE-BF5A-486C-A8C5-ECC9F3942E4B}">
                <a14:imgProps xmlns:a14="http://schemas.microsoft.com/office/drawing/2010/main">
                  <a14:imgLayer r:embed="rId12">
                    <a14:imgEffect>
                      <a14:backgroundRemoval t="15204" b="91633" l="25918" r="72041">
                        <a14:foregroundMark x1="41327" y1="66837" x2="52143" y2="73163"/>
                        <a14:foregroundMark x1="48776" y1="68367" x2="56735" y2="70102"/>
                        <a14:foregroundMark x1="50102" y1="64796" x2="51633" y2="71224"/>
                        <a14:foregroundMark x1="56122" y1="67041" x2="61327" y2="71633"/>
                        <a14:foregroundMark x1="42857" y1="67245" x2="37857" y2="69694"/>
                        <a14:foregroundMark x1="43980" y1="72755" x2="43163" y2="76224"/>
                        <a14:foregroundMark x1="45510" y1="71837" x2="47347" y2="75408"/>
                        <a14:foregroundMark x1="52143" y1="72551" x2="55918" y2="78061"/>
                        <a14:foregroundMark x1="55000" y1="71633" x2="56735" y2="77143"/>
                        <a14:foregroundMark x1="43061" y1="71429" x2="44184" y2="76939"/>
                      </a14:backgroundRemoval>
                    </a14:imgEffect>
                  </a14:imgLayer>
                </a14:imgProps>
              </a:ext>
              <a:ext uri="{28A0092B-C50C-407E-A947-70E740481C1C}">
                <a14:useLocalDpi xmlns:a14="http://schemas.microsoft.com/office/drawing/2010/main" val="0"/>
              </a:ext>
            </a:extLst>
          </a:blip>
          <a:srcRect l="24921" t="6666" r="22699" b="6666"/>
          <a:stretch/>
        </p:blipFill>
        <p:spPr>
          <a:xfrm>
            <a:off x="34105" y="1169305"/>
            <a:ext cx="3223582" cy="5333563"/>
          </a:xfrm>
          <a:prstGeom prst="rect">
            <a:avLst/>
          </a:prstGeom>
        </p:spPr>
      </p:pic>
      <p:grpSp>
        <p:nvGrpSpPr>
          <p:cNvPr id="16" name="Group 15"/>
          <p:cNvGrpSpPr/>
          <p:nvPr/>
        </p:nvGrpSpPr>
        <p:grpSpPr>
          <a:xfrm>
            <a:off x="242349" y="333021"/>
            <a:ext cx="8222382" cy="1632857"/>
            <a:chOff x="259915" y="143486"/>
            <a:chExt cx="4808474" cy="3398126"/>
          </a:xfrm>
        </p:grpSpPr>
        <p:sp>
          <p:nvSpPr>
            <p:cNvPr id="17" name="Hình chữ nhật: Góc Tròn 6">
              <a:extLst>
                <a:ext uri="{FF2B5EF4-FFF2-40B4-BE49-F238E27FC236}">
                  <a16:creationId xmlns:a16="http://schemas.microsoft.com/office/drawing/2014/main" id="{5EDA13FA-52E6-BE1A-FEDF-A2A8F414FB17}"/>
                </a:ext>
              </a:extLst>
            </p:cNvPr>
            <p:cNvSpPr/>
            <p:nvPr/>
          </p:nvSpPr>
          <p:spPr>
            <a:xfrm>
              <a:off x="259915" y="143486"/>
              <a:ext cx="4808474" cy="3398126"/>
            </a:xfrm>
            <a:prstGeom prst="roundRect">
              <a:avLst/>
            </a:prstGeom>
            <a:solidFill>
              <a:schemeClr val="bg1"/>
            </a:solidFill>
            <a:ln w="76200">
              <a:solidFill>
                <a:srgbClr val="E77D2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Text Placeholder 7">
              <a:extLst>
                <a:ext uri="{FF2B5EF4-FFF2-40B4-BE49-F238E27FC236}">
                  <a16:creationId xmlns:a16="http://schemas.microsoft.com/office/drawing/2014/main" id="{E5964B3C-8D91-6BC0-A655-FB65D469D7A8}"/>
                </a:ext>
              </a:extLst>
            </p:cNvPr>
            <p:cNvSpPr txBox="1">
              <a:spLocks/>
            </p:cNvSpPr>
            <p:nvPr/>
          </p:nvSpPr>
          <p:spPr>
            <a:xfrm flipH="1">
              <a:off x="533933" y="242600"/>
              <a:ext cx="4330815" cy="1412993"/>
            </a:xfrm>
            <a:prstGeom prst="roundRect">
              <a:avLst/>
            </a:prstGeom>
            <a:ln>
              <a:noFill/>
            </a:ln>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rPr>
                <a:t>Đầu</a:t>
              </a:r>
              <a:r>
                <a:rPr kumimoji="0" lang="en-US" sz="36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rPr>
                <a:t>tiên</a:t>
              </a:r>
              <a:r>
                <a:rPr kumimoji="0" lang="en-US" sz="36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rPr>
                <a:t>chúng</a:t>
              </a:r>
              <a:r>
                <a:rPr kumimoji="0" lang="en-US" sz="3600" b="0" i="0" u="none" strike="noStrike" kern="1200" cap="none" spc="0" normalizeH="0" baseline="0" noProof="0" dirty="0">
                  <a:ln>
                    <a:noFill/>
                  </a:ln>
                  <a:solidFill>
                    <a:srgbClr val="002060"/>
                  </a:solidFill>
                  <a:effectLst/>
                  <a:uLnTx/>
                  <a:uFillTx/>
                  <a:latin typeface="Calibri" panose="020F0502020204030204"/>
                  <a:ea typeface="+mn-ea"/>
                </a:rPr>
                <a:t> ta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rPr>
                <a:t>hãy</a:t>
              </a:r>
              <a:r>
                <a:rPr kumimoji="0" lang="en-US" sz="36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rPr>
                <a:t>hoàn</a:t>
              </a:r>
              <a:r>
                <a:rPr kumimoji="0" lang="en-US" sz="36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rPr>
                <a:t>thiện</a:t>
              </a:r>
              <a:r>
                <a:rPr kumimoji="0" lang="en-US" sz="36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rPr>
                <a:t>phần</a:t>
              </a:r>
              <a:r>
                <a:rPr kumimoji="0" lang="en-US" sz="36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rPr>
                <a:t>khung</a:t>
              </a:r>
              <a:r>
                <a:rPr kumimoji="0" lang="en-US" sz="36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rPr>
                <a:t>nhà</a:t>
              </a:r>
              <a:r>
                <a:rPr kumimoji="0" lang="en-US" sz="36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rPr>
                <a:t>bằng</a:t>
              </a:r>
              <a:r>
                <a:rPr kumimoji="0" lang="en-US" sz="36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rPr>
                <a:t>cách</a:t>
              </a:r>
              <a:r>
                <a:rPr kumimoji="0" lang="en-US" sz="36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rPr>
                <a:t>giải</a:t>
              </a:r>
              <a:r>
                <a:rPr kumimoji="0" lang="en-US" sz="36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rPr>
                <a:t>bài</a:t>
              </a:r>
              <a:r>
                <a:rPr kumimoji="0" lang="en-US" sz="36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rPr>
                <a:t>Toán</a:t>
              </a:r>
              <a:r>
                <a:rPr kumimoji="0" lang="en-US" sz="36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rPr>
                <a:t>số</a:t>
              </a:r>
              <a:r>
                <a:rPr kumimoji="0" lang="en-US" sz="3600" b="0" i="0" u="none" strike="noStrike" kern="1200" cap="none" spc="0" normalizeH="0" baseline="0" noProof="0" dirty="0">
                  <a:ln>
                    <a:noFill/>
                  </a:ln>
                  <a:solidFill>
                    <a:srgbClr val="002060"/>
                  </a:solidFill>
                  <a:effectLst/>
                  <a:uLnTx/>
                  <a:uFillTx/>
                  <a:latin typeface="Calibri" panose="020F0502020204030204"/>
                  <a:ea typeface="+mn-ea"/>
                </a:rPr>
                <a:t> 3.</a:t>
              </a:r>
              <a:endParaRPr kumimoji="0" lang="vi-VN" sz="3600" b="0" i="0" u="none" strike="noStrike" kern="1200" cap="none" spc="0" normalizeH="0" baseline="0" noProof="0" dirty="0">
                <a:ln>
                  <a:noFill/>
                </a:ln>
                <a:solidFill>
                  <a:srgbClr val="002060"/>
                </a:solidFill>
                <a:effectLst/>
                <a:uLnTx/>
                <a:uFillTx/>
                <a:latin typeface="Arial" panose="020B0604020202020204" pitchFamily="34" charset="0"/>
                <a:ea typeface="+mn-ea"/>
                <a:cs typeface="Lato Regular"/>
              </a:endParaRPr>
            </a:p>
          </p:txBody>
        </p:sp>
      </p:grpSp>
    </p:spTree>
    <p:extLst>
      <p:ext uri="{BB962C8B-B14F-4D97-AF65-F5344CB8AC3E}">
        <p14:creationId xmlns:p14="http://schemas.microsoft.com/office/powerpoint/2010/main" val="2812668256"/>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0-#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0-#ppt_w/2"/>
                                          </p:val>
                                        </p:tav>
                                        <p:tav tm="100000">
                                          <p:val>
                                            <p:strVal val="#ppt_x"/>
                                          </p:val>
                                        </p:tav>
                                      </p:tavLst>
                                    </p:anim>
                                    <p:anim calcmode="lin" valueType="num">
                                      <p:cBhvr additive="base">
                                        <p:cTn id="12" dur="10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000" fill="hold"/>
                                        <p:tgtEl>
                                          <p:spTgt spid="8"/>
                                        </p:tgtEl>
                                        <p:attrNameLst>
                                          <p:attrName>ppt_x</p:attrName>
                                        </p:attrNameLst>
                                      </p:cBhvr>
                                      <p:tavLst>
                                        <p:tav tm="0">
                                          <p:val>
                                            <p:strVal val="1+#ppt_w/2"/>
                                          </p:val>
                                        </p:tav>
                                        <p:tav tm="100000">
                                          <p:val>
                                            <p:strVal val="#ppt_x"/>
                                          </p:val>
                                        </p:tav>
                                      </p:tavLst>
                                    </p:anim>
                                    <p:anim calcmode="lin" valueType="num">
                                      <p:cBhvr additive="base">
                                        <p:cTn id="16" dur="1000" fill="hold"/>
                                        <p:tgtEl>
                                          <p:spTgt spid="8"/>
                                        </p:tgtEl>
                                        <p:attrNameLst>
                                          <p:attrName>ppt_y</p:attrName>
                                        </p:attrNameLst>
                                      </p:cBhvr>
                                      <p:tavLst>
                                        <p:tav tm="0">
                                          <p:val>
                                            <p:strVal val="#ppt_y"/>
                                          </p:val>
                                        </p:tav>
                                        <p:tav tm="100000">
                                          <p:val>
                                            <p:strVal val="#ppt_y"/>
                                          </p:val>
                                        </p:tav>
                                      </p:tavLst>
                                    </p:anim>
                                  </p:childTnLst>
                                </p:cTn>
                              </p:par>
                              <p:par>
                                <p:cTn id="17" presetID="2" presetClass="entr" presetSubtype="12"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000" fill="hold"/>
                                        <p:tgtEl>
                                          <p:spTgt spid="14"/>
                                        </p:tgtEl>
                                        <p:attrNameLst>
                                          <p:attrName>ppt_x</p:attrName>
                                        </p:attrNameLst>
                                      </p:cBhvr>
                                      <p:tavLst>
                                        <p:tav tm="0">
                                          <p:val>
                                            <p:strVal val="0-#ppt_w/2"/>
                                          </p:val>
                                        </p:tav>
                                        <p:tav tm="100000">
                                          <p:val>
                                            <p:strVal val="#ppt_x"/>
                                          </p:val>
                                        </p:tav>
                                      </p:tavLst>
                                    </p:anim>
                                    <p:anim calcmode="lin" valueType="num">
                                      <p:cBhvr additive="base">
                                        <p:cTn id="20" dur="10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1000" fill="hold"/>
                                        <p:tgtEl>
                                          <p:spTgt spid="9"/>
                                        </p:tgtEl>
                                        <p:attrNameLst>
                                          <p:attrName>ppt_x</p:attrName>
                                        </p:attrNameLst>
                                      </p:cBhvr>
                                      <p:tavLst>
                                        <p:tav tm="0">
                                          <p:val>
                                            <p:strVal val="1+#ppt_w/2"/>
                                          </p:val>
                                        </p:tav>
                                        <p:tav tm="100000">
                                          <p:val>
                                            <p:strVal val="#ppt_x"/>
                                          </p:val>
                                        </p:tav>
                                      </p:tavLst>
                                    </p:anim>
                                    <p:anim calcmode="lin" valueType="num">
                                      <p:cBhvr additive="base">
                                        <p:cTn id="24" dur="1000" fill="hold"/>
                                        <p:tgtEl>
                                          <p:spTgt spid="9"/>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t="14443" r="1374" b="10077"/>
          <a:stretch/>
        </p:blipFill>
        <p:spPr>
          <a:xfrm>
            <a:off x="0" y="-104503"/>
            <a:ext cx="12187647" cy="6996033"/>
          </a:xfrm>
          <a:prstGeom prst="rect">
            <a:avLst/>
          </a:prstGeom>
        </p:spPr>
      </p:pic>
      <p:sp>
        <p:nvSpPr>
          <p:cNvPr id="10" name="Hình chữ nhật: Góc Tròn 6">
            <a:extLst>
              <a:ext uri="{FF2B5EF4-FFF2-40B4-BE49-F238E27FC236}">
                <a16:creationId xmlns:a16="http://schemas.microsoft.com/office/drawing/2014/main" id="{5EDA13FA-52E6-BE1A-FEDF-A2A8F414FB17}"/>
              </a:ext>
            </a:extLst>
          </p:cNvPr>
          <p:cNvSpPr/>
          <p:nvPr/>
        </p:nvSpPr>
        <p:spPr>
          <a:xfrm>
            <a:off x="304760" y="186290"/>
            <a:ext cx="11556314" cy="6414446"/>
          </a:xfrm>
          <a:custGeom>
            <a:avLst/>
            <a:gdLst>
              <a:gd name="connsiteX0" fmla="*/ 0 w 11556314"/>
              <a:gd name="connsiteY0" fmla="*/ 1069096 h 6414446"/>
              <a:gd name="connsiteX1" fmla="*/ 1069096 w 11556314"/>
              <a:gd name="connsiteY1" fmla="*/ 0 h 6414446"/>
              <a:gd name="connsiteX2" fmla="*/ 10487218 w 11556314"/>
              <a:gd name="connsiteY2" fmla="*/ 0 h 6414446"/>
              <a:gd name="connsiteX3" fmla="*/ 11556314 w 11556314"/>
              <a:gd name="connsiteY3" fmla="*/ 1069096 h 6414446"/>
              <a:gd name="connsiteX4" fmla="*/ 11556314 w 11556314"/>
              <a:gd name="connsiteY4" fmla="*/ 5345350 h 6414446"/>
              <a:gd name="connsiteX5" fmla="*/ 10487218 w 11556314"/>
              <a:gd name="connsiteY5" fmla="*/ 6414446 h 6414446"/>
              <a:gd name="connsiteX6" fmla="*/ 1069096 w 11556314"/>
              <a:gd name="connsiteY6" fmla="*/ 6414446 h 6414446"/>
              <a:gd name="connsiteX7" fmla="*/ 0 w 11556314"/>
              <a:gd name="connsiteY7" fmla="*/ 5345350 h 6414446"/>
              <a:gd name="connsiteX8" fmla="*/ 0 w 11556314"/>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6314" h="6414446" fill="none" extrusionOk="0">
                <a:moveTo>
                  <a:pt x="0" y="1069096"/>
                </a:moveTo>
                <a:cubicBezTo>
                  <a:pt x="-19542" y="479866"/>
                  <a:pt x="461855" y="95376"/>
                  <a:pt x="1069096" y="0"/>
                </a:cubicBezTo>
                <a:cubicBezTo>
                  <a:pt x="2988959" y="77600"/>
                  <a:pt x="8507000" y="-27269"/>
                  <a:pt x="10487218" y="0"/>
                </a:cubicBezTo>
                <a:cubicBezTo>
                  <a:pt x="11148293" y="-93171"/>
                  <a:pt x="11665898" y="510911"/>
                  <a:pt x="11556314" y="1069096"/>
                </a:cubicBezTo>
                <a:cubicBezTo>
                  <a:pt x="11665314" y="2536417"/>
                  <a:pt x="11478105" y="4353943"/>
                  <a:pt x="11556314" y="5345350"/>
                </a:cubicBezTo>
                <a:cubicBezTo>
                  <a:pt x="11544449" y="5931154"/>
                  <a:pt x="11008778" y="6444826"/>
                  <a:pt x="10487218" y="6414446"/>
                </a:cubicBezTo>
                <a:cubicBezTo>
                  <a:pt x="6105933" y="6463623"/>
                  <a:pt x="3404006" y="6291744"/>
                  <a:pt x="1069096" y="6414446"/>
                </a:cubicBezTo>
                <a:cubicBezTo>
                  <a:pt x="471191" y="6471737"/>
                  <a:pt x="-69188" y="5995367"/>
                  <a:pt x="0" y="5345350"/>
                </a:cubicBezTo>
                <a:cubicBezTo>
                  <a:pt x="47022" y="3923570"/>
                  <a:pt x="104569" y="2292304"/>
                  <a:pt x="0" y="1069096"/>
                </a:cubicBezTo>
                <a:close/>
              </a:path>
              <a:path w="11556314" h="6414446" stroke="0" extrusionOk="0">
                <a:moveTo>
                  <a:pt x="0" y="1069096"/>
                </a:moveTo>
                <a:cubicBezTo>
                  <a:pt x="32307" y="474958"/>
                  <a:pt x="522525" y="-2928"/>
                  <a:pt x="1069096" y="0"/>
                </a:cubicBezTo>
                <a:cubicBezTo>
                  <a:pt x="3625564" y="-129276"/>
                  <a:pt x="7944635" y="-77778"/>
                  <a:pt x="10487218" y="0"/>
                </a:cubicBezTo>
                <a:cubicBezTo>
                  <a:pt x="11059960" y="-56436"/>
                  <a:pt x="11540584" y="569352"/>
                  <a:pt x="11556314" y="1069096"/>
                </a:cubicBezTo>
                <a:cubicBezTo>
                  <a:pt x="11637913" y="1542640"/>
                  <a:pt x="11710614" y="3696807"/>
                  <a:pt x="11556314" y="5345350"/>
                </a:cubicBezTo>
                <a:cubicBezTo>
                  <a:pt x="11603077" y="6034414"/>
                  <a:pt x="11046164" y="6425151"/>
                  <a:pt x="10487218" y="6414446"/>
                </a:cubicBezTo>
                <a:cubicBezTo>
                  <a:pt x="8839387" y="6458666"/>
                  <a:pt x="4582110"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bg1">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l="33507" t="16163" r="24415" b="27965"/>
          <a:stretch/>
        </p:blipFill>
        <p:spPr>
          <a:xfrm>
            <a:off x="9757098" y="-574049"/>
            <a:ext cx="3012466" cy="2250051"/>
          </a:xfrm>
          <a:prstGeom prst="rect">
            <a:avLst/>
          </a:prstGeom>
        </p:spPr>
      </p:pic>
      <p:grpSp>
        <p:nvGrpSpPr>
          <p:cNvPr id="39" name="Group 38"/>
          <p:cNvGrpSpPr/>
          <p:nvPr/>
        </p:nvGrpSpPr>
        <p:grpSpPr>
          <a:xfrm>
            <a:off x="730420" y="409016"/>
            <a:ext cx="9556580" cy="1146958"/>
            <a:chOff x="714129" y="484910"/>
            <a:chExt cx="9556580" cy="1146958"/>
          </a:xfrm>
        </p:grpSpPr>
        <p:sp>
          <p:nvSpPr>
            <p:cNvPr id="52" name="TextBox 9">
              <a:extLst>
                <a:ext uri="{FF2B5EF4-FFF2-40B4-BE49-F238E27FC236}">
                  <a16:creationId xmlns:a16="http://schemas.microsoft.com/office/drawing/2014/main" id="{05D34CA2-2112-1C09-1D68-6F5821B06B5B}"/>
                </a:ext>
              </a:extLst>
            </p:cNvPr>
            <p:cNvSpPr txBox="1"/>
            <p:nvPr/>
          </p:nvSpPr>
          <p:spPr>
            <a:xfrm>
              <a:off x="1450069" y="554650"/>
              <a:ext cx="8820640"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i="0" dirty="0" err="1">
                  <a:solidFill>
                    <a:srgbClr val="000000"/>
                  </a:solidFill>
                  <a:effectLst/>
                </a:rPr>
                <a:t>Tại</a:t>
              </a:r>
              <a:r>
                <a:rPr lang="en-US" sz="3200" b="1" i="0" dirty="0">
                  <a:solidFill>
                    <a:srgbClr val="000000"/>
                  </a:solidFill>
                  <a:effectLst/>
                </a:rPr>
                <a:t> </a:t>
              </a:r>
              <a:r>
                <a:rPr lang="en-US" sz="3200" b="1" i="0" dirty="0" err="1">
                  <a:solidFill>
                    <a:srgbClr val="000000"/>
                  </a:solidFill>
                  <a:effectLst/>
                </a:rPr>
                <a:t>mỗi</a:t>
              </a:r>
              <a:r>
                <a:rPr lang="en-US" sz="3200" b="1" i="0" dirty="0">
                  <a:solidFill>
                    <a:srgbClr val="000000"/>
                  </a:solidFill>
                  <a:effectLst/>
                </a:rPr>
                <a:t> </a:t>
              </a:r>
              <a:r>
                <a:rPr lang="en-US" sz="3200" b="1" i="0" dirty="0" err="1">
                  <a:solidFill>
                    <a:srgbClr val="000000"/>
                  </a:solidFill>
                  <a:effectLst/>
                </a:rPr>
                <a:t>thời</a:t>
              </a:r>
              <a:r>
                <a:rPr lang="en-US" sz="3200" b="1" i="0" dirty="0">
                  <a:solidFill>
                    <a:srgbClr val="000000"/>
                  </a:solidFill>
                  <a:effectLst/>
                </a:rPr>
                <a:t> </a:t>
              </a:r>
              <a:r>
                <a:rPr lang="en-US" sz="3200" b="1" i="0" dirty="0" err="1">
                  <a:solidFill>
                    <a:srgbClr val="000000"/>
                  </a:solidFill>
                  <a:effectLst/>
                </a:rPr>
                <a:t>điểm</a:t>
              </a:r>
              <a:r>
                <a:rPr lang="en-US" sz="3200" b="1" i="0" dirty="0">
                  <a:solidFill>
                    <a:srgbClr val="000000"/>
                  </a:solidFill>
                  <a:effectLst/>
                </a:rPr>
                <a:t> </a:t>
              </a:r>
              <a:r>
                <a:rPr lang="en-US" sz="3200" b="1" i="0" dirty="0" err="1">
                  <a:solidFill>
                    <a:srgbClr val="000000"/>
                  </a:solidFill>
                  <a:effectLst/>
                </a:rPr>
                <a:t>xem</a:t>
              </a:r>
              <a:r>
                <a:rPr lang="en-US" sz="3200" b="1" i="0" dirty="0">
                  <a:solidFill>
                    <a:srgbClr val="000000"/>
                  </a:solidFill>
                  <a:effectLst/>
                </a:rPr>
                <a:t> </a:t>
              </a:r>
              <a:r>
                <a:rPr lang="en-US" sz="3200" b="1" i="0" dirty="0" err="1">
                  <a:solidFill>
                    <a:srgbClr val="000000"/>
                  </a:solidFill>
                  <a:effectLst/>
                </a:rPr>
                <a:t>đồng</a:t>
              </a:r>
              <a:r>
                <a:rPr lang="en-US" sz="3200" b="1" i="0" dirty="0">
                  <a:solidFill>
                    <a:srgbClr val="000000"/>
                  </a:solidFill>
                  <a:effectLst/>
                </a:rPr>
                <a:t> </a:t>
              </a:r>
              <a:r>
                <a:rPr lang="en-US" sz="3200" b="1" i="0" dirty="0" err="1">
                  <a:solidFill>
                    <a:srgbClr val="000000"/>
                  </a:solidFill>
                  <a:effectLst/>
                </a:rPr>
                <a:t>hồ</a:t>
              </a:r>
              <a:r>
                <a:rPr lang="en-US" sz="3200" b="1" i="0" dirty="0">
                  <a:solidFill>
                    <a:srgbClr val="000000"/>
                  </a:solidFill>
                  <a:effectLst/>
                </a:rPr>
                <a:t> </a:t>
              </a:r>
              <a:r>
                <a:rPr lang="en-US" sz="3200" b="1" i="0" dirty="0" err="1">
                  <a:solidFill>
                    <a:srgbClr val="000000"/>
                  </a:solidFill>
                  <a:effectLst/>
                </a:rPr>
                <a:t>thì</a:t>
              </a:r>
              <a:r>
                <a:rPr lang="en-US" sz="3200" b="1" i="0" dirty="0">
                  <a:solidFill>
                    <a:srgbClr val="000000"/>
                  </a:solidFill>
                  <a:effectLst/>
                </a:rPr>
                <a:t> </a:t>
              </a:r>
              <a:r>
                <a:rPr lang="en-US" sz="3200" b="1" i="0" dirty="0" err="1">
                  <a:solidFill>
                    <a:srgbClr val="000000"/>
                  </a:solidFill>
                  <a:effectLst/>
                </a:rPr>
                <a:t>kim</a:t>
              </a:r>
              <a:r>
                <a:rPr lang="en-US" sz="3200" b="1" i="0" dirty="0">
                  <a:solidFill>
                    <a:srgbClr val="000000"/>
                  </a:solidFill>
                  <a:effectLst/>
                </a:rPr>
                <a:t> </a:t>
              </a:r>
              <a:r>
                <a:rPr lang="en-US" sz="3200" b="1" i="0" dirty="0" err="1">
                  <a:solidFill>
                    <a:srgbClr val="000000"/>
                  </a:solidFill>
                  <a:effectLst/>
                </a:rPr>
                <a:t>giờ</a:t>
              </a:r>
              <a:r>
                <a:rPr lang="en-US" sz="3200" b="1" i="0" dirty="0">
                  <a:solidFill>
                    <a:srgbClr val="000000"/>
                  </a:solidFill>
                  <a:effectLst/>
                </a:rPr>
                <a:t> </a:t>
              </a:r>
              <a:r>
                <a:rPr lang="en-US" sz="3200" b="1" i="0" dirty="0" err="1">
                  <a:solidFill>
                    <a:srgbClr val="000000"/>
                  </a:solidFill>
                  <a:effectLst/>
                </a:rPr>
                <a:t>và</a:t>
              </a:r>
              <a:r>
                <a:rPr lang="en-US" sz="3200" b="1" i="0" dirty="0">
                  <a:solidFill>
                    <a:srgbClr val="000000"/>
                  </a:solidFill>
                  <a:effectLst/>
                </a:rPr>
                <a:t> </a:t>
              </a:r>
              <a:r>
                <a:rPr lang="en-US" sz="3200" b="1" i="0" dirty="0" err="1">
                  <a:solidFill>
                    <a:srgbClr val="000000"/>
                  </a:solidFill>
                  <a:effectLst/>
                </a:rPr>
                <a:t>kim</a:t>
              </a:r>
              <a:r>
                <a:rPr lang="en-US" sz="3200" b="1" i="0" dirty="0">
                  <a:solidFill>
                    <a:srgbClr val="000000"/>
                  </a:solidFill>
                  <a:effectLst/>
                </a:rPr>
                <a:t> </a:t>
              </a:r>
              <a:r>
                <a:rPr lang="en-US" sz="3200" b="1" i="0" dirty="0" err="1">
                  <a:solidFill>
                    <a:srgbClr val="000000"/>
                  </a:solidFill>
                  <a:effectLst/>
                </a:rPr>
                <a:t>phút</a:t>
              </a:r>
              <a:r>
                <a:rPr lang="en-US" sz="3200" b="1" i="0" dirty="0">
                  <a:solidFill>
                    <a:srgbClr val="000000"/>
                  </a:solidFill>
                  <a:effectLst/>
                </a:rPr>
                <a:t> </a:t>
              </a:r>
              <a:r>
                <a:rPr lang="en-US" sz="3200" b="1" i="0" dirty="0" err="1">
                  <a:solidFill>
                    <a:srgbClr val="000000"/>
                  </a:solidFill>
                  <a:effectLst/>
                </a:rPr>
                <a:t>tạo</a:t>
              </a:r>
              <a:r>
                <a:rPr lang="en-US" sz="3200" b="1" i="0" dirty="0">
                  <a:solidFill>
                    <a:srgbClr val="000000"/>
                  </a:solidFill>
                  <a:effectLst/>
                </a:rPr>
                <a:t> </a:t>
              </a:r>
              <a:r>
                <a:rPr lang="en-US" sz="3200" b="1" i="0" dirty="0" err="1">
                  <a:solidFill>
                    <a:srgbClr val="000000"/>
                  </a:solidFill>
                  <a:effectLst/>
                </a:rPr>
                <a:t>thành</a:t>
              </a:r>
              <a:r>
                <a:rPr lang="en-US" sz="3200" b="1" i="0" dirty="0">
                  <a:solidFill>
                    <a:srgbClr val="000000"/>
                  </a:solidFill>
                  <a:effectLst/>
                </a:rPr>
                <a:t> </a:t>
              </a:r>
              <a:r>
                <a:rPr lang="en-US" sz="3200" b="1" i="0" dirty="0" err="1">
                  <a:solidFill>
                    <a:srgbClr val="000000"/>
                  </a:solidFill>
                  <a:effectLst/>
                </a:rPr>
                <a:t>một</a:t>
              </a:r>
              <a:r>
                <a:rPr lang="en-US" sz="3200" b="1" i="0" dirty="0">
                  <a:solidFill>
                    <a:srgbClr val="000000"/>
                  </a:solidFill>
                  <a:effectLst/>
                </a:rPr>
                <a:t> </a:t>
              </a:r>
              <a:r>
                <a:rPr lang="en-US" sz="3200" b="1" i="0" dirty="0" err="1">
                  <a:solidFill>
                    <a:srgbClr val="000000"/>
                  </a:solidFill>
                  <a:effectLst/>
                </a:rPr>
                <a:t>góc</a:t>
              </a:r>
              <a:r>
                <a:rPr lang="en-US" sz="3200" b="1" i="0" dirty="0">
                  <a:solidFill>
                    <a:srgbClr val="000000"/>
                  </a:solidFill>
                  <a:effectLst/>
                </a:rPr>
                <a:t>.</a:t>
              </a:r>
              <a:endParaRPr kumimoji="0" lang="vi-VN" sz="2800" b="1" i="0" u="none" strike="noStrike" kern="1200" cap="none" spc="0" normalizeH="0" baseline="0" noProof="0" dirty="0">
                <a:ln>
                  <a:noFill/>
                </a:ln>
                <a:solidFill>
                  <a:prstClr val="black"/>
                </a:solidFill>
                <a:effectLst/>
                <a:uLnTx/>
                <a:uFillTx/>
              </a:endParaRPr>
            </a:p>
          </p:txBody>
        </p:sp>
        <p:grpSp>
          <p:nvGrpSpPr>
            <p:cNvPr id="53" name="Group 16">
              <a:extLst>
                <a:ext uri="{FF2B5EF4-FFF2-40B4-BE49-F238E27FC236}">
                  <a16:creationId xmlns:a16="http://schemas.microsoft.com/office/drawing/2014/main" id="{C56449C4-9B55-2E5C-A35C-36D328BE3801}"/>
                </a:ext>
              </a:extLst>
            </p:cNvPr>
            <p:cNvGrpSpPr/>
            <p:nvPr/>
          </p:nvGrpSpPr>
          <p:grpSpPr>
            <a:xfrm>
              <a:off x="714129" y="484910"/>
              <a:ext cx="772160" cy="757670"/>
              <a:chOff x="667518" y="406400"/>
              <a:chExt cx="772160" cy="757670"/>
            </a:xfrm>
            <a:solidFill>
              <a:srgbClr val="00B0F0"/>
            </a:solidFill>
          </p:grpSpPr>
          <p:sp>
            <p:nvSpPr>
              <p:cNvPr id="54" name="Isosceles Triangle 8">
                <a:extLst>
                  <a:ext uri="{FF2B5EF4-FFF2-40B4-BE49-F238E27FC236}">
                    <a16:creationId xmlns:a16="http://schemas.microsoft.com/office/drawing/2014/main" id="{DBD5C094-E002-9059-F458-25F8F6050FE9}"/>
                  </a:ext>
                </a:extLst>
              </p:cNvPr>
              <p:cNvSpPr/>
              <p:nvPr/>
            </p:nvSpPr>
            <p:spPr>
              <a:xfrm>
                <a:off x="667518" y="406400"/>
                <a:ext cx="772160" cy="701040"/>
              </a:xfrm>
              <a:prstGeom prst="triangle">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5" name="TextBox 15">
                <a:extLst>
                  <a:ext uri="{FF2B5EF4-FFF2-40B4-BE49-F238E27FC236}">
                    <a16:creationId xmlns:a16="http://schemas.microsoft.com/office/drawing/2014/main" id="{A244621D-4212-F64C-0706-3A12F8B2D3A5}"/>
                  </a:ext>
                </a:extLst>
              </p:cNvPr>
              <p:cNvSpPr txBox="1"/>
              <p:nvPr/>
            </p:nvSpPr>
            <p:spPr>
              <a:xfrm>
                <a:off x="830078" y="579295"/>
                <a:ext cx="609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3</a:t>
                </a: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pic>
        <p:nvPicPr>
          <p:cNvPr id="3" name="Picture 2">
            <a:extLst>
              <a:ext uri="{FF2B5EF4-FFF2-40B4-BE49-F238E27FC236}">
                <a16:creationId xmlns:a16="http://schemas.microsoft.com/office/drawing/2014/main" id="{86424387-704D-65C4-0408-49C7516AF463}"/>
              </a:ext>
            </a:extLst>
          </p:cNvPr>
          <p:cNvPicPr>
            <a:picLocks noChangeAspect="1"/>
          </p:cNvPicPr>
          <p:nvPr/>
        </p:nvPicPr>
        <p:blipFill>
          <a:blip r:embed="rId4"/>
          <a:stretch>
            <a:fillRect/>
          </a:stretch>
        </p:blipFill>
        <p:spPr>
          <a:xfrm>
            <a:off x="2181225" y="1689646"/>
            <a:ext cx="8439150" cy="2958553"/>
          </a:xfrm>
          <a:prstGeom prst="rect">
            <a:avLst/>
          </a:prstGeom>
        </p:spPr>
      </p:pic>
      <p:sp>
        <p:nvSpPr>
          <p:cNvPr id="4" name="TextBox 3">
            <a:extLst>
              <a:ext uri="{FF2B5EF4-FFF2-40B4-BE49-F238E27FC236}">
                <a16:creationId xmlns:a16="http://schemas.microsoft.com/office/drawing/2014/main" id="{1C7C7E09-6EF5-3005-8557-A9546CE1FCDD}"/>
              </a:ext>
            </a:extLst>
          </p:cNvPr>
          <p:cNvSpPr txBox="1"/>
          <p:nvPr/>
        </p:nvSpPr>
        <p:spPr>
          <a:xfrm>
            <a:off x="1266825" y="5000625"/>
            <a:ext cx="10125075" cy="1384995"/>
          </a:xfrm>
          <a:prstGeom prst="rect">
            <a:avLst/>
          </a:prstGeom>
          <a:noFill/>
        </p:spPr>
        <p:txBody>
          <a:bodyPr wrap="square" rtlCol="0">
            <a:spAutoFit/>
          </a:bodyPr>
          <a:lstStyle/>
          <a:p>
            <a:pPr algn="just" latinLnBrk="0"/>
            <a:r>
              <a:rPr lang="vi-VN" sz="2800" b="1" i="0" dirty="0">
                <a:solidFill>
                  <a:srgbClr val="000000"/>
                </a:solidFill>
                <a:effectLst/>
                <a:latin typeface="Calibri" panose="020F0502020204030204" pitchFamily="34" charset="0"/>
                <a:cs typeface="Calibri" panose="020F0502020204030204" pitchFamily="34" charset="0"/>
              </a:rPr>
              <a:t>a) Theo em, tại mỗi thời điểm: lúc 3 giờ, lúc 6 giờ, lúc 9 giờ thì góc giữa hai kim đó có số đo lần lượt bằng bao nhiêu?</a:t>
            </a:r>
          </a:p>
          <a:p>
            <a:pPr algn="just" latinLnBrk="0"/>
            <a:r>
              <a:rPr lang="vi-VN" sz="2800" b="1" i="0" dirty="0">
                <a:solidFill>
                  <a:srgbClr val="000000"/>
                </a:solidFill>
                <a:effectLst/>
                <a:latin typeface="Calibri" panose="020F0502020204030204" pitchFamily="34" charset="0"/>
                <a:cs typeface="Calibri" panose="020F0502020204030204" pitchFamily="34" charset="0"/>
              </a:rPr>
              <a:t>b) Chỉ ra ba vị trí mà góc giữa hai kim là góc nhọn, góc tù.</a:t>
            </a:r>
          </a:p>
        </p:txBody>
      </p:sp>
    </p:spTree>
    <p:extLst>
      <p:ext uri="{BB962C8B-B14F-4D97-AF65-F5344CB8AC3E}">
        <p14:creationId xmlns:p14="http://schemas.microsoft.com/office/powerpoint/2010/main" val="14930118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anim calcmode="lin" valueType="num">
                                      <p:cBhvr>
                                        <p:cTn id="8" dur="500" fill="hold"/>
                                        <p:tgtEl>
                                          <p:spTgt spid="39"/>
                                        </p:tgtEl>
                                        <p:attrNameLst>
                                          <p:attrName>ppt_x</p:attrName>
                                        </p:attrNameLst>
                                      </p:cBhvr>
                                      <p:tavLst>
                                        <p:tav tm="0">
                                          <p:val>
                                            <p:strVal val="#ppt_x"/>
                                          </p:val>
                                        </p:tav>
                                        <p:tav tm="100000">
                                          <p:val>
                                            <p:strVal val="#ppt_x"/>
                                          </p:val>
                                        </p:tav>
                                      </p:tavLst>
                                    </p:anim>
                                    <p:anim calcmode="lin" valueType="num">
                                      <p:cBhvr>
                                        <p:cTn id="9" dur="5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barn(inVertical)">
                                      <p:cBhvr>
                                        <p:cTn id="19" dur="500"/>
                                        <p:tgtEl>
                                          <p:spTgt spid="4">
                                            <p:txEl>
                                              <p:pRg st="0" end="0"/>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barn(inVertical)">
                                      <p:cBhvr>
                                        <p:cTn id="2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TotalTime>
  <Words>486</Words>
  <Application>Microsoft Office PowerPoint</Application>
  <PresentationFormat>Widescreen</PresentationFormat>
  <Paragraphs>38</Paragraphs>
  <Slides>25</Slides>
  <Notes>5</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Calibri</vt:lpstr>
      <vt:lpstr>Calibri Light</vt:lpstr>
      <vt:lpstr>Cambria</vt:lpstr>
      <vt:lpstr>UTM Cookies</vt:lpstr>
      <vt:lpstr>UTM Duepuntozero</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22</cp:revision>
  <dcterms:created xsi:type="dcterms:W3CDTF">2023-09-15T00:35:06Z</dcterms:created>
  <dcterms:modified xsi:type="dcterms:W3CDTF">2023-09-15T01:42:19Z</dcterms:modified>
</cp:coreProperties>
</file>