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60" r:id="rId3"/>
    <p:sldId id="324" r:id="rId4"/>
    <p:sldId id="258" r:id="rId5"/>
    <p:sldId id="259" r:id="rId6"/>
    <p:sldId id="267" r:id="rId7"/>
    <p:sldId id="325" r:id="rId8"/>
    <p:sldId id="326" r:id="rId9"/>
    <p:sldId id="330" r:id="rId10"/>
    <p:sldId id="331" r:id="rId11"/>
    <p:sldId id="265" r:id="rId12"/>
    <p:sldId id="268" r:id="rId13"/>
    <p:sldId id="269" r:id="rId14"/>
    <p:sldId id="270" r:id="rId15"/>
    <p:sldId id="332" r:id="rId16"/>
    <p:sldId id="292" r:id="rId17"/>
    <p:sldId id="328" r:id="rId18"/>
    <p:sldId id="295" r:id="rId19"/>
    <p:sldId id="301" r:id="rId20"/>
    <p:sldId id="307" r:id="rId21"/>
    <p:sldId id="308" r:id="rId22"/>
    <p:sldId id="309" r:id="rId23"/>
    <p:sldId id="310" r:id="rId24"/>
    <p:sldId id="313" r:id="rId25"/>
    <p:sldId id="329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7D60C-238F-497E-A99F-9C03DAAA04E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9F6D-0050-4E1B-8FF4-6674B20AE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2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9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8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0075CD8-8FA9-5AE0-19FB-6D56ABEFBE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19075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CF7-5617-4ABC-BF65-F8E594CFC84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AF0F0C2-5630-2C31-D5A3-85ABB7A05F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75" y="9525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1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3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image" Target="../media/image31.jpeg"/><Relationship Id="rId9" Type="http://schemas.openxmlformats.org/officeDocument/2006/relationships/image" Target="../media/image34.png"/><Relationship Id="rId1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5.wdp"/><Relationship Id="rId4" Type="http://schemas.openxmlformats.org/officeDocument/2006/relationships/image" Target="../media/image31.jpeg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audio" Target="../media/audio1.wav"/><Relationship Id="rId9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863B2-5C9E-BC3E-AB37-6F31D165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11" y="171450"/>
            <a:ext cx="640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11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E3A65-74E9-F68B-05FB-84CFBB4DC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03" y="-750336"/>
            <a:ext cx="8240497" cy="8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/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38222" y="2302701"/>
            <a:ext cx="4808474" cy="2648121"/>
            <a:chOff x="259915" y="143486"/>
            <a:chExt cx="4808474" cy="4358821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nhiệm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vụ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152606" y="1224501"/>
            <a:ext cx="4902055" cy="1143753"/>
            <a:chOff x="3666356" y="4496585"/>
            <a:chExt cx="4280542" cy="1458088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6" y="449658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22934-75FB-744A-36F0-ECD3473D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2828306"/>
            <a:ext cx="12192000" cy="16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6379" y="2668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Sử dụng thước đo góc để xác định số đo của các góc sau: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07693-B6B1-4795-B284-40A3336DA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1746" r="-1740" b="41025"/>
          <a:stretch/>
        </p:blipFill>
        <p:spPr>
          <a:xfrm rot="1358033">
            <a:off x="10315770" y="640381"/>
            <a:ext cx="1394334" cy="139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3DF15-0C08-220A-85E2-E1CE2B6E4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5843" b="32583"/>
          <a:stretch/>
        </p:blipFill>
        <p:spPr>
          <a:xfrm rot="20959090">
            <a:off x="10162443" y="3184973"/>
            <a:ext cx="1492393" cy="1492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DA06C-6B36-DEFE-62D0-CC092A203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t="7263" r="35034" b="32016"/>
          <a:stretch/>
        </p:blipFill>
        <p:spPr>
          <a:xfrm rot="1358033">
            <a:off x="10350046" y="1542742"/>
            <a:ext cx="1352044" cy="1737466"/>
          </a:xfrm>
          <a:prstGeom prst="rect">
            <a:avLst/>
          </a:prstGeom>
        </p:spPr>
      </p:pic>
      <p:pic>
        <p:nvPicPr>
          <p:cNvPr id="17" name="Picture 16" descr="A green vest with white stripes&#10;&#10;Description automatically generated">
            <a:extLst>
              <a:ext uri="{FF2B5EF4-FFF2-40B4-BE49-F238E27FC236}">
                <a16:creationId xmlns:a16="http://schemas.microsoft.com/office/drawing/2014/main" id="{641B57A5-2C75-A37D-A6F0-D47F592B7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15" y="4733885"/>
            <a:ext cx="1346269" cy="1562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A3DA-3581-35CC-44FE-48CBACC6C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95" y="806881"/>
            <a:ext cx="5390322" cy="564299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12DD53-60F4-6992-865C-23B15D9DECE9}"/>
              </a:ext>
            </a:extLst>
          </p:cNvPr>
          <p:cNvSpPr/>
          <p:nvPr/>
        </p:nvSpPr>
        <p:spPr>
          <a:xfrm>
            <a:off x="6191250" y="952501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MN, MP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77B68F-78F6-8E9B-1B09-20E5EACBD319}"/>
              </a:ext>
            </a:extLst>
          </p:cNvPr>
          <p:cNvSpPr/>
          <p:nvPr/>
        </p:nvSpPr>
        <p:spPr>
          <a:xfrm>
            <a:off x="6221067" y="2483127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D, cạnh DC, DE có số đo là 120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E04A48-376D-50CD-BF7E-EE2E417C0CB5}"/>
              </a:ext>
            </a:extLst>
          </p:cNvPr>
          <p:cNvSpPr/>
          <p:nvPr/>
        </p:nvSpPr>
        <p:spPr>
          <a:xfrm>
            <a:off x="6171371" y="38646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O, cạnh OA, OB có số đo là 90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91445F-910E-7329-C96A-87EC0FCC5F2B}"/>
              </a:ext>
            </a:extLst>
          </p:cNvPr>
          <p:cNvSpPr/>
          <p:nvPr/>
        </p:nvSpPr>
        <p:spPr>
          <a:xfrm>
            <a:off x="6141553" y="52362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H, cạnh HK, HG có số đo là 180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A2F32-CC3C-EA66-6C01-2BA0B8F2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669334"/>
            <a:ext cx="10496550" cy="25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0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57550" y="4313562"/>
            <a:ext cx="5621158" cy="2094487"/>
            <a:chOff x="259915" y="143486"/>
            <a:chExt cx="4808474" cy="4358821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5" y="519125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mặc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tục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1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37681" y="1502229"/>
            <a:ext cx="3185255" cy="446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99370" y="1260566"/>
            <a:ext cx="3592286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535013" y="2214184"/>
            <a:ext cx="3579224" cy="4816899"/>
          </a:xfrm>
          <a:prstGeom prst="rect">
            <a:avLst/>
          </a:prstGeom>
        </p:spPr>
      </p:pic>
      <p:pic>
        <p:nvPicPr>
          <p:cNvPr id="2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grpSp>
        <p:nvGrpSpPr>
          <p:cNvPr id="23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4185250" y="5583274"/>
            <a:ext cx="4907406" cy="1099800"/>
            <a:chOff x="3661683" y="4573200"/>
            <a:chExt cx="4285215" cy="1402056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</a:t>
              </a: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10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vụ</a:t>
              </a: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1683" y="4593782"/>
              <a:ext cx="4280542" cy="13814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</a:t>
              </a: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10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vụ</a:t>
              </a: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D8F35C5-6570-C419-0F1F-627C08B457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67094"/>
            <a:ext cx="12192000" cy="3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4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550E2-ABCB-2DFE-1A98-713ABFFF6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9272498" y="267764"/>
            <a:ext cx="1373196" cy="1656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52BCF-3D10-ED64-6E9A-6B83F7F8A6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0629081" y="244929"/>
            <a:ext cx="1258307" cy="176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584B2-F35F-924E-CBD3-1DECABF17D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9352895" y="1790631"/>
            <a:ext cx="1238905" cy="2049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CC737-14A5-FFC2-849E-A1EDAB059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801042"/>
            <a:ext cx="2285184" cy="22851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95C85A-6231-5BFA-F788-E1027EC8FA83}"/>
              </a:ext>
            </a:extLst>
          </p:cNvPr>
          <p:cNvSpPr txBox="1"/>
          <p:nvPr/>
        </p:nvSpPr>
        <p:spPr>
          <a:xfrm>
            <a:off x="676379" y="266810"/>
            <a:ext cx="8620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2.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Dùng thước đo góc để đo các góc dưới đây và ghi lại số đo.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DA3D6-3722-D72F-347C-9EBD33DE3A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74" y="1865436"/>
            <a:ext cx="8734425" cy="1770652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67E4DC4F-E5F9-F03A-91FE-C7FA7196DE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042" y="1733434"/>
            <a:ext cx="3286584" cy="16575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AFD217-891D-13EF-0575-B57EDA139B2D}"/>
              </a:ext>
            </a:extLst>
          </p:cNvPr>
          <p:cNvSpPr/>
          <p:nvPr/>
        </p:nvSpPr>
        <p:spPr>
          <a:xfrm>
            <a:off x="133349" y="3676651"/>
            <a:ext cx="215265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GI, GH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A574C55-7D49-9764-1164-5D4CF8A4D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08" y="1704859"/>
            <a:ext cx="3286584" cy="16575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F23E07-A406-57C8-0145-25835E003A97}"/>
              </a:ext>
            </a:extLst>
          </p:cNvPr>
          <p:cNvSpPr/>
          <p:nvPr/>
        </p:nvSpPr>
        <p:spPr>
          <a:xfrm>
            <a:off x="2533650" y="362902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LM, LK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8AA4FBE-9977-F82D-90FD-2E24A8A68C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096">
            <a:off x="4024083" y="1019059"/>
            <a:ext cx="3286584" cy="1657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AEA256-6C73-18A9-23FE-C6C54C93278C}"/>
              </a:ext>
            </a:extLst>
          </p:cNvPr>
          <p:cNvSpPr/>
          <p:nvPr/>
        </p:nvSpPr>
        <p:spPr>
          <a:xfrm>
            <a:off x="4933950" y="364807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YX, YZ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180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606C2372-FD22-D9B0-9D41-ECDA17B991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9" y="1714384"/>
            <a:ext cx="3286584" cy="165758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8299CDE-94D7-5231-D3F3-403BEF7EE9E2}"/>
              </a:ext>
            </a:extLst>
          </p:cNvPr>
          <p:cNvSpPr/>
          <p:nvPr/>
        </p:nvSpPr>
        <p:spPr>
          <a:xfrm>
            <a:off x="7324725" y="3657601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QP, QR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9370" y="154293"/>
            <a:ext cx="4808474" cy="1632857"/>
            <a:chOff x="259915" y="143486"/>
            <a:chExt cx="4808474" cy="3398126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Đội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37681" y="1502229"/>
            <a:ext cx="3185255" cy="446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99370" y="1260566"/>
            <a:ext cx="3592286" cy="5943600"/>
          </a:xfrm>
          <a:prstGeom prst="rect">
            <a:avLst/>
          </a:prstGeom>
        </p:spPr>
      </p:pic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DE604-979B-B496-6084-B371258B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-321935"/>
            <a:ext cx="7249101" cy="83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5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342138" cy="6414446"/>
          </a:xfrm>
          <a:custGeom>
            <a:avLst/>
            <a:gdLst>
              <a:gd name="connsiteX0" fmla="*/ 0 w 11342138"/>
              <a:gd name="connsiteY0" fmla="*/ 1069096 h 6414446"/>
              <a:gd name="connsiteX1" fmla="*/ 1069096 w 11342138"/>
              <a:gd name="connsiteY1" fmla="*/ 0 h 6414446"/>
              <a:gd name="connsiteX2" fmla="*/ 10273042 w 11342138"/>
              <a:gd name="connsiteY2" fmla="*/ 0 h 6414446"/>
              <a:gd name="connsiteX3" fmla="*/ 11342138 w 11342138"/>
              <a:gd name="connsiteY3" fmla="*/ 1069096 h 6414446"/>
              <a:gd name="connsiteX4" fmla="*/ 11342138 w 11342138"/>
              <a:gd name="connsiteY4" fmla="*/ 5345350 h 6414446"/>
              <a:gd name="connsiteX5" fmla="*/ 10273042 w 11342138"/>
              <a:gd name="connsiteY5" fmla="*/ 6414446 h 6414446"/>
              <a:gd name="connsiteX6" fmla="*/ 1069096 w 11342138"/>
              <a:gd name="connsiteY6" fmla="*/ 6414446 h 6414446"/>
              <a:gd name="connsiteX7" fmla="*/ 0 w 11342138"/>
              <a:gd name="connsiteY7" fmla="*/ 5345350 h 6414446"/>
              <a:gd name="connsiteX8" fmla="*/ 0 w 113421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21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136275" y="77600"/>
                  <a:pt x="7806963" y="-27269"/>
                  <a:pt x="10273042" y="0"/>
                </a:cubicBezTo>
                <a:cubicBezTo>
                  <a:pt x="10934117" y="-93171"/>
                  <a:pt x="11451722" y="510911"/>
                  <a:pt x="11342138" y="1069096"/>
                </a:cubicBezTo>
                <a:cubicBezTo>
                  <a:pt x="11451138" y="2536417"/>
                  <a:pt x="11263929" y="4353943"/>
                  <a:pt x="11342138" y="5345350"/>
                </a:cubicBezTo>
                <a:cubicBezTo>
                  <a:pt x="11330273" y="5931154"/>
                  <a:pt x="10794602" y="6444826"/>
                  <a:pt x="10273042" y="6414446"/>
                </a:cubicBezTo>
                <a:cubicBezTo>
                  <a:pt x="6740657" y="6463623"/>
                  <a:pt x="3369101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3421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974978" y="-129276"/>
                  <a:pt x="6311214" y="-77778"/>
                  <a:pt x="10273042" y="0"/>
                </a:cubicBezTo>
                <a:cubicBezTo>
                  <a:pt x="10845784" y="-56436"/>
                  <a:pt x="11326408" y="569352"/>
                  <a:pt x="11342138" y="1069096"/>
                </a:cubicBezTo>
                <a:cubicBezTo>
                  <a:pt x="11423737" y="1542640"/>
                  <a:pt x="11496438" y="3696807"/>
                  <a:pt x="11342138" y="5345350"/>
                </a:cubicBezTo>
                <a:cubicBezTo>
                  <a:pt x="11388901" y="6034414"/>
                  <a:pt x="10831988" y="6425151"/>
                  <a:pt x="10273042" y="6414446"/>
                </a:cubicBezTo>
                <a:cubicBezTo>
                  <a:pt x="7832886" y="6458666"/>
                  <a:pt x="341326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red and tan fan&#10;&#10;Description automatically generated">
            <a:extLst>
              <a:ext uri="{FF2B5EF4-FFF2-40B4-BE49-F238E27FC236}">
                <a16:creationId xmlns:a16="http://schemas.microsoft.com/office/drawing/2014/main" id="{D1480FF9-C99A-A0A8-E6D8-2E4ADE8A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5" y="882613"/>
            <a:ext cx="8705255" cy="2203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939C7-6631-8ADE-6E16-E8EE9F72BBA0}"/>
              </a:ext>
            </a:extLst>
          </p:cNvPr>
          <p:cNvSpPr txBox="1"/>
          <p:nvPr/>
        </p:nvSpPr>
        <p:spPr>
          <a:xfrm>
            <a:off x="1333500" y="3505200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xòe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tưởng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94569-4103-C4E0-5CD0-02D5A2EDCBF0}"/>
              </a:ext>
            </a:extLst>
          </p:cNvPr>
          <p:cNvSpPr txBox="1"/>
          <p:nvPr/>
        </p:nvSpPr>
        <p:spPr>
          <a:xfrm>
            <a:off x="1333500" y="4886325"/>
            <a:ext cx="982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5EBA-4180-2659-A2C2-4A98732ACEC3}"/>
              </a:ext>
            </a:extLst>
          </p:cNvPr>
          <p:cNvSpPr txBox="1"/>
          <p:nvPr/>
        </p:nvSpPr>
        <p:spPr>
          <a:xfrm>
            <a:off x="3524250" y="323850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Zalo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0972.115.126</a:t>
            </a:r>
          </a:p>
        </p:txBody>
      </p:sp>
    </p:spTree>
    <p:extLst>
      <p:ext uri="{BB962C8B-B14F-4D97-AF65-F5344CB8AC3E}">
        <p14:creationId xmlns:p14="http://schemas.microsoft.com/office/powerpoint/2010/main" val="7216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219267" y="374130"/>
            <a:ext cx="3435533" cy="4143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278022" y="2109462"/>
            <a:ext cx="3579224" cy="4816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5D981A-BC5D-6C05-9702-3CE4D68E54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495" y="258970"/>
            <a:ext cx="446265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0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4063" y="294969"/>
            <a:ext cx="12164083" cy="2324140"/>
            <a:chOff x="214063" y="294969"/>
            <a:chExt cx="12164083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14063" y="294969"/>
              <a:ext cx="11700030" cy="2324140"/>
              <a:chOff x="214063" y="294969"/>
              <a:chExt cx="11700030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14063" y="1186040"/>
                <a:ext cx="4293603" cy="1433069"/>
                <a:chOff x="2215528" y="4129449"/>
                <a:chExt cx="4293603" cy="1433069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15528" y="412944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47495" y="873972"/>
              <a:ext cx="8330651" cy="12939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Đơn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vị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7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5339405" y="2558962"/>
            <a:ext cx="4852346" cy="19273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(°)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1178883" y="1035641"/>
            <a:ext cx="3592286" cy="594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1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124" y="294969"/>
            <a:ext cx="11686969" cy="2324140"/>
            <a:chOff x="227124" y="294969"/>
            <a:chExt cx="11686969" cy="2324140"/>
          </a:xfrm>
        </p:grpSpPr>
        <p:grpSp>
          <p:nvGrpSpPr>
            <p:cNvPr id="2" name="Group 1"/>
            <p:cNvGrpSpPr/>
            <p:nvPr/>
          </p:nvGrpSpPr>
          <p:grpSpPr>
            <a:xfrm>
              <a:off x="227124" y="294969"/>
              <a:ext cx="11686969" cy="2324140"/>
              <a:chOff x="227124" y="294969"/>
              <a:chExt cx="11686969" cy="2324140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accent2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227124" y="1189855"/>
                <a:ext cx="4280542" cy="1429254"/>
                <a:chOff x="2228589" y="4133264"/>
                <a:chExt cx="4280542" cy="142925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228589" y="4181045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228589" y="4133264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4010776" y="479550"/>
              <a:ext cx="7651382" cy="18047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vuông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góc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bao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nhiêu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038220" y="1195447"/>
            <a:ext cx="4297681" cy="5783794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B445A835-5C19-95AB-3B7E-70C99DD5A827}"/>
              </a:ext>
            </a:extLst>
          </p:cNvPr>
          <p:cNvSpPr/>
          <p:nvPr/>
        </p:nvSpPr>
        <p:spPr>
          <a:xfrm>
            <a:off x="6181725" y="2825662"/>
            <a:ext cx="5572125" cy="13558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90°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502">
            <a:off x="2037606" y="4632007"/>
            <a:ext cx="1874840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82F3D-8802-8608-6FB5-71C69C3CF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764" y="-274023"/>
            <a:ext cx="628552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/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38222" y="2302701"/>
            <a:ext cx="4808474" cy="2648121"/>
            <a:chOff x="259915" y="143486"/>
            <a:chExt cx="4808474" cy="4358821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tục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buổi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hôm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F508E-473A-FEE7-48C0-EE781B1EF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93" y="970631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0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266004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25F99-A6EC-8ADC-B0F8-3661B94A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498" y="1038553"/>
            <a:ext cx="3581952" cy="1123858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E4A8333-5D03-E8DA-1975-BA906AA56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" y="3905134"/>
            <a:ext cx="3286584" cy="165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39493-F8BB-2CC4-8A33-59650A901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77" y="2168179"/>
            <a:ext cx="81754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3209" y="514163"/>
            <a:ext cx="8166016" cy="1169551"/>
            <a:chOff x="3763146" y="155682"/>
            <a:chExt cx="8166016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717387" y="1963267"/>
            <a:ext cx="947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Có biểu tượng về đại lượng đo góc, nhận biết được mỗi góc có một số đo. Biết được đơn vị đo góc là độ, kí hiệu là . Nhận biết được góc vuông có số đo là 90 , góc bẹt có số đo là 180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Làm quen với thước đo góc. Sử dụng được thước đo góc để đo một số góc đơn giản. Đọc được số đo của một góc theo đơn vị độ.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7857" l="9878" r="89878">
                        <a14:foregroundMark x1="40898" y1="58878" x2="35592" y2="63061"/>
                        <a14:foregroundMark x1="62122" y1="44184" x2="66531" y2="49898"/>
                        <a14:foregroundMark x1="26449" y1="35000" x2="32082" y2="31633"/>
                        <a14:foregroundMark x1="29959" y1="31837" x2="45959" y2="26122"/>
                        <a14:foregroundMark x1="82531" y1="28571" x2="86204" y2="32143"/>
                        <a14:foregroundMark x1="86204" y1="35204" x2="88163" y2="45306"/>
                        <a14:foregroundMark x1="86776" y1="37755" x2="86776" y2="37755"/>
                        <a14:foregroundMark x1="87265" y1="36429" x2="89224" y2="43265"/>
                        <a14:foregroundMark x1="81878" y1="27041" x2="84653" y2="29694"/>
                        <a14:foregroundMark x1="47184" y1="26429" x2="51592" y2="24184"/>
                        <a14:foregroundMark x1="62122" y1="47857" x2="58286" y2="4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3" y="3919965"/>
            <a:ext cx="3732254" cy="298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7638730" y="-371103"/>
            <a:ext cx="3012466" cy="22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6EBAF-DC54-B244-FF80-D8944F99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95" y="495300"/>
            <a:ext cx="696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BB3CB-C172-4116-59C2-65010B5D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9637"/>
            <a:ext cx="11144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5ACEC-A98A-C122-6D98-09DCF0B5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400050"/>
            <a:ext cx="7743825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83E9D-5321-368C-D765-8C2CC384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87" y="2505075"/>
            <a:ext cx="7743825" cy="201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0366CC-DB37-CFB3-2AEE-F7E3E099F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62" y="4510087"/>
            <a:ext cx="76866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1CE37-5651-9A0B-3113-640FE8BF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285750"/>
            <a:ext cx="362902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B92C3-84E2-0B92-510C-705E804B6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328612"/>
            <a:ext cx="3829050" cy="193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6CFF1-93D5-48D9-D68C-F06C726F6ABA}"/>
              </a:ext>
            </a:extLst>
          </p:cNvPr>
          <p:cNvSpPr txBox="1"/>
          <p:nvPr/>
        </p:nvSpPr>
        <p:spPr>
          <a:xfrm>
            <a:off x="1809749" y="1952625"/>
            <a:ext cx="9820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dùng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thước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a typeface="Times New Roman" panose="02020603050405020304" pitchFamily="18" charset="0"/>
              </a:rPr>
              <a:t> ta chia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vuông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a typeface="Times New Roman" panose="02020603050405020304" pitchFamily="18" charset="0"/>
              </a:rPr>
              <a:t> 90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>
                <a:ea typeface="Times New Roman" panose="02020603050405020304" pitchFamily="18" charset="0"/>
              </a:rPr>
              <a:t>. </a:t>
            </a:r>
            <a:endParaRPr lang="en-US" sz="2800" b="1" baseline="30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E0E5A4-777E-3309-4FD2-259AAECE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674" y="3795712"/>
            <a:ext cx="7096125" cy="2184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530AAF-E21A-C005-414B-FBE4E90CDC52}"/>
              </a:ext>
            </a:extLst>
          </p:cNvPr>
          <p:cNvSpPr txBox="1"/>
          <p:nvPr/>
        </p:nvSpPr>
        <p:spPr>
          <a:xfrm>
            <a:off x="1152525" y="5943600"/>
            <a:ext cx="976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. </a:t>
            </a:r>
            <a:r>
              <a:rPr lang="en-US" sz="2800" b="1" dirty="0" err="1"/>
              <a:t>Chẳng</a:t>
            </a:r>
            <a:r>
              <a:rPr lang="en-US" sz="2800" b="1" dirty="0"/>
              <a:t> </a:t>
            </a:r>
            <a:r>
              <a:rPr lang="en-US" sz="2800" b="1" dirty="0" err="1"/>
              <a:t>hạn</a:t>
            </a:r>
            <a:r>
              <a:rPr lang="en-US" sz="2800" b="1" dirty="0"/>
              <a:t>,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90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086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695BC-6625-79A9-78E9-9CCB1146CA1D}"/>
              </a:ext>
            </a:extLst>
          </p:cNvPr>
          <p:cNvSpPr txBox="1"/>
          <p:nvPr/>
        </p:nvSpPr>
        <p:spPr>
          <a:xfrm>
            <a:off x="1314449" y="485775"/>
            <a:ext cx="1022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thước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đỉnh</a:t>
            </a:r>
            <a:r>
              <a:rPr lang="en-US" sz="3200" b="1" dirty="0"/>
              <a:t> I </a:t>
            </a:r>
            <a:r>
              <a:rPr lang="en-US" sz="3200" b="1" dirty="0" err="1"/>
              <a:t>cạnh</a:t>
            </a:r>
            <a:r>
              <a:rPr lang="en-US" sz="3200" b="1" dirty="0"/>
              <a:t> IA, IB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8A4FC-0E17-3C45-2610-EAFF8B41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295400"/>
            <a:ext cx="3057525" cy="251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E44CF-1AEF-EF5D-22DD-4A324380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362" y="1395412"/>
            <a:ext cx="4295775" cy="2428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9308D-39CA-0653-A3BA-7DF0FFE60C27}"/>
              </a:ext>
            </a:extLst>
          </p:cNvPr>
          <p:cNvSpPr txBox="1"/>
          <p:nvPr/>
        </p:nvSpPr>
        <p:spPr>
          <a:xfrm>
            <a:off x="1104900" y="4010025"/>
            <a:ext cx="105537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1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Đặt thước đo góc sao cho tâm của thước trùng với đỉnh của góc. Vạch 0 của thước nằm trên cạnh IA.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2.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Xác định xem cạnh IB đi qua vạch chia độ nào thì đó chính là số đo của góc.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Góc đỉnh I cạnh IA, IB có số đo là 60°.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98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596</Words>
  <Application>Microsoft Office PowerPoint</Application>
  <PresentationFormat>Widescreen</PresentationFormat>
  <Paragraphs>51</Paragraphs>
  <Slides>25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2023-09-14T11:06:24Z</dcterms:created>
  <dcterms:modified xsi:type="dcterms:W3CDTF">2023-09-15T01:42:42Z</dcterms:modified>
</cp:coreProperties>
</file>