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</p:sldMasterIdLst>
  <p:notesMasterIdLst>
    <p:notesMasterId r:id="rId18"/>
  </p:notesMasterIdLst>
  <p:sldIdLst>
    <p:sldId id="348" r:id="rId3"/>
    <p:sldId id="294" r:id="rId4"/>
    <p:sldId id="262" r:id="rId5"/>
    <p:sldId id="306" r:id="rId6"/>
    <p:sldId id="307" r:id="rId7"/>
    <p:sldId id="341" r:id="rId8"/>
    <p:sldId id="343" r:id="rId9"/>
    <p:sldId id="342" r:id="rId10"/>
    <p:sldId id="344" r:id="rId11"/>
    <p:sldId id="345" r:id="rId12"/>
    <p:sldId id="304" r:id="rId13"/>
    <p:sldId id="273" r:id="rId14"/>
    <p:sldId id="276" r:id="rId15"/>
    <p:sldId id="346" r:id="rId16"/>
    <p:sldId id="277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42A5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7" d="100"/>
          <a:sy n="67" d="100"/>
        </p:scale>
        <p:origin x="644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999434E-1671-4AB6-8E68-8144BA4F9CF0}" type="datetimeFigureOut">
              <a:rPr lang="en-US" smtClean="0"/>
              <a:t>9/14/2023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4C37D1-A468-493E-8B30-9E89AE3BA6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72424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9" name="Google Shape;3939;ga073618e60_0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0" name="Google Shape;3940;ga073618e60_0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644877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9" name="Google Shape;3739;ga073618e60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0" name="Google Shape;3740;ga073618e60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9" name="Google Shape;3939;ga073618e60_0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0" name="Google Shape;3940;ga073618e60_0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7" name="Google Shape;3917;ga073618e60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18" name="Google Shape;3918;ga073618e60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38792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9" name="Google Shape;3739;ga073618e60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0" name="Google Shape;3740;ga073618e60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47459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0" name="Google Shape;4660;ga073618e60_0_6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61" name="Google Shape;4661;ga073618e60_0_6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6" name="Google Shape;4696;ga073618e60_0_7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7" name="Google Shape;4697;ga073618e60_0_7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0" name="Google Shape;4660;ga073618e60_0_6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61" name="Google Shape;4661;ga073618e60_0_6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4442303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9" name="Google Shape;4709;ge51db616fb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0" name="Google Shape;4710;ge51db616fb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 userDrawn="1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029111" y="-85914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8D422236-60CB-46F2-8047-631FCBF24A2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237357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195AC6EF-5EB3-4FBB-965D-6EB79315BF9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78196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232A4D51-FDBD-46E3-9B56-0C728F585C1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8012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C0A25BBA-3389-4DA5-95EC-1B70FBCE4AA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480436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A94C60AA-AB8F-4E86-962A-E3371B1AEEE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832388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7" name="Picture 426">
            <a:extLst>
              <a:ext uri="{FF2B5EF4-FFF2-40B4-BE49-F238E27FC236}">
                <a16:creationId xmlns:a16="http://schemas.microsoft.com/office/drawing/2014/main" id="{18873399-1452-4229-AD04-FC7771861DB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407572" y="1251695"/>
            <a:ext cx="5829161" cy="5652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62699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972458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749720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57672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83900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8766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 userDrawn="1">
  <p:cSld name="1_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414856" y="-31962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52" name="Picture 51">
            <a:extLst>
              <a:ext uri="{FF2B5EF4-FFF2-40B4-BE49-F238E27FC236}">
                <a16:creationId xmlns:a16="http://schemas.microsoft.com/office/drawing/2014/main" id="{208DBD30-C08F-447B-A05F-CA048414FD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667115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22673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042202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82177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490288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409646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381100726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3019778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389741052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378101256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2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432" name="Google Shape;3432;p22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433" name="Google Shape;3433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4" name="Google Shape;3434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5" name="Google Shape;3435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6" name="Google Shape;3436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7" name="Google Shape;3437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8" name="Google Shape;3438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9" name="Google Shape;3439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0" name="Google Shape;3440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441" name="Google Shape;3441;p22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442" name="Google Shape;3442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3" name="Google Shape;3443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4" name="Google Shape;3444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445" name="Google Shape;3445;p22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6" name="Google Shape;3446;p22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2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2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449" name="Google Shape;3449;p22"/>
          <p:cNvSpPr/>
          <p:nvPr/>
        </p:nvSpPr>
        <p:spPr>
          <a:xfrm flipH="1">
            <a:off x="0" y="-380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3450" name="Google Shape;3450;p22"/>
          <p:cNvGrpSpPr/>
          <p:nvPr/>
        </p:nvGrpSpPr>
        <p:grpSpPr>
          <a:xfrm rot="5915486">
            <a:off x="9576824" y="111882"/>
            <a:ext cx="4226227" cy="3887196"/>
            <a:chOff x="5252920" y="2652722"/>
            <a:chExt cx="1688542" cy="1553086"/>
          </a:xfrm>
        </p:grpSpPr>
        <p:sp>
          <p:nvSpPr>
            <p:cNvPr id="3451" name="Google Shape;3451;p22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22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22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22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22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22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22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22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22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22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61" name="Google Shape;3461;p22"/>
          <p:cNvGrpSpPr/>
          <p:nvPr/>
        </p:nvGrpSpPr>
        <p:grpSpPr>
          <a:xfrm>
            <a:off x="9606445" y="3420239"/>
            <a:ext cx="2922376" cy="2955046"/>
            <a:chOff x="5529738" y="2852832"/>
            <a:chExt cx="1135168" cy="1147858"/>
          </a:xfrm>
        </p:grpSpPr>
        <p:sp>
          <p:nvSpPr>
            <p:cNvPr id="3462" name="Google Shape;3462;p22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22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22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22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22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22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22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22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22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22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22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22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22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22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22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22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22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22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22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22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22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22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22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22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22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22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22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22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22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22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22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22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22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22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22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22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22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22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22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22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22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22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22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22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22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22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22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22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22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22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22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22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22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22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22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22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22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22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22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22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22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22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22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22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22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22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22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22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22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22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22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22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22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22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22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22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22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22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22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22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22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22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22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22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22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22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22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22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22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22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22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22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22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22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22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22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22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22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22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22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22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22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22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22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22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22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22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22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22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22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22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22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22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22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22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22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22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22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22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22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22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22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22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22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22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97" name="Google Shape;3597;p22"/>
          <p:cNvGrpSpPr/>
          <p:nvPr/>
        </p:nvGrpSpPr>
        <p:grpSpPr>
          <a:xfrm rot="-3072723">
            <a:off x="7221106" y="3269984"/>
            <a:ext cx="3510686" cy="2651481"/>
            <a:chOff x="5102217" y="2695575"/>
            <a:chExt cx="1971523" cy="1489013"/>
          </a:xfrm>
        </p:grpSpPr>
        <p:sp>
          <p:nvSpPr>
            <p:cNvPr id="3598" name="Google Shape;3598;p22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22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22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22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22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22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22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22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22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22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22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22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22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22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22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3" name="Google Shape;3613;p22"/>
          <p:cNvGrpSpPr/>
          <p:nvPr/>
        </p:nvGrpSpPr>
        <p:grpSpPr>
          <a:xfrm rot="6356396">
            <a:off x="9125740" y="3294833"/>
            <a:ext cx="1251787" cy="3095320"/>
            <a:chOff x="5662611" y="2352674"/>
            <a:chExt cx="869442" cy="2149888"/>
          </a:xfrm>
        </p:grpSpPr>
        <p:sp>
          <p:nvSpPr>
            <p:cNvPr id="3614" name="Google Shape;3614;p22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22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22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22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22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22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22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21" name="Google Shape;3621;p22"/>
          <p:cNvGrpSpPr/>
          <p:nvPr/>
        </p:nvGrpSpPr>
        <p:grpSpPr>
          <a:xfrm rot="6676291">
            <a:off x="8530760" y="3848977"/>
            <a:ext cx="2344233" cy="2428569"/>
            <a:chOff x="5281612" y="2586132"/>
            <a:chExt cx="1628298" cy="1686877"/>
          </a:xfrm>
        </p:grpSpPr>
        <p:sp>
          <p:nvSpPr>
            <p:cNvPr id="3622" name="Google Shape;3622;p22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22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22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22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22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22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22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29" name="Google Shape;3629;p22"/>
          <p:cNvGrpSpPr/>
          <p:nvPr/>
        </p:nvGrpSpPr>
        <p:grpSpPr>
          <a:xfrm rot="10800000">
            <a:off x="8804007" y="3692910"/>
            <a:ext cx="1003255" cy="3171712"/>
            <a:chOff x="5747859" y="2329719"/>
            <a:chExt cx="696850" cy="2203037"/>
          </a:xfrm>
        </p:grpSpPr>
        <p:sp>
          <p:nvSpPr>
            <p:cNvPr id="3630" name="Google Shape;3630;p22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22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22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22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22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22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22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37" name="Google Shape;3637;p22"/>
          <p:cNvGrpSpPr/>
          <p:nvPr/>
        </p:nvGrpSpPr>
        <p:grpSpPr>
          <a:xfrm>
            <a:off x="5752466" y="933520"/>
            <a:ext cx="5612051" cy="4394223"/>
            <a:chOff x="3416220" y="2573082"/>
            <a:chExt cx="4752753" cy="3721395"/>
          </a:xfrm>
        </p:grpSpPr>
        <p:sp>
          <p:nvSpPr>
            <p:cNvPr id="3638" name="Google Shape;3638;p22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639" name="Google Shape;3639;p22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0" name="Google Shape;3640;p22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1" name="Google Shape;3641;p22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2" name="Google Shape;3642;p22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3" name="Google Shape;3643;p22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4" name="Google Shape;3644;p22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5" name="Google Shape;3645;p22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6" name="Google Shape;3646;p22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3647" name="Google Shape;3647;p22"/>
          <p:cNvSpPr txBox="1">
            <a:spLocks noGrp="1"/>
          </p:cNvSpPr>
          <p:nvPr>
            <p:ph type="title"/>
          </p:nvPr>
        </p:nvSpPr>
        <p:spPr>
          <a:xfrm>
            <a:off x="6134650" y="1355375"/>
            <a:ext cx="4861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648" name="Google Shape;3648;p22"/>
          <p:cNvSpPr txBox="1">
            <a:spLocks noGrp="1"/>
          </p:cNvSpPr>
          <p:nvPr>
            <p:ph type="body" idx="1"/>
          </p:nvPr>
        </p:nvSpPr>
        <p:spPr>
          <a:xfrm>
            <a:off x="6134737" y="2508425"/>
            <a:ext cx="4861800" cy="257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grpSp>
        <p:nvGrpSpPr>
          <p:cNvPr id="3649" name="Google Shape;3649;p22"/>
          <p:cNvGrpSpPr/>
          <p:nvPr/>
        </p:nvGrpSpPr>
        <p:grpSpPr>
          <a:xfrm flipH="1">
            <a:off x="-56169" y="5250340"/>
            <a:ext cx="4925970" cy="1710276"/>
            <a:chOff x="7332906" y="5338665"/>
            <a:chExt cx="4925970" cy="1710276"/>
          </a:xfrm>
        </p:grpSpPr>
        <p:grpSp>
          <p:nvGrpSpPr>
            <p:cNvPr id="3650" name="Google Shape;3650;p2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3651" name="Google Shape;3651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2" name="Google Shape;3652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3" name="Google Shape;3653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4" name="Google Shape;3654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5" name="Google Shape;3655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6" name="Google Shape;3656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7" name="Google Shape;3657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8" name="Google Shape;3658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59" name="Google Shape;3659;p2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3660" name="Google Shape;3660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1" name="Google Shape;3661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2" name="Google Shape;3662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3" name="Google Shape;3663;p2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64" name="Google Shape;3664;p2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5" name="Google Shape;3665;p2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6" name="Google Shape;3666;p2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7" name="Google Shape;3667;p2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8" name="Google Shape;3668;p2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642220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rning Meeting" userDrawn="1">
  <p:cSld name="Morning Meeting"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" name="Google Shape;703;p4"/>
          <p:cNvGrpSpPr/>
          <p:nvPr/>
        </p:nvGrpSpPr>
        <p:grpSpPr>
          <a:xfrm rot="5400000">
            <a:off x="-1644394" y="2193740"/>
            <a:ext cx="4925970" cy="1710276"/>
            <a:chOff x="7332906" y="5338665"/>
            <a:chExt cx="4925970" cy="1710276"/>
          </a:xfrm>
        </p:grpSpPr>
        <p:grpSp>
          <p:nvGrpSpPr>
            <p:cNvPr id="704" name="Google Shape;704;p4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705" name="Google Shape;705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6" name="Google Shape;706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7" name="Google Shape;707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" name="Google Shape;708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9" name="Google Shape;709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0" name="Google Shape;710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1" name="Google Shape;711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2" name="Google Shape;712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3" name="Google Shape;713;p4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714" name="Google Shape;714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4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18" name="Google Shape;718;p4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4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4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4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4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23" name="Google Shape;723;p4"/>
          <p:cNvGrpSpPr/>
          <p:nvPr/>
        </p:nvGrpSpPr>
        <p:grpSpPr>
          <a:xfrm rot="-9031228">
            <a:off x="-624568" y="825173"/>
            <a:ext cx="4067646" cy="3261508"/>
            <a:chOff x="5353050" y="2833686"/>
            <a:chExt cx="1488947" cy="1193863"/>
          </a:xfrm>
        </p:grpSpPr>
        <p:sp>
          <p:nvSpPr>
            <p:cNvPr id="724" name="Google Shape;724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8" name="Google Shape;818;p4"/>
          <p:cNvGrpSpPr/>
          <p:nvPr/>
        </p:nvGrpSpPr>
        <p:grpSpPr>
          <a:xfrm rot="600382">
            <a:off x="959694" y="101313"/>
            <a:ext cx="2582514" cy="2611384"/>
            <a:chOff x="5529738" y="2852832"/>
            <a:chExt cx="1135168" cy="1147858"/>
          </a:xfrm>
        </p:grpSpPr>
        <p:sp>
          <p:nvSpPr>
            <p:cNvPr id="819" name="Google Shape;819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4" name="Google Shape;954;p4"/>
          <p:cNvGrpSpPr/>
          <p:nvPr/>
        </p:nvGrpSpPr>
        <p:grpSpPr>
          <a:xfrm rot="784596">
            <a:off x="317704" y="3852627"/>
            <a:ext cx="631764" cy="506559"/>
            <a:chOff x="5353050" y="2833686"/>
            <a:chExt cx="1488947" cy="1193863"/>
          </a:xfrm>
        </p:grpSpPr>
        <p:sp>
          <p:nvSpPr>
            <p:cNvPr id="955" name="Google Shape;955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9" name="Google Shape;1049;p4"/>
          <p:cNvGrpSpPr/>
          <p:nvPr/>
        </p:nvGrpSpPr>
        <p:grpSpPr>
          <a:xfrm rot="-4518521">
            <a:off x="-182591" y="4825433"/>
            <a:ext cx="836460" cy="631745"/>
            <a:chOff x="5102217" y="2695575"/>
            <a:chExt cx="1971523" cy="1489013"/>
          </a:xfrm>
        </p:grpSpPr>
        <p:sp>
          <p:nvSpPr>
            <p:cNvPr id="1050" name="Google Shape;1050;p4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4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4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4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4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5" name="Google Shape;1065;p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5107549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077506"/>
                </a:lnTo>
                <a:lnTo>
                  <a:pt x="100008" y="5186763"/>
                </a:lnTo>
                <a:cubicBezTo>
                  <a:pt x="257361" y="5346783"/>
                  <a:pt x="438574" y="5488920"/>
                  <a:pt x="615834" y="5625937"/>
                </a:cubicBezTo>
                <a:cubicBezTo>
                  <a:pt x="776712" y="5749762"/>
                  <a:pt x="988738" y="5880445"/>
                  <a:pt x="1168284" y="5785671"/>
                </a:cubicBezTo>
                <a:cubicBezTo>
                  <a:pt x="1275631" y="5728521"/>
                  <a:pt x="1316779" y="5595171"/>
                  <a:pt x="1292109" y="5477633"/>
                </a:cubicBezTo>
                <a:cubicBezTo>
                  <a:pt x="1428793" y="5178138"/>
                  <a:pt x="1652764" y="4926907"/>
                  <a:pt x="1934666" y="4756876"/>
                </a:cubicBezTo>
                <a:cubicBezTo>
                  <a:pt x="2103068" y="4656197"/>
                  <a:pt x="2289663" y="4586188"/>
                  <a:pt x="2449016" y="4471888"/>
                </a:cubicBezTo>
                <a:cubicBezTo>
                  <a:pt x="2608369" y="4357588"/>
                  <a:pt x="2743148" y="4182137"/>
                  <a:pt x="2737528" y="3986113"/>
                </a:cubicBezTo>
                <a:cubicBezTo>
                  <a:pt x="2724384" y="3527199"/>
                  <a:pt x="2013628" y="3336032"/>
                  <a:pt x="1992959" y="2877308"/>
                </a:cubicBezTo>
                <a:cubicBezTo>
                  <a:pt x="1982100" y="2632801"/>
                  <a:pt x="2186602" y="2427823"/>
                  <a:pt x="2407868" y="2323048"/>
                </a:cubicBezTo>
                <a:cubicBezTo>
                  <a:pt x="2629134" y="2218273"/>
                  <a:pt x="2877165" y="2180173"/>
                  <a:pt x="3098145" y="2074636"/>
                </a:cubicBezTo>
                <a:cubicBezTo>
                  <a:pt x="3319125" y="1969099"/>
                  <a:pt x="3522579" y="1762787"/>
                  <a:pt x="3509625" y="1518376"/>
                </a:cubicBezTo>
                <a:cubicBezTo>
                  <a:pt x="3496671" y="1273964"/>
                  <a:pt x="3271500" y="1065272"/>
                  <a:pt x="3301313" y="821908"/>
                </a:cubicBezTo>
                <a:cubicBezTo>
                  <a:pt x="3327126" y="608548"/>
                  <a:pt x="3543724" y="466149"/>
                  <a:pt x="3754703" y="424811"/>
                </a:cubicBezTo>
                <a:cubicBezTo>
                  <a:pt x="3965682" y="383472"/>
                  <a:pt x="4184662" y="412428"/>
                  <a:pt x="4397736" y="383853"/>
                </a:cubicBezTo>
                <a:cubicBezTo>
                  <a:pt x="4606334" y="355671"/>
                  <a:pt x="4801805" y="265580"/>
                  <a:pt x="4965469" y="13438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" name="Google Shape;1068;p4"/>
          <p:cNvSpPr/>
          <p:nvPr/>
        </p:nvSpPr>
        <p:spPr>
          <a:xfrm>
            <a:off x="3623272" y="2196491"/>
            <a:ext cx="7419830" cy="3934058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9" name="Google Shape;1069;p4"/>
          <p:cNvSpPr/>
          <p:nvPr/>
        </p:nvSpPr>
        <p:spPr>
          <a:xfrm>
            <a:off x="3200399" y="1794933"/>
            <a:ext cx="8263468" cy="4777266"/>
          </a:xfrm>
          <a:prstGeom prst="frame">
            <a:avLst>
              <a:gd name="adj1" fmla="val 6502"/>
            </a:avLst>
          </a:prstGeom>
          <a:solidFill>
            <a:schemeClr val="accen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4" name="Google Shape;1074;p4"/>
          <p:cNvGrpSpPr/>
          <p:nvPr/>
        </p:nvGrpSpPr>
        <p:grpSpPr>
          <a:xfrm>
            <a:off x="973630" y="3887255"/>
            <a:ext cx="368904" cy="912197"/>
            <a:chOff x="5662611" y="2352674"/>
            <a:chExt cx="869442" cy="2149888"/>
          </a:xfrm>
        </p:grpSpPr>
        <p:sp>
          <p:nvSpPr>
            <p:cNvPr id="1075" name="Google Shape;1075;p4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2" name="Google Shape;1082;p4"/>
          <p:cNvGrpSpPr/>
          <p:nvPr/>
        </p:nvGrpSpPr>
        <p:grpSpPr>
          <a:xfrm>
            <a:off x="786644" y="4175237"/>
            <a:ext cx="690887" cy="715742"/>
            <a:chOff x="5281612" y="2586132"/>
            <a:chExt cx="1628298" cy="1686877"/>
          </a:xfrm>
        </p:grpSpPr>
        <p:sp>
          <p:nvSpPr>
            <p:cNvPr id="1083" name="Google Shape;1083;p4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0" name="Google Shape;1090;p4"/>
          <p:cNvGrpSpPr/>
          <p:nvPr/>
        </p:nvGrpSpPr>
        <p:grpSpPr>
          <a:xfrm rot="1508014">
            <a:off x="-69965" y="3955206"/>
            <a:ext cx="716397" cy="658927"/>
            <a:chOff x="5252920" y="2652722"/>
            <a:chExt cx="1688542" cy="1553086"/>
          </a:xfrm>
        </p:grpSpPr>
        <p:sp>
          <p:nvSpPr>
            <p:cNvPr id="1091" name="Google Shape;1091;p4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1" name="Google Shape;1101;p4"/>
          <p:cNvGrpSpPr/>
          <p:nvPr/>
        </p:nvGrpSpPr>
        <p:grpSpPr>
          <a:xfrm>
            <a:off x="844143" y="4081015"/>
            <a:ext cx="268192" cy="432234"/>
            <a:chOff x="5781734" y="2919412"/>
            <a:chExt cx="632081" cy="1018700"/>
          </a:xfrm>
        </p:grpSpPr>
        <p:sp>
          <p:nvSpPr>
            <p:cNvPr id="1102" name="Google Shape;1102;p4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2" name="Google Shape;1112;p4"/>
          <p:cNvGrpSpPr/>
          <p:nvPr/>
        </p:nvGrpSpPr>
        <p:grpSpPr>
          <a:xfrm>
            <a:off x="491854" y="4262684"/>
            <a:ext cx="283757" cy="430319"/>
            <a:chOff x="5762846" y="2919732"/>
            <a:chExt cx="668765" cy="1014186"/>
          </a:xfrm>
        </p:grpSpPr>
        <p:sp>
          <p:nvSpPr>
            <p:cNvPr id="1113" name="Google Shape;1113;p4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3" name="Google Shape;1123;p4"/>
          <p:cNvGrpSpPr/>
          <p:nvPr/>
        </p:nvGrpSpPr>
        <p:grpSpPr>
          <a:xfrm>
            <a:off x="57473" y="4393992"/>
            <a:ext cx="120475" cy="206397"/>
            <a:chOff x="5953125" y="3186112"/>
            <a:chExt cx="283939" cy="486441"/>
          </a:xfrm>
        </p:grpSpPr>
        <p:sp>
          <p:nvSpPr>
            <p:cNvPr id="1124" name="Google Shape;1124;p4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4"/>
          <p:cNvGrpSpPr/>
          <p:nvPr/>
        </p:nvGrpSpPr>
        <p:grpSpPr>
          <a:xfrm>
            <a:off x="863277" y="4317004"/>
            <a:ext cx="317254" cy="880472"/>
            <a:chOff x="5719761" y="2390679"/>
            <a:chExt cx="747712" cy="2075116"/>
          </a:xfrm>
        </p:grpSpPr>
        <p:sp>
          <p:nvSpPr>
            <p:cNvPr id="1128" name="Google Shape;1128;p4"/>
            <p:cNvSpPr/>
            <p:nvPr/>
          </p:nvSpPr>
          <p:spPr>
            <a:xfrm>
              <a:off x="6215625" y="2390775"/>
              <a:ext cx="251848" cy="516540"/>
            </a:xfrm>
            <a:custGeom>
              <a:avLst/>
              <a:gdLst/>
              <a:ahLst/>
              <a:cxnLst/>
              <a:rect l="l" t="t" r="r" b="b"/>
              <a:pathLst>
                <a:path w="251848" h="516540" extrusionOk="0">
                  <a:moveTo>
                    <a:pt x="247454" y="37749"/>
                  </a:moveTo>
                  <a:lnTo>
                    <a:pt x="247454" y="37178"/>
                  </a:lnTo>
                  <a:cubicBezTo>
                    <a:pt x="248883" y="23176"/>
                    <a:pt x="250217" y="10698"/>
                    <a:pt x="251455" y="-160"/>
                  </a:cubicBezTo>
                  <a:lnTo>
                    <a:pt x="246311" y="2316"/>
                  </a:lnTo>
                  <a:cubicBezTo>
                    <a:pt x="241072" y="4888"/>
                    <a:pt x="235643" y="7745"/>
                    <a:pt x="229833" y="10889"/>
                  </a:cubicBezTo>
                  <a:cubicBezTo>
                    <a:pt x="177674" y="46236"/>
                    <a:pt x="131630" y="89860"/>
                    <a:pt x="93530" y="140048"/>
                  </a:cubicBezTo>
                  <a:cubicBezTo>
                    <a:pt x="72747" y="166384"/>
                    <a:pt x="54116" y="194350"/>
                    <a:pt x="37809" y="223677"/>
                  </a:cubicBezTo>
                  <a:cubicBezTo>
                    <a:pt x="34380" y="230154"/>
                    <a:pt x="31142" y="236917"/>
                    <a:pt x="28284" y="243870"/>
                  </a:cubicBezTo>
                  <a:lnTo>
                    <a:pt x="26855" y="246918"/>
                  </a:lnTo>
                  <a:cubicBezTo>
                    <a:pt x="13435" y="277141"/>
                    <a:pt x="4853" y="309278"/>
                    <a:pt x="1423" y="342168"/>
                  </a:cubicBezTo>
                  <a:cubicBezTo>
                    <a:pt x="-2968" y="384335"/>
                    <a:pt x="614" y="426960"/>
                    <a:pt x="11996" y="467803"/>
                  </a:cubicBezTo>
                  <a:cubicBezTo>
                    <a:pt x="46096" y="483900"/>
                    <a:pt x="80005" y="500188"/>
                    <a:pt x="114009" y="516380"/>
                  </a:cubicBezTo>
                  <a:cubicBezTo>
                    <a:pt x="182113" y="451896"/>
                    <a:pt x="209259" y="391412"/>
                    <a:pt x="221165" y="348740"/>
                  </a:cubicBezTo>
                  <a:cubicBezTo>
                    <a:pt x="224861" y="335786"/>
                    <a:pt x="227576" y="322575"/>
                    <a:pt x="229261" y="309212"/>
                  </a:cubicBezTo>
                  <a:cubicBezTo>
                    <a:pt x="233643" y="276446"/>
                    <a:pt x="233167" y="239012"/>
                    <a:pt x="237548" y="165194"/>
                  </a:cubicBezTo>
                  <a:cubicBezTo>
                    <a:pt x="238691" y="145191"/>
                    <a:pt x="240025" y="126236"/>
                    <a:pt x="241358" y="108615"/>
                  </a:cubicBezTo>
                  <a:cubicBezTo>
                    <a:pt x="242025" y="99662"/>
                    <a:pt x="242692" y="91089"/>
                    <a:pt x="243454" y="8289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5719761" y="3385756"/>
              <a:ext cx="482250" cy="1078801"/>
            </a:xfrm>
            <a:custGeom>
              <a:avLst/>
              <a:gdLst/>
              <a:ahLst/>
              <a:cxnLst/>
              <a:rect l="l" t="t" r="r" b="b"/>
              <a:pathLst>
                <a:path w="482250" h="1078801" extrusionOk="0">
                  <a:moveTo>
                    <a:pt x="-394" y="1045304"/>
                  </a:moveTo>
                  <a:cubicBezTo>
                    <a:pt x="19151" y="850632"/>
                    <a:pt x="54965" y="657931"/>
                    <a:pt x="106667" y="469232"/>
                  </a:cubicBezTo>
                  <a:cubicBezTo>
                    <a:pt x="151158" y="309402"/>
                    <a:pt x="205917" y="152611"/>
                    <a:pt x="270592" y="-160"/>
                  </a:cubicBezTo>
                  <a:lnTo>
                    <a:pt x="481857" y="83850"/>
                  </a:lnTo>
                  <a:cubicBezTo>
                    <a:pt x="384292" y="426941"/>
                    <a:pt x="254457" y="760030"/>
                    <a:pt x="94094" y="1078641"/>
                  </a:cubicBezTo>
                  <a:close/>
                </a:path>
              </a:pathLst>
            </a:custGeom>
            <a:solidFill>
              <a:srgbClr val="A441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5990081" y="2852166"/>
              <a:ext cx="344233" cy="617410"/>
            </a:xfrm>
            <a:custGeom>
              <a:avLst/>
              <a:gdLst/>
              <a:ahLst/>
              <a:cxnLst/>
              <a:rect l="l" t="t" r="r" b="b"/>
              <a:pathLst>
                <a:path w="344233" h="617410" extrusionOk="0">
                  <a:moveTo>
                    <a:pt x="210871" y="617250"/>
                  </a:moveTo>
                  <a:lnTo>
                    <a:pt x="-394" y="533144"/>
                  </a:lnTo>
                  <a:cubicBezTo>
                    <a:pt x="31896" y="455611"/>
                    <a:pt x="64948" y="380744"/>
                    <a:pt x="97904" y="306354"/>
                  </a:cubicBezTo>
                  <a:cubicBezTo>
                    <a:pt x="154197" y="179005"/>
                    <a:pt x="204870" y="74230"/>
                    <a:pt x="242017" y="-160"/>
                  </a:cubicBezTo>
                  <a:lnTo>
                    <a:pt x="343840" y="32225"/>
                  </a:lnTo>
                  <a:cubicBezTo>
                    <a:pt x="311893" y="218591"/>
                    <a:pt x="270564" y="403233"/>
                    <a:pt x="220015" y="585436"/>
                  </a:cubicBezTo>
                  <a:cubicBezTo>
                    <a:pt x="216966" y="596105"/>
                    <a:pt x="214300" y="606677"/>
                    <a:pt x="210871" y="61725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6073139" y="2883217"/>
              <a:ext cx="260032" cy="566546"/>
            </a:xfrm>
            <a:custGeom>
              <a:avLst/>
              <a:gdLst/>
              <a:ahLst/>
              <a:cxnLst/>
              <a:rect l="l" t="t" r="r" b="b"/>
              <a:pathLst>
                <a:path w="260032" h="566546" extrusionOk="0">
                  <a:moveTo>
                    <a:pt x="77616" y="566387"/>
                  </a:moveTo>
                  <a:lnTo>
                    <a:pt x="-394" y="535335"/>
                  </a:lnTo>
                  <a:cubicBezTo>
                    <a:pt x="30658" y="459135"/>
                    <a:pt x="61233" y="385031"/>
                    <a:pt x="91808" y="311212"/>
                  </a:cubicBezTo>
                  <a:cubicBezTo>
                    <a:pt x="145053" y="182529"/>
                    <a:pt x="190868" y="75849"/>
                    <a:pt x="223825" y="-160"/>
                  </a:cubicBezTo>
                  <a:cubicBezTo>
                    <a:pt x="235731" y="2221"/>
                    <a:pt x="247637" y="4412"/>
                    <a:pt x="259639" y="6602"/>
                  </a:cubicBezTo>
                  <a:cubicBezTo>
                    <a:pt x="258019" y="16127"/>
                    <a:pt x="256305" y="25652"/>
                    <a:pt x="254685" y="35177"/>
                  </a:cubicBezTo>
                  <a:cubicBezTo>
                    <a:pt x="206108" y="190816"/>
                    <a:pt x="150482" y="359694"/>
                    <a:pt x="87045" y="540002"/>
                  </a:cubicBezTo>
                  <a:cubicBezTo>
                    <a:pt x="83616" y="548670"/>
                    <a:pt x="80759" y="557624"/>
                    <a:pt x="77616" y="566387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5723191" y="3418808"/>
              <a:ext cx="428148" cy="1026033"/>
            </a:xfrm>
            <a:custGeom>
              <a:avLst/>
              <a:gdLst/>
              <a:ahLst/>
              <a:cxnLst/>
              <a:rect l="l" t="t" r="r" b="b"/>
              <a:pathLst>
                <a:path w="428148" h="1026033" extrusionOk="0">
                  <a:moveTo>
                    <a:pt x="-394" y="1013585"/>
                  </a:moveTo>
                  <a:cubicBezTo>
                    <a:pt x="61900" y="791843"/>
                    <a:pt x="123431" y="605439"/>
                    <a:pt x="171723" y="468755"/>
                  </a:cubicBezTo>
                  <a:cubicBezTo>
                    <a:pt x="231921" y="297305"/>
                    <a:pt x="290404" y="146906"/>
                    <a:pt x="348030" y="4221"/>
                  </a:cubicBezTo>
                  <a:lnTo>
                    <a:pt x="348030" y="4221"/>
                  </a:lnTo>
                  <a:lnTo>
                    <a:pt x="349745" y="-160"/>
                  </a:lnTo>
                  <a:lnTo>
                    <a:pt x="427755" y="30891"/>
                  </a:lnTo>
                  <a:cubicBezTo>
                    <a:pt x="427278" y="32320"/>
                    <a:pt x="426707" y="33844"/>
                    <a:pt x="426135" y="35273"/>
                  </a:cubicBezTo>
                  <a:lnTo>
                    <a:pt x="426135" y="35273"/>
                  </a:lnTo>
                  <a:cubicBezTo>
                    <a:pt x="291261" y="415320"/>
                    <a:pt x="155340" y="749648"/>
                    <a:pt x="34849" y="102587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5722714" y="3460051"/>
              <a:ext cx="482441" cy="1005744"/>
            </a:xfrm>
            <a:custGeom>
              <a:avLst/>
              <a:gdLst/>
              <a:ahLst/>
              <a:cxnLst/>
              <a:rect l="l" t="t" r="r" b="b"/>
              <a:pathLst>
                <a:path w="482441" h="1005744" extrusionOk="0">
                  <a:moveTo>
                    <a:pt x="-394" y="972152"/>
                  </a:moveTo>
                  <a:cubicBezTo>
                    <a:pt x="-347" y="971770"/>
                    <a:pt x="-347" y="971390"/>
                    <a:pt x="-394" y="971009"/>
                  </a:cubicBezTo>
                  <a:lnTo>
                    <a:pt x="66281" y="994630"/>
                  </a:lnTo>
                  <a:cubicBezTo>
                    <a:pt x="226853" y="676048"/>
                    <a:pt x="356841" y="342968"/>
                    <a:pt x="454520" y="-160"/>
                  </a:cubicBezTo>
                  <a:lnTo>
                    <a:pt x="482047" y="10793"/>
                  </a:lnTo>
                  <a:cubicBezTo>
                    <a:pt x="384330" y="353903"/>
                    <a:pt x="254333" y="686992"/>
                    <a:pt x="93808" y="100558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6177342" y="2876835"/>
              <a:ext cx="160686" cy="593883"/>
            </a:xfrm>
            <a:custGeom>
              <a:avLst/>
              <a:gdLst/>
              <a:ahLst/>
              <a:cxnLst/>
              <a:rect l="l" t="t" r="r" b="b"/>
              <a:pathLst>
                <a:path w="160686" h="593883" extrusionOk="0">
                  <a:moveTo>
                    <a:pt x="27038" y="593723"/>
                  </a:moveTo>
                  <a:lnTo>
                    <a:pt x="-394" y="582769"/>
                  </a:lnTo>
                  <a:cubicBezTo>
                    <a:pt x="2654" y="572292"/>
                    <a:pt x="5607" y="561624"/>
                    <a:pt x="8559" y="550956"/>
                  </a:cubicBezTo>
                  <a:cubicBezTo>
                    <a:pt x="59128" y="369467"/>
                    <a:pt x="100457" y="185520"/>
                    <a:pt x="132384" y="-160"/>
                  </a:cubicBezTo>
                  <a:lnTo>
                    <a:pt x="160293" y="8698"/>
                  </a:lnTo>
                  <a:cubicBezTo>
                    <a:pt x="128355" y="195064"/>
                    <a:pt x="87026" y="379706"/>
                    <a:pt x="36468" y="561910"/>
                  </a:cubicBezTo>
                  <a:cubicBezTo>
                    <a:pt x="32658" y="572578"/>
                    <a:pt x="29705" y="583246"/>
                    <a:pt x="27038" y="59372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6023609" y="3301269"/>
              <a:ext cx="204978" cy="81534"/>
            </a:xfrm>
            <a:custGeom>
              <a:avLst/>
              <a:gdLst/>
              <a:ahLst/>
              <a:cxnLst/>
              <a:rect l="l" t="t" r="r" b="b"/>
              <a:pathLst>
                <a:path w="204978" h="81534" extrusionOk="0">
                  <a:moveTo>
                    <a:pt x="204978" y="8153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6231344" y="2391155"/>
              <a:ext cx="236035" cy="443674"/>
            </a:xfrm>
            <a:custGeom>
              <a:avLst/>
              <a:gdLst/>
              <a:ahLst/>
              <a:cxnLst/>
              <a:rect l="l" t="t" r="r" b="b"/>
              <a:pathLst>
                <a:path w="236035" h="443674" extrusionOk="0">
                  <a:moveTo>
                    <a:pt x="59809" y="443514"/>
                  </a:moveTo>
                  <a:cubicBezTo>
                    <a:pt x="36664" y="422454"/>
                    <a:pt x="19071" y="396023"/>
                    <a:pt x="8565" y="366552"/>
                  </a:cubicBezTo>
                  <a:cubicBezTo>
                    <a:pt x="-4180" y="327576"/>
                    <a:pt x="-3303" y="285428"/>
                    <a:pt x="11041" y="247013"/>
                  </a:cubicBezTo>
                  <a:cubicBezTo>
                    <a:pt x="11518" y="245585"/>
                    <a:pt x="11994" y="244156"/>
                    <a:pt x="12565" y="242822"/>
                  </a:cubicBezTo>
                  <a:cubicBezTo>
                    <a:pt x="16213" y="232735"/>
                    <a:pt x="20376" y="222848"/>
                    <a:pt x="25043" y="213200"/>
                  </a:cubicBezTo>
                  <a:lnTo>
                    <a:pt x="25043" y="213200"/>
                  </a:lnTo>
                  <a:cubicBezTo>
                    <a:pt x="34092" y="194150"/>
                    <a:pt x="44093" y="177386"/>
                    <a:pt x="52571" y="163289"/>
                  </a:cubicBezTo>
                  <a:cubicBezTo>
                    <a:pt x="91852" y="99014"/>
                    <a:pt x="147582" y="46398"/>
                    <a:pt x="214019" y="10889"/>
                  </a:cubicBezTo>
                  <a:cubicBezTo>
                    <a:pt x="219829" y="7745"/>
                    <a:pt x="225259" y="4888"/>
                    <a:pt x="230497" y="2316"/>
                  </a:cubicBezTo>
                  <a:lnTo>
                    <a:pt x="235641" y="-160"/>
                  </a:lnTo>
                  <a:cubicBezTo>
                    <a:pt x="234403" y="10698"/>
                    <a:pt x="233069" y="23176"/>
                    <a:pt x="231640" y="37178"/>
                  </a:cubicBezTo>
                  <a:lnTo>
                    <a:pt x="231640" y="37749"/>
                  </a:lnTo>
                  <a:cubicBezTo>
                    <a:pt x="228030" y="54932"/>
                    <a:pt x="225954" y="72401"/>
                    <a:pt x="225449" y="89946"/>
                  </a:cubicBezTo>
                  <a:cubicBezTo>
                    <a:pt x="225449" y="94899"/>
                    <a:pt x="225449" y="99471"/>
                    <a:pt x="225449" y="104996"/>
                  </a:cubicBezTo>
                  <a:cubicBezTo>
                    <a:pt x="225449" y="106043"/>
                    <a:pt x="225449" y="107186"/>
                    <a:pt x="225449" y="108234"/>
                  </a:cubicBezTo>
                  <a:cubicBezTo>
                    <a:pt x="224116" y="125855"/>
                    <a:pt x="222782" y="144810"/>
                    <a:pt x="221639" y="164813"/>
                  </a:cubicBezTo>
                  <a:cubicBezTo>
                    <a:pt x="217258" y="238631"/>
                    <a:pt x="217734" y="276065"/>
                    <a:pt x="213353" y="308831"/>
                  </a:cubicBezTo>
                  <a:cubicBezTo>
                    <a:pt x="211162" y="313784"/>
                    <a:pt x="208685" y="318356"/>
                    <a:pt x="206113" y="323785"/>
                  </a:cubicBezTo>
                  <a:cubicBezTo>
                    <a:pt x="164299" y="401604"/>
                    <a:pt x="87337" y="433132"/>
                    <a:pt x="59809" y="443514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6243960" y="2390679"/>
              <a:ext cx="223323" cy="368617"/>
            </a:xfrm>
            <a:custGeom>
              <a:avLst/>
              <a:gdLst/>
              <a:ahLst/>
              <a:cxnLst/>
              <a:rect l="l" t="t" r="r" b="b"/>
              <a:pathLst>
                <a:path w="223323" h="368617" extrusionOk="0">
                  <a:moveTo>
                    <a:pt x="215024" y="82612"/>
                  </a:moveTo>
                  <a:cubicBezTo>
                    <a:pt x="214452" y="85088"/>
                    <a:pt x="213690" y="87470"/>
                    <a:pt x="212928" y="90041"/>
                  </a:cubicBezTo>
                  <a:cubicBezTo>
                    <a:pt x="210690" y="97833"/>
                    <a:pt x="208013" y="105500"/>
                    <a:pt x="204927" y="112997"/>
                  </a:cubicBezTo>
                  <a:cubicBezTo>
                    <a:pt x="187020" y="157193"/>
                    <a:pt x="163684" y="179005"/>
                    <a:pt x="115583" y="241870"/>
                  </a:cubicBezTo>
                  <a:cubicBezTo>
                    <a:pt x="94056" y="269969"/>
                    <a:pt x="62528" y="312831"/>
                    <a:pt x="27095" y="368457"/>
                  </a:cubicBezTo>
                  <a:cubicBezTo>
                    <a:pt x="7312" y="330043"/>
                    <a:pt x="-2079" y="287133"/>
                    <a:pt x="-146" y="243965"/>
                  </a:cubicBezTo>
                  <a:cubicBezTo>
                    <a:pt x="-241" y="243594"/>
                    <a:pt x="-241" y="243194"/>
                    <a:pt x="-146" y="242822"/>
                  </a:cubicBezTo>
                  <a:cubicBezTo>
                    <a:pt x="3502" y="232735"/>
                    <a:pt x="7664" y="222849"/>
                    <a:pt x="12332" y="213200"/>
                  </a:cubicBezTo>
                  <a:lnTo>
                    <a:pt x="12332" y="213200"/>
                  </a:lnTo>
                  <a:cubicBezTo>
                    <a:pt x="21380" y="194150"/>
                    <a:pt x="31382" y="177386"/>
                    <a:pt x="39859" y="163289"/>
                  </a:cubicBezTo>
                  <a:cubicBezTo>
                    <a:pt x="79169" y="99033"/>
                    <a:pt x="134899" y="46426"/>
                    <a:pt x="201308" y="10889"/>
                  </a:cubicBezTo>
                  <a:cubicBezTo>
                    <a:pt x="207118" y="7745"/>
                    <a:pt x="212547" y="4888"/>
                    <a:pt x="217786" y="2316"/>
                  </a:cubicBezTo>
                  <a:lnTo>
                    <a:pt x="222929" y="-160"/>
                  </a:lnTo>
                  <a:cubicBezTo>
                    <a:pt x="221691" y="10698"/>
                    <a:pt x="220358" y="23176"/>
                    <a:pt x="218929" y="37178"/>
                  </a:cubicBezTo>
                  <a:lnTo>
                    <a:pt x="218929" y="37749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8" name="Google Shape;1138;p4"/>
          <p:cNvGrpSpPr/>
          <p:nvPr/>
        </p:nvGrpSpPr>
        <p:grpSpPr>
          <a:xfrm>
            <a:off x="277801" y="4043691"/>
            <a:ext cx="295673" cy="934749"/>
            <a:chOff x="5747859" y="2329719"/>
            <a:chExt cx="696850" cy="2203037"/>
          </a:xfrm>
        </p:grpSpPr>
        <p:sp>
          <p:nvSpPr>
            <p:cNvPr id="1139" name="Google Shape;1139;p4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6" name="Google Shape;1146;p4"/>
          <p:cNvGrpSpPr/>
          <p:nvPr/>
        </p:nvGrpSpPr>
        <p:grpSpPr>
          <a:xfrm>
            <a:off x="224439" y="4602661"/>
            <a:ext cx="481652" cy="487036"/>
            <a:chOff x="5529738" y="2852832"/>
            <a:chExt cx="1135168" cy="1147858"/>
          </a:xfrm>
        </p:grpSpPr>
        <p:sp>
          <p:nvSpPr>
            <p:cNvPr id="1147" name="Google Shape;1147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2" name="Google Shape;1282;p4"/>
          <p:cNvGrpSpPr/>
          <p:nvPr/>
        </p:nvGrpSpPr>
        <p:grpSpPr>
          <a:xfrm>
            <a:off x="567448" y="5069448"/>
            <a:ext cx="194313" cy="206842"/>
            <a:chOff x="5867114" y="3186397"/>
            <a:chExt cx="457961" cy="487489"/>
          </a:xfrm>
        </p:grpSpPr>
        <p:sp>
          <p:nvSpPr>
            <p:cNvPr id="1283" name="Google Shape;1283;p4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8" name="Google Shape;1288;p4"/>
          <p:cNvGrpSpPr/>
          <p:nvPr/>
        </p:nvGrpSpPr>
        <p:grpSpPr>
          <a:xfrm>
            <a:off x="262634" y="5469313"/>
            <a:ext cx="1304812" cy="1220797"/>
            <a:chOff x="7623929" y="2779113"/>
            <a:chExt cx="3075210" cy="2877203"/>
          </a:xfrm>
        </p:grpSpPr>
        <p:sp>
          <p:nvSpPr>
            <p:cNvPr id="1289" name="Google Shape;1289;p4"/>
            <p:cNvSpPr/>
            <p:nvPr/>
          </p:nvSpPr>
          <p:spPr>
            <a:xfrm>
              <a:off x="9279751" y="2779113"/>
              <a:ext cx="1419388" cy="2877203"/>
            </a:xfrm>
            <a:custGeom>
              <a:avLst/>
              <a:gdLst/>
              <a:ahLst/>
              <a:cxnLst/>
              <a:rect l="l" t="t" r="r" b="b"/>
              <a:pathLst>
                <a:path w="1419388" h="2877203" extrusionOk="0">
                  <a:moveTo>
                    <a:pt x="29922" y="332174"/>
                  </a:moveTo>
                  <a:lnTo>
                    <a:pt x="289859" y="39471"/>
                  </a:lnTo>
                  <a:cubicBezTo>
                    <a:pt x="312653" y="13744"/>
                    <a:pt x="345495" y="-820"/>
                    <a:pt x="379871" y="-439"/>
                  </a:cubicBezTo>
                  <a:cubicBezTo>
                    <a:pt x="490170" y="704"/>
                    <a:pt x="746107" y="8420"/>
                    <a:pt x="912699" y="13658"/>
                  </a:cubicBezTo>
                  <a:cubicBezTo>
                    <a:pt x="1002062" y="16449"/>
                    <a:pt x="1076443" y="83153"/>
                    <a:pt x="1088912" y="171678"/>
                  </a:cubicBezTo>
                  <a:cubicBezTo>
                    <a:pt x="1157301" y="655262"/>
                    <a:pt x="1367137" y="2139829"/>
                    <a:pt x="1418000" y="2502541"/>
                  </a:cubicBezTo>
                  <a:cubicBezTo>
                    <a:pt x="1424820" y="2551366"/>
                    <a:pt x="1400750" y="2599334"/>
                    <a:pt x="1357517" y="2623032"/>
                  </a:cubicBezTo>
                  <a:lnTo>
                    <a:pt x="921748" y="2862109"/>
                  </a:lnTo>
                  <a:cubicBezTo>
                    <a:pt x="864226" y="2893647"/>
                    <a:pt x="792036" y="2872577"/>
                    <a:pt x="760499" y="2815066"/>
                  </a:cubicBezTo>
                  <a:cubicBezTo>
                    <a:pt x="757737" y="2810036"/>
                    <a:pt x="755346" y="2804807"/>
                    <a:pt x="753346" y="2799435"/>
                  </a:cubicBezTo>
                  <a:lnTo>
                    <a:pt x="639903" y="2494635"/>
                  </a:lnTo>
                  <a:cubicBezTo>
                    <a:pt x="619710" y="2440267"/>
                    <a:pt x="641732" y="2379259"/>
                    <a:pt x="692005" y="2350331"/>
                  </a:cubicBezTo>
                  <a:lnTo>
                    <a:pt x="923653" y="2216981"/>
                  </a:lnTo>
                  <a:cubicBezTo>
                    <a:pt x="965658" y="2192769"/>
                    <a:pt x="988737" y="2145449"/>
                    <a:pt x="981946" y="2097443"/>
                  </a:cubicBezTo>
                  <a:lnTo>
                    <a:pt x="767443" y="579253"/>
                  </a:lnTo>
                  <a:cubicBezTo>
                    <a:pt x="758137" y="514321"/>
                    <a:pt x="697958" y="469220"/>
                    <a:pt x="633026" y="478516"/>
                  </a:cubicBezTo>
                  <a:cubicBezTo>
                    <a:pt x="620720" y="480279"/>
                    <a:pt x="608775" y="483965"/>
                    <a:pt x="597612" y="489432"/>
                  </a:cubicBezTo>
                  <a:lnTo>
                    <a:pt x="398349" y="587159"/>
                  </a:lnTo>
                  <a:cubicBezTo>
                    <a:pt x="371317" y="600389"/>
                    <a:pt x="340275" y="602875"/>
                    <a:pt x="311481" y="594112"/>
                  </a:cubicBezTo>
                  <a:lnTo>
                    <a:pt x="84024" y="524770"/>
                  </a:lnTo>
                  <a:cubicBezTo>
                    <a:pt x="21302" y="505749"/>
                    <a:pt x="-14131" y="439473"/>
                    <a:pt x="4900" y="376751"/>
                  </a:cubicBezTo>
                  <a:cubicBezTo>
                    <a:pt x="9900" y="360254"/>
                    <a:pt x="18444" y="345043"/>
                    <a:pt x="29922" y="332174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7624204" y="2779113"/>
              <a:ext cx="1313349" cy="2824581"/>
            </a:xfrm>
            <a:custGeom>
              <a:avLst/>
              <a:gdLst/>
              <a:ahLst/>
              <a:cxnLst/>
              <a:rect l="l" t="t" r="r" b="b"/>
              <a:pathLst>
                <a:path w="1313349" h="2824581" extrusionOk="0">
                  <a:moveTo>
                    <a:pt x="1252272" y="190347"/>
                  </a:moveTo>
                  <a:lnTo>
                    <a:pt x="1118350" y="39471"/>
                  </a:lnTo>
                  <a:cubicBezTo>
                    <a:pt x="1095547" y="13753"/>
                    <a:pt x="1062705" y="-810"/>
                    <a:pt x="1028339" y="-439"/>
                  </a:cubicBezTo>
                  <a:cubicBezTo>
                    <a:pt x="905466" y="894"/>
                    <a:pt x="601905" y="10229"/>
                    <a:pt x="442456" y="15373"/>
                  </a:cubicBezTo>
                  <a:cubicBezTo>
                    <a:pt x="383477" y="17220"/>
                    <a:pt x="334357" y="61169"/>
                    <a:pt x="325966" y="119576"/>
                  </a:cubicBezTo>
                  <a:cubicBezTo>
                    <a:pt x="269577" y="511434"/>
                    <a:pt x="70029" y="1933231"/>
                    <a:pt x="2115" y="2419387"/>
                  </a:cubicBezTo>
                  <a:cubicBezTo>
                    <a:pt x="-11810" y="2518248"/>
                    <a:pt x="36834" y="2615421"/>
                    <a:pt x="124321" y="2663513"/>
                  </a:cubicBezTo>
                  <a:lnTo>
                    <a:pt x="363018" y="2794482"/>
                  </a:lnTo>
                  <a:cubicBezTo>
                    <a:pt x="479442" y="2858319"/>
                    <a:pt x="625565" y="2815685"/>
                    <a:pt x="689401" y="2699260"/>
                  </a:cubicBezTo>
                  <a:cubicBezTo>
                    <a:pt x="695002" y="2689040"/>
                    <a:pt x="699850" y="2678429"/>
                    <a:pt x="703917" y="2667513"/>
                  </a:cubicBezTo>
                  <a:lnTo>
                    <a:pt x="732492" y="2591313"/>
                  </a:lnTo>
                  <a:cubicBezTo>
                    <a:pt x="773383" y="2481233"/>
                    <a:pt x="728759" y="2357713"/>
                    <a:pt x="626955" y="2299182"/>
                  </a:cubicBezTo>
                  <a:lnTo>
                    <a:pt x="555804" y="2258129"/>
                  </a:lnTo>
                  <a:cubicBezTo>
                    <a:pt x="470736" y="2209170"/>
                    <a:pt x="424006" y="2113377"/>
                    <a:pt x="437789" y="2016194"/>
                  </a:cubicBezTo>
                  <a:lnTo>
                    <a:pt x="617335" y="745464"/>
                  </a:lnTo>
                  <a:cubicBezTo>
                    <a:pt x="635928" y="614000"/>
                    <a:pt x="757572" y="522493"/>
                    <a:pt x="889036" y="541086"/>
                  </a:cubicBezTo>
                  <a:cubicBezTo>
                    <a:pt x="914106" y="544629"/>
                    <a:pt x="938451" y="552106"/>
                    <a:pt x="961188" y="563250"/>
                  </a:cubicBezTo>
                  <a:lnTo>
                    <a:pt x="966712" y="566013"/>
                  </a:lnTo>
                  <a:cubicBezTo>
                    <a:pt x="1021462" y="592778"/>
                    <a:pt x="1084327" y="597817"/>
                    <a:pt x="1142639" y="580110"/>
                  </a:cubicBezTo>
                  <a:lnTo>
                    <a:pt x="1142639" y="580110"/>
                  </a:lnTo>
                  <a:cubicBezTo>
                    <a:pt x="1269664" y="541448"/>
                    <a:pt x="1341292" y="407126"/>
                    <a:pt x="1302621" y="280110"/>
                  </a:cubicBezTo>
                  <a:cubicBezTo>
                    <a:pt x="1292515" y="246906"/>
                    <a:pt x="1275341" y="216283"/>
                    <a:pt x="1252272" y="19034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7914474" y="2784263"/>
              <a:ext cx="643919" cy="2679668"/>
            </a:xfrm>
            <a:custGeom>
              <a:avLst/>
              <a:gdLst/>
              <a:ahLst/>
              <a:cxnLst/>
              <a:rect l="l" t="t" r="r" b="b"/>
              <a:pathLst>
                <a:path w="643919" h="2679668" extrusionOk="0">
                  <a:moveTo>
                    <a:pt x="643676" y="-446"/>
                  </a:moveTo>
                  <a:cubicBezTo>
                    <a:pt x="568143" y="134609"/>
                    <a:pt x="527328" y="286314"/>
                    <a:pt x="524899" y="441038"/>
                  </a:cubicBezTo>
                  <a:cubicBezTo>
                    <a:pt x="401694" y="436456"/>
                    <a:pt x="294966" y="525753"/>
                    <a:pt x="277726" y="647826"/>
                  </a:cubicBezTo>
                  <a:lnTo>
                    <a:pt x="98180" y="1918461"/>
                  </a:lnTo>
                  <a:cubicBezTo>
                    <a:pt x="84225" y="2015654"/>
                    <a:pt x="130803" y="2111551"/>
                    <a:pt x="215813" y="2160682"/>
                  </a:cubicBezTo>
                  <a:lnTo>
                    <a:pt x="286965" y="2201639"/>
                  </a:lnTo>
                  <a:cubicBezTo>
                    <a:pt x="388844" y="2260256"/>
                    <a:pt x="433431" y="2383909"/>
                    <a:pt x="392407" y="2494057"/>
                  </a:cubicBezTo>
                  <a:lnTo>
                    <a:pt x="363832" y="2570257"/>
                  </a:lnTo>
                  <a:cubicBezTo>
                    <a:pt x="347811" y="2613748"/>
                    <a:pt x="319436" y="2651619"/>
                    <a:pt x="282202" y="2679223"/>
                  </a:cubicBezTo>
                  <a:lnTo>
                    <a:pt x="107323" y="2571209"/>
                  </a:lnTo>
                  <a:cubicBezTo>
                    <a:pt x="31790" y="2524632"/>
                    <a:pt x="-10215" y="2430620"/>
                    <a:pt x="1786" y="2334894"/>
                  </a:cubicBezTo>
                  <a:cubicBezTo>
                    <a:pt x="60556" y="1864454"/>
                    <a:pt x="232577" y="488568"/>
                    <a:pt x="281059" y="109378"/>
                  </a:cubicBezTo>
                  <a:cubicBezTo>
                    <a:pt x="288298" y="52894"/>
                    <a:pt x="330685" y="10317"/>
                    <a:pt x="381548" y="8508"/>
                  </a:cubicBezTo>
                  <a:cubicBezTo>
                    <a:pt x="449652" y="6031"/>
                    <a:pt x="548426" y="2602"/>
                    <a:pt x="643676" y="-446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9787975" y="2790455"/>
              <a:ext cx="640014" cy="2679287"/>
            </a:xfrm>
            <a:custGeom>
              <a:avLst/>
              <a:gdLst/>
              <a:ahLst/>
              <a:cxnLst/>
              <a:rect l="l" t="t" r="r" b="b"/>
              <a:pathLst>
                <a:path w="640014" h="2679287" extrusionOk="0">
                  <a:moveTo>
                    <a:pt x="532300" y="2571114"/>
                  </a:moveTo>
                  <a:lnTo>
                    <a:pt x="357326" y="2678841"/>
                  </a:lnTo>
                  <a:cubicBezTo>
                    <a:pt x="320093" y="2651238"/>
                    <a:pt x="291718" y="2613367"/>
                    <a:pt x="275696" y="2569875"/>
                  </a:cubicBezTo>
                  <a:lnTo>
                    <a:pt x="247121" y="2493675"/>
                  </a:lnTo>
                  <a:cubicBezTo>
                    <a:pt x="206202" y="2383633"/>
                    <a:pt x="250731" y="2260132"/>
                    <a:pt x="352468" y="2201544"/>
                  </a:cubicBezTo>
                  <a:lnTo>
                    <a:pt x="423620" y="2160586"/>
                  </a:lnTo>
                  <a:cubicBezTo>
                    <a:pt x="508850" y="2111618"/>
                    <a:pt x="555665" y="2015682"/>
                    <a:pt x="541825" y="1918366"/>
                  </a:cubicBezTo>
                  <a:lnTo>
                    <a:pt x="362279" y="647730"/>
                  </a:lnTo>
                  <a:cubicBezTo>
                    <a:pt x="345076" y="525629"/>
                    <a:pt x="238320" y="436323"/>
                    <a:pt x="115105" y="440943"/>
                  </a:cubicBezTo>
                  <a:cubicBezTo>
                    <a:pt x="113648" y="286552"/>
                    <a:pt x="74024" y="134914"/>
                    <a:pt x="-243" y="-446"/>
                  </a:cubicBezTo>
                  <a:cubicBezTo>
                    <a:pt x="93674" y="2602"/>
                    <a:pt x="190734" y="5936"/>
                    <a:pt x="257980" y="8412"/>
                  </a:cubicBezTo>
                  <a:cubicBezTo>
                    <a:pt x="308843" y="10222"/>
                    <a:pt x="351230" y="52703"/>
                    <a:pt x="358469" y="109282"/>
                  </a:cubicBezTo>
                  <a:cubicBezTo>
                    <a:pt x="407046" y="488472"/>
                    <a:pt x="579067" y="1864358"/>
                    <a:pt x="637742" y="2334798"/>
                  </a:cubicBezTo>
                  <a:cubicBezTo>
                    <a:pt x="649743" y="2430715"/>
                    <a:pt x="607738" y="2524536"/>
                    <a:pt x="532300" y="257111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4"/>
            <p:cNvSpPr/>
            <p:nvPr/>
          </p:nvSpPr>
          <p:spPr>
            <a:xfrm>
              <a:off x="10218039" y="2797313"/>
              <a:ext cx="472727" cy="2800349"/>
            </a:xfrm>
            <a:custGeom>
              <a:avLst/>
              <a:gdLst/>
              <a:ahLst/>
              <a:cxnLst/>
              <a:rect l="l" t="t" r="r" b="b"/>
              <a:pathLst>
                <a:path w="472727" h="2800349" extrusionOk="0">
                  <a:moveTo>
                    <a:pt x="29570" y="506"/>
                  </a:moveTo>
                  <a:lnTo>
                    <a:pt x="-243" y="-446"/>
                  </a:lnTo>
                  <a:cubicBezTo>
                    <a:pt x="5948" y="12251"/>
                    <a:pt x="10063" y="25852"/>
                    <a:pt x="11949" y="39845"/>
                  </a:cubicBezTo>
                  <a:cubicBezTo>
                    <a:pt x="68337" y="451420"/>
                    <a:pt x="267886" y="1944845"/>
                    <a:pt x="335799" y="2455099"/>
                  </a:cubicBezTo>
                  <a:cubicBezTo>
                    <a:pt x="350382" y="2557416"/>
                    <a:pt x="302081" y="2658486"/>
                    <a:pt x="213307" y="2711417"/>
                  </a:cubicBezTo>
                  <a:lnTo>
                    <a:pt x="59764" y="2799904"/>
                  </a:lnTo>
                  <a:cubicBezTo>
                    <a:pt x="76786" y="2794961"/>
                    <a:pt x="93197" y="2788160"/>
                    <a:pt x="108723" y="2779616"/>
                  </a:cubicBezTo>
                  <a:lnTo>
                    <a:pt x="347514" y="2648647"/>
                  </a:lnTo>
                  <a:cubicBezTo>
                    <a:pt x="435078" y="2600736"/>
                    <a:pt x="483912" y="2503677"/>
                    <a:pt x="470196" y="2404807"/>
                  </a:cubicBezTo>
                  <a:cubicBezTo>
                    <a:pt x="401998" y="1919032"/>
                    <a:pt x="202449" y="496854"/>
                    <a:pt x="146346" y="104996"/>
                  </a:cubicBezTo>
                  <a:cubicBezTo>
                    <a:pt x="138070" y="46369"/>
                    <a:pt x="88749" y="2240"/>
                    <a:pt x="29570" y="506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4"/>
            <p:cNvSpPr/>
            <p:nvPr/>
          </p:nvSpPr>
          <p:spPr>
            <a:xfrm>
              <a:off x="7623929" y="2800446"/>
              <a:ext cx="472882" cy="2800350"/>
            </a:xfrm>
            <a:custGeom>
              <a:avLst/>
              <a:gdLst/>
              <a:ahLst/>
              <a:cxnLst/>
              <a:rect l="l" t="t" r="r" b="b"/>
              <a:pathLst>
                <a:path w="472882" h="2800350" extrusionOk="0">
                  <a:moveTo>
                    <a:pt x="442731" y="507"/>
                  </a:moveTo>
                  <a:lnTo>
                    <a:pt x="472640" y="-446"/>
                  </a:lnTo>
                  <a:cubicBezTo>
                    <a:pt x="466372" y="12222"/>
                    <a:pt x="462229" y="25834"/>
                    <a:pt x="460352" y="39845"/>
                  </a:cubicBezTo>
                  <a:cubicBezTo>
                    <a:pt x="403964" y="451420"/>
                    <a:pt x="204416" y="1944845"/>
                    <a:pt x="136502" y="2455004"/>
                  </a:cubicBezTo>
                  <a:cubicBezTo>
                    <a:pt x="121958" y="2557350"/>
                    <a:pt x="170240" y="2658420"/>
                    <a:pt x="258994" y="2711417"/>
                  </a:cubicBezTo>
                  <a:lnTo>
                    <a:pt x="412537" y="2799904"/>
                  </a:lnTo>
                  <a:cubicBezTo>
                    <a:pt x="395535" y="2794923"/>
                    <a:pt x="379123" y="2788122"/>
                    <a:pt x="363578" y="2779616"/>
                  </a:cubicBezTo>
                  <a:lnTo>
                    <a:pt x="124596" y="2648457"/>
                  </a:lnTo>
                  <a:cubicBezTo>
                    <a:pt x="36976" y="2600470"/>
                    <a:pt x="-11802" y="2503257"/>
                    <a:pt x="2105" y="2404331"/>
                  </a:cubicBezTo>
                  <a:cubicBezTo>
                    <a:pt x="70304" y="1918556"/>
                    <a:pt x="269852" y="496378"/>
                    <a:pt x="325955" y="104520"/>
                  </a:cubicBezTo>
                  <a:cubicBezTo>
                    <a:pt x="334480" y="46103"/>
                    <a:pt x="383724" y="2250"/>
                    <a:pt x="442731" y="507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5" name="Google Shape;1295;p4"/>
          <p:cNvSpPr/>
          <p:nvPr/>
        </p:nvSpPr>
        <p:spPr>
          <a:xfrm>
            <a:off x="390957" y="5519566"/>
            <a:ext cx="1048900" cy="1052634"/>
          </a:xfrm>
          <a:custGeom>
            <a:avLst/>
            <a:gdLst/>
            <a:ahLst/>
            <a:cxnLst/>
            <a:rect l="l" t="t" r="r" b="b"/>
            <a:pathLst>
              <a:path w="2467999" h="2476785" extrusionOk="0">
                <a:moveTo>
                  <a:pt x="2450890" y="2224023"/>
                </a:moveTo>
                <a:cubicBezTo>
                  <a:pt x="2429297" y="2261218"/>
                  <a:pt x="2397550" y="2291488"/>
                  <a:pt x="2359355" y="2311272"/>
                </a:cubicBezTo>
                <a:cubicBezTo>
                  <a:pt x="2147900" y="2431763"/>
                  <a:pt x="1389614" y="2469863"/>
                  <a:pt x="1242453" y="2476340"/>
                </a:cubicBezTo>
                <a:lnTo>
                  <a:pt x="1233786" y="2476340"/>
                </a:lnTo>
                <a:lnTo>
                  <a:pt x="1225118" y="2476340"/>
                </a:lnTo>
                <a:cubicBezTo>
                  <a:pt x="1077956" y="2469863"/>
                  <a:pt x="319576" y="2431763"/>
                  <a:pt x="108216" y="2311272"/>
                </a:cubicBezTo>
                <a:cubicBezTo>
                  <a:pt x="70011" y="2291479"/>
                  <a:pt x="38227" y="2261208"/>
                  <a:pt x="16586" y="2224023"/>
                </a:cubicBezTo>
                <a:cubicBezTo>
                  <a:pt x="-39231" y="2121438"/>
                  <a:pt x="61449" y="1601183"/>
                  <a:pt x="64211" y="1373345"/>
                </a:cubicBezTo>
                <a:cubicBezTo>
                  <a:pt x="65830" y="1257426"/>
                  <a:pt x="74688" y="603630"/>
                  <a:pt x="487311" y="247871"/>
                </a:cubicBezTo>
                <a:cubicBezTo>
                  <a:pt x="567131" y="179196"/>
                  <a:pt x="794207" y="7460"/>
                  <a:pt x="1211687" y="-446"/>
                </a:cubicBezTo>
                <a:cubicBezTo>
                  <a:pt x="1218860" y="-446"/>
                  <a:pt x="1226099" y="-446"/>
                  <a:pt x="1233404" y="-446"/>
                </a:cubicBezTo>
                <a:cubicBezTo>
                  <a:pt x="1240644" y="-446"/>
                  <a:pt x="1247978" y="-446"/>
                  <a:pt x="1255121" y="-446"/>
                </a:cubicBezTo>
                <a:cubicBezTo>
                  <a:pt x="1672602" y="7460"/>
                  <a:pt x="1899678" y="179196"/>
                  <a:pt x="1979021" y="247871"/>
                </a:cubicBezTo>
                <a:cubicBezTo>
                  <a:pt x="2391740" y="603630"/>
                  <a:pt x="2400598" y="1257521"/>
                  <a:pt x="2402218" y="1373345"/>
                </a:cubicBezTo>
                <a:cubicBezTo>
                  <a:pt x="2406122" y="1601183"/>
                  <a:pt x="2506802" y="2121438"/>
                  <a:pt x="2450890" y="222402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4"/>
          <p:cNvSpPr/>
          <p:nvPr/>
        </p:nvSpPr>
        <p:spPr>
          <a:xfrm>
            <a:off x="443721" y="5489378"/>
            <a:ext cx="951107" cy="1265322"/>
          </a:xfrm>
          <a:custGeom>
            <a:avLst/>
            <a:gdLst/>
            <a:ahLst/>
            <a:cxnLst/>
            <a:rect l="l" t="t" r="r" b="b"/>
            <a:pathLst>
              <a:path w="2237898" h="2977229" extrusionOk="0">
                <a:moveTo>
                  <a:pt x="1118902" y="0"/>
                </a:moveTo>
                <a:lnTo>
                  <a:pt x="1118902" y="0"/>
                </a:lnTo>
                <a:cubicBezTo>
                  <a:pt x="1736855" y="-53"/>
                  <a:pt x="2237842" y="500854"/>
                  <a:pt x="2237899" y="1118807"/>
                </a:cubicBezTo>
                <a:cubicBezTo>
                  <a:pt x="2237899" y="1118902"/>
                  <a:pt x="2237899" y="1118997"/>
                  <a:pt x="2237899" y="1119092"/>
                </a:cubicBezTo>
                <a:lnTo>
                  <a:pt x="2237899" y="2690717"/>
                </a:lnTo>
                <a:cubicBezTo>
                  <a:pt x="2237899" y="2848956"/>
                  <a:pt x="2109626" y="2977229"/>
                  <a:pt x="1951387" y="2977229"/>
                </a:cubicBezTo>
                <a:lnTo>
                  <a:pt x="286512" y="2977229"/>
                </a:lnTo>
                <a:cubicBezTo>
                  <a:pt x="128276" y="2977229"/>
                  <a:pt x="0" y="2848956"/>
                  <a:pt x="0" y="2690717"/>
                </a:cubicBezTo>
                <a:lnTo>
                  <a:pt x="0" y="1119092"/>
                </a:lnTo>
                <a:cubicBezTo>
                  <a:pt x="-105" y="501140"/>
                  <a:pt x="500759" y="105"/>
                  <a:pt x="1118711" y="0"/>
                </a:cubicBezTo>
                <a:cubicBezTo>
                  <a:pt x="1118778" y="0"/>
                  <a:pt x="1118835" y="0"/>
                  <a:pt x="11189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4"/>
          <p:cNvSpPr/>
          <p:nvPr/>
        </p:nvSpPr>
        <p:spPr>
          <a:xfrm>
            <a:off x="862716" y="5489338"/>
            <a:ext cx="527470" cy="1265363"/>
          </a:xfrm>
          <a:custGeom>
            <a:avLst/>
            <a:gdLst/>
            <a:ahLst/>
            <a:cxnLst/>
            <a:rect l="l" t="t" r="r" b="b"/>
            <a:pathLst>
              <a:path w="1241107" h="2977324" extrusionOk="0">
                <a:moveTo>
                  <a:pt x="1240865" y="1085785"/>
                </a:moveTo>
                <a:lnTo>
                  <a:pt x="1240865" y="2698748"/>
                </a:lnTo>
                <a:cubicBezTo>
                  <a:pt x="1240398" y="2852158"/>
                  <a:pt x="1116144" y="2976412"/>
                  <a:pt x="962735" y="2976879"/>
                </a:cubicBezTo>
                <a:lnTo>
                  <a:pt x="718419" y="2976879"/>
                </a:lnTo>
                <a:cubicBezTo>
                  <a:pt x="871828" y="2976412"/>
                  <a:pt x="996082" y="2852158"/>
                  <a:pt x="996548" y="2698748"/>
                </a:cubicBezTo>
                <a:lnTo>
                  <a:pt x="996548" y="1085785"/>
                </a:lnTo>
                <a:cubicBezTo>
                  <a:pt x="996548" y="518476"/>
                  <a:pt x="555731" y="49084"/>
                  <a:pt x="-243" y="3269"/>
                </a:cubicBezTo>
                <a:cubicBezTo>
                  <a:pt x="29285" y="792"/>
                  <a:pt x="59098" y="-446"/>
                  <a:pt x="89197" y="-446"/>
                </a:cubicBezTo>
                <a:lnTo>
                  <a:pt x="154634" y="-446"/>
                </a:lnTo>
                <a:cubicBezTo>
                  <a:pt x="752042" y="-446"/>
                  <a:pt x="1240865" y="488377"/>
                  <a:pt x="1240865" y="1085785"/>
                </a:cubicBezTo>
                <a:close/>
              </a:path>
            </a:pathLst>
          </a:custGeom>
          <a:solidFill>
            <a:srgbClr val="0C0C0C">
              <a:alpha val="98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4"/>
          <p:cNvSpPr/>
          <p:nvPr/>
        </p:nvSpPr>
        <p:spPr>
          <a:xfrm>
            <a:off x="440004" y="5489499"/>
            <a:ext cx="527309" cy="1265201"/>
          </a:xfrm>
          <a:custGeom>
            <a:avLst/>
            <a:gdLst/>
            <a:ahLst/>
            <a:cxnLst/>
            <a:rect l="l" t="t" r="r" b="b"/>
            <a:pathLst>
              <a:path w="1240726" h="2976943" extrusionOk="0">
                <a:moveTo>
                  <a:pt x="243597" y="1085404"/>
                </a:moveTo>
                <a:lnTo>
                  <a:pt x="243597" y="2698368"/>
                </a:lnTo>
                <a:cubicBezTo>
                  <a:pt x="244064" y="2851777"/>
                  <a:pt x="368317" y="2976031"/>
                  <a:pt x="521727" y="2976498"/>
                </a:cubicBezTo>
                <a:lnTo>
                  <a:pt x="277887" y="2976498"/>
                </a:lnTo>
                <a:cubicBezTo>
                  <a:pt x="124478" y="2976031"/>
                  <a:pt x="224" y="2851777"/>
                  <a:pt x="-243" y="2698368"/>
                </a:cubicBezTo>
                <a:lnTo>
                  <a:pt x="-243" y="1085404"/>
                </a:lnTo>
                <a:cubicBezTo>
                  <a:pt x="-243" y="487996"/>
                  <a:pt x="488580" y="-446"/>
                  <a:pt x="1085607" y="-446"/>
                </a:cubicBezTo>
                <a:lnTo>
                  <a:pt x="1151044" y="-446"/>
                </a:lnTo>
                <a:cubicBezTo>
                  <a:pt x="1181143" y="-446"/>
                  <a:pt x="1210956" y="792"/>
                  <a:pt x="1240484" y="3269"/>
                </a:cubicBezTo>
                <a:cubicBezTo>
                  <a:pt x="684414" y="48703"/>
                  <a:pt x="243597" y="518095"/>
                  <a:pt x="243597" y="1085404"/>
                </a:cubicBezTo>
                <a:close/>
              </a:path>
            </a:pathLst>
          </a:custGeom>
          <a:solidFill>
            <a:srgbClr val="FFFFFF">
              <a:alpha val="2793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4"/>
          <p:cNvSpPr/>
          <p:nvPr/>
        </p:nvSpPr>
        <p:spPr>
          <a:xfrm>
            <a:off x="510321" y="5526344"/>
            <a:ext cx="803224" cy="294892"/>
          </a:xfrm>
          <a:custGeom>
            <a:avLst/>
            <a:gdLst/>
            <a:ahLst/>
            <a:cxnLst/>
            <a:rect l="l" t="t" r="r" b="b"/>
            <a:pathLst>
              <a:path w="1775081" h="651694" extrusionOk="0">
                <a:moveTo>
                  <a:pt x="26145" y="652322"/>
                </a:moveTo>
                <a:cubicBezTo>
                  <a:pt x="22171" y="652331"/>
                  <a:pt x="18195" y="651527"/>
                  <a:pt x="14546" y="649965"/>
                </a:cubicBezTo>
                <a:cubicBezTo>
                  <a:pt x="-750" y="643551"/>
                  <a:pt x="-7960" y="625948"/>
                  <a:pt x="-1538" y="610647"/>
                </a:cubicBezTo>
                <a:cubicBezTo>
                  <a:pt x="-1538" y="610642"/>
                  <a:pt x="-1538" y="610642"/>
                  <a:pt x="-1538" y="610638"/>
                </a:cubicBezTo>
                <a:cubicBezTo>
                  <a:pt x="153230" y="241304"/>
                  <a:pt x="500660" y="1875"/>
                  <a:pt x="883580" y="627"/>
                </a:cubicBezTo>
                <a:lnTo>
                  <a:pt x="886353" y="627"/>
                </a:lnTo>
                <a:cubicBezTo>
                  <a:pt x="1264744" y="627"/>
                  <a:pt x="1610833" y="234649"/>
                  <a:pt x="1768695" y="597513"/>
                </a:cubicBezTo>
                <a:cubicBezTo>
                  <a:pt x="1775304" y="612727"/>
                  <a:pt x="1768373" y="630426"/>
                  <a:pt x="1753123" y="637049"/>
                </a:cubicBezTo>
                <a:cubicBezTo>
                  <a:pt x="1737919" y="643671"/>
                  <a:pt x="1720219" y="636711"/>
                  <a:pt x="1713610" y="621498"/>
                </a:cubicBezTo>
                <a:cubicBezTo>
                  <a:pt x="1565313" y="280585"/>
                  <a:pt x="1240805" y="60704"/>
                  <a:pt x="886398" y="60704"/>
                </a:cubicBezTo>
                <a:lnTo>
                  <a:pt x="883810" y="60704"/>
                </a:lnTo>
                <a:cubicBezTo>
                  <a:pt x="525107" y="61767"/>
                  <a:pt x="199351" y="286731"/>
                  <a:pt x="53918" y="633744"/>
                </a:cubicBezTo>
                <a:cubicBezTo>
                  <a:pt x="49251" y="644983"/>
                  <a:pt x="38298" y="652313"/>
                  <a:pt x="26145" y="652322"/>
                </a:cubicBezTo>
                <a:close/>
              </a:path>
            </a:pathLst>
          </a:custGeom>
          <a:solidFill>
            <a:srgbClr val="752C1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00" name="Google Shape;1300;p4"/>
          <p:cNvGrpSpPr/>
          <p:nvPr/>
        </p:nvGrpSpPr>
        <p:grpSpPr>
          <a:xfrm>
            <a:off x="445295" y="5005331"/>
            <a:ext cx="233529" cy="672175"/>
            <a:chOff x="5819360" y="2638139"/>
            <a:chExt cx="550387" cy="1584198"/>
          </a:xfrm>
        </p:grpSpPr>
        <p:sp>
          <p:nvSpPr>
            <p:cNvPr id="1301" name="Google Shape;1301;p4"/>
            <p:cNvSpPr/>
            <p:nvPr/>
          </p:nvSpPr>
          <p:spPr>
            <a:xfrm>
              <a:off x="5820536" y="2715187"/>
              <a:ext cx="148685" cy="180031"/>
            </a:xfrm>
            <a:custGeom>
              <a:avLst/>
              <a:gdLst/>
              <a:ahLst/>
              <a:cxnLst/>
              <a:rect l="l" t="t" r="r" b="b"/>
              <a:pathLst>
                <a:path w="148685" h="180031" extrusionOk="0">
                  <a:moveTo>
                    <a:pt x="148399" y="132836"/>
                  </a:moveTo>
                  <a:lnTo>
                    <a:pt x="-287" y="179699"/>
                  </a:lnTo>
                  <a:lnTo>
                    <a:pt x="-287" y="19203"/>
                  </a:lnTo>
                  <a:cubicBezTo>
                    <a:pt x="494" y="15526"/>
                    <a:pt x="3180" y="12545"/>
                    <a:pt x="6762" y="11392"/>
                  </a:cubicBezTo>
                  <a:cubicBezTo>
                    <a:pt x="13401" y="10192"/>
                    <a:pt x="19830" y="14364"/>
                    <a:pt x="21430" y="20917"/>
                  </a:cubicBezTo>
                  <a:cubicBezTo>
                    <a:pt x="19259" y="15545"/>
                    <a:pt x="20792" y="9392"/>
                    <a:pt x="25240" y="5677"/>
                  </a:cubicBezTo>
                  <a:cubicBezTo>
                    <a:pt x="30289" y="2724"/>
                    <a:pt x="38671" y="6344"/>
                    <a:pt x="41814" y="15202"/>
                  </a:cubicBezTo>
                  <a:cubicBezTo>
                    <a:pt x="40023" y="10354"/>
                    <a:pt x="41090" y="4915"/>
                    <a:pt x="44576" y="1105"/>
                  </a:cubicBezTo>
                  <a:cubicBezTo>
                    <a:pt x="49263" y="-1610"/>
                    <a:pt x="55244" y="-381"/>
                    <a:pt x="58483" y="3962"/>
                  </a:cubicBezTo>
                  <a:lnTo>
                    <a:pt x="63150" y="10630"/>
                  </a:lnTo>
                  <a:lnTo>
                    <a:pt x="64388" y="12440"/>
                  </a:lnTo>
                  <a:lnTo>
                    <a:pt x="87058" y="43968"/>
                  </a:lnTo>
                  <a:lnTo>
                    <a:pt x="90582" y="49016"/>
                  </a:lnTo>
                  <a:lnTo>
                    <a:pt x="101726" y="65018"/>
                  </a:lnTo>
                  <a:lnTo>
                    <a:pt x="105536" y="70447"/>
                  </a:lnTo>
                  <a:cubicBezTo>
                    <a:pt x="106203" y="71400"/>
                    <a:pt x="106870" y="72257"/>
                    <a:pt x="107441" y="73209"/>
                  </a:cubicBezTo>
                  <a:lnTo>
                    <a:pt x="148208" y="13150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5821203" y="2718815"/>
              <a:ext cx="53625" cy="178689"/>
            </a:xfrm>
            <a:custGeom>
              <a:avLst/>
              <a:gdLst/>
              <a:ahLst/>
              <a:cxnLst/>
              <a:rect l="l" t="t" r="r" b="b"/>
              <a:pathLst>
                <a:path w="53625" h="178689" extrusionOk="0">
                  <a:moveTo>
                    <a:pt x="0" y="1810"/>
                  </a:moveTo>
                  <a:lnTo>
                    <a:pt x="15716" y="0"/>
                  </a:lnTo>
                  <a:lnTo>
                    <a:pt x="53626" y="172117"/>
                  </a:lnTo>
                  <a:lnTo>
                    <a:pt x="0" y="178689"/>
                  </a:lnTo>
                  <a:lnTo>
                    <a:pt x="0" y="181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5858351" y="2707481"/>
              <a:ext cx="112680" cy="170402"/>
            </a:xfrm>
            <a:custGeom>
              <a:avLst/>
              <a:gdLst/>
              <a:ahLst/>
              <a:cxnLst/>
              <a:rect l="l" t="t" r="r" b="b"/>
              <a:pathLst>
                <a:path w="112680" h="170402" extrusionOk="0">
                  <a:moveTo>
                    <a:pt x="13335" y="0"/>
                  </a:moveTo>
                  <a:lnTo>
                    <a:pt x="0" y="7429"/>
                  </a:lnTo>
                  <a:lnTo>
                    <a:pt x="67056" y="170402"/>
                  </a:lnTo>
                  <a:lnTo>
                    <a:pt x="112681" y="145733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5821203" y="2638139"/>
              <a:ext cx="58769" cy="101726"/>
            </a:xfrm>
            <a:custGeom>
              <a:avLst/>
              <a:gdLst/>
              <a:ahLst/>
              <a:cxnLst/>
              <a:rect l="l" t="t" r="r" b="b"/>
              <a:pathLst>
                <a:path w="58769" h="101726" extrusionOk="0">
                  <a:moveTo>
                    <a:pt x="58483" y="84440"/>
                  </a:moveTo>
                  <a:cubicBezTo>
                    <a:pt x="55215" y="80125"/>
                    <a:pt x="49243" y="78944"/>
                    <a:pt x="44576" y="81678"/>
                  </a:cubicBezTo>
                  <a:cubicBezTo>
                    <a:pt x="41109" y="85459"/>
                    <a:pt x="40042" y="90860"/>
                    <a:pt x="41814" y="95680"/>
                  </a:cubicBezTo>
                  <a:cubicBezTo>
                    <a:pt x="38670" y="87012"/>
                    <a:pt x="30288" y="83392"/>
                    <a:pt x="25240" y="86155"/>
                  </a:cubicBezTo>
                  <a:cubicBezTo>
                    <a:pt x="20792" y="89869"/>
                    <a:pt x="19259" y="96023"/>
                    <a:pt x="21430" y="101395"/>
                  </a:cubicBezTo>
                  <a:cubicBezTo>
                    <a:pt x="19868" y="94813"/>
                    <a:pt x="13410" y="90622"/>
                    <a:pt x="6762" y="91870"/>
                  </a:cubicBezTo>
                  <a:cubicBezTo>
                    <a:pt x="3171" y="93003"/>
                    <a:pt x="475" y="95994"/>
                    <a:pt x="-287" y="99680"/>
                  </a:cubicBezTo>
                  <a:lnTo>
                    <a:pt x="-287" y="-3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5819744" y="2833659"/>
              <a:ext cx="550003" cy="1388677"/>
            </a:xfrm>
            <a:custGeom>
              <a:avLst/>
              <a:gdLst/>
              <a:ahLst/>
              <a:cxnLst/>
              <a:rect l="l" t="t" r="r" b="b"/>
              <a:pathLst>
                <a:path w="550003" h="1388677" extrusionOk="0">
                  <a:moveTo>
                    <a:pt x="549717" y="1284618"/>
                  </a:moveTo>
                  <a:cubicBezTo>
                    <a:pt x="534353" y="1294781"/>
                    <a:pt x="519304" y="1305411"/>
                    <a:pt x="504568" y="1316527"/>
                  </a:cubicBezTo>
                  <a:cubicBezTo>
                    <a:pt x="493996" y="1324528"/>
                    <a:pt x="483423" y="1332624"/>
                    <a:pt x="473136" y="1341006"/>
                  </a:cubicBezTo>
                  <a:cubicBezTo>
                    <a:pt x="469040" y="1344340"/>
                    <a:pt x="465040" y="1347578"/>
                    <a:pt x="461039" y="1351007"/>
                  </a:cubicBezTo>
                  <a:lnTo>
                    <a:pt x="459134" y="1352531"/>
                  </a:lnTo>
                  <a:cubicBezTo>
                    <a:pt x="450276" y="1359961"/>
                    <a:pt x="441513" y="1367486"/>
                    <a:pt x="432940" y="1375296"/>
                  </a:cubicBezTo>
                  <a:cubicBezTo>
                    <a:pt x="428368" y="1379297"/>
                    <a:pt x="423415" y="1383392"/>
                    <a:pt x="419415" y="1387583"/>
                  </a:cubicBezTo>
                  <a:lnTo>
                    <a:pt x="418653" y="1388345"/>
                  </a:lnTo>
                  <a:lnTo>
                    <a:pt x="418653" y="1388345"/>
                  </a:lnTo>
                  <a:lnTo>
                    <a:pt x="414462" y="1375010"/>
                  </a:lnTo>
                  <a:lnTo>
                    <a:pt x="399984" y="1329290"/>
                  </a:lnTo>
                  <a:lnTo>
                    <a:pt x="349978" y="1170509"/>
                  </a:lnTo>
                  <a:lnTo>
                    <a:pt x="349978" y="1170509"/>
                  </a:lnTo>
                  <a:lnTo>
                    <a:pt x="245393" y="839896"/>
                  </a:lnTo>
                  <a:lnTo>
                    <a:pt x="2125" y="67609"/>
                  </a:lnTo>
                  <a:lnTo>
                    <a:pt x="2601" y="67609"/>
                  </a:lnTo>
                  <a:cubicBezTo>
                    <a:pt x="1848" y="66409"/>
                    <a:pt x="1305" y="65085"/>
                    <a:pt x="982" y="63704"/>
                  </a:cubicBezTo>
                  <a:cubicBezTo>
                    <a:pt x="-485" y="59208"/>
                    <a:pt x="-685" y="54398"/>
                    <a:pt x="410" y="49797"/>
                  </a:cubicBezTo>
                  <a:lnTo>
                    <a:pt x="410" y="49797"/>
                  </a:lnTo>
                  <a:cubicBezTo>
                    <a:pt x="620" y="48987"/>
                    <a:pt x="877" y="48197"/>
                    <a:pt x="1172" y="47416"/>
                  </a:cubicBezTo>
                  <a:cubicBezTo>
                    <a:pt x="3344" y="40929"/>
                    <a:pt x="8049" y="35605"/>
                    <a:pt x="14221" y="32652"/>
                  </a:cubicBezTo>
                  <a:cubicBezTo>
                    <a:pt x="15498" y="31995"/>
                    <a:pt x="16841" y="31452"/>
                    <a:pt x="18222" y="31033"/>
                  </a:cubicBezTo>
                  <a:cubicBezTo>
                    <a:pt x="18736" y="30804"/>
                    <a:pt x="19279" y="30642"/>
                    <a:pt x="19841" y="30557"/>
                  </a:cubicBezTo>
                  <a:cubicBezTo>
                    <a:pt x="29052" y="28413"/>
                    <a:pt x="38691" y="31404"/>
                    <a:pt x="45082" y="38367"/>
                  </a:cubicBezTo>
                  <a:cubicBezTo>
                    <a:pt x="46749" y="40215"/>
                    <a:pt x="48130" y="42301"/>
                    <a:pt x="49178" y="44558"/>
                  </a:cubicBezTo>
                  <a:lnTo>
                    <a:pt x="49845" y="44558"/>
                  </a:lnTo>
                  <a:cubicBezTo>
                    <a:pt x="49321" y="41596"/>
                    <a:pt x="49321" y="38567"/>
                    <a:pt x="49845" y="35605"/>
                  </a:cubicBezTo>
                  <a:lnTo>
                    <a:pt x="49845" y="35605"/>
                  </a:lnTo>
                  <a:cubicBezTo>
                    <a:pt x="52521" y="21498"/>
                    <a:pt x="66123" y="12221"/>
                    <a:pt x="80239" y="14897"/>
                  </a:cubicBezTo>
                  <a:cubicBezTo>
                    <a:pt x="88326" y="16431"/>
                    <a:pt x="95222" y="21708"/>
                    <a:pt x="98803" y="29128"/>
                  </a:cubicBezTo>
                  <a:lnTo>
                    <a:pt x="99470" y="29128"/>
                  </a:lnTo>
                  <a:cubicBezTo>
                    <a:pt x="98527" y="23746"/>
                    <a:pt x="99327" y="18212"/>
                    <a:pt x="101756" y="13316"/>
                  </a:cubicBezTo>
                  <a:lnTo>
                    <a:pt x="101756" y="13316"/>
                  </a:lnTo>
                  <a:cubicBezTo>
                    <a:pt x="104966" y="7116"/>
                    <a:pt x="110519" y="2448"/>
                    <a:pt x="117186" y="362"/>
                  </a:cubicBezTo>
                  <a:lnTo>
                    <a:pt x="118139" y="362"/>
                  </a:lnTo>
                  <a:lnTo>
                    <a:pt x="118139" y="362"/>
                  </a:lnTo>
                  <a:lnTo>
                    <a:pt x="118901" y="362"/>
                  </a:lnTo>
                  <a:cubicBezTo>
                    <a:pt x="125902" y="-1285"/>
                    <a:pt x="133274" y="29"/>
                    <a:pt x="139285" y="3982"/>
                  </a:cubicBezTo>
                  <a:lnTo>
                    <a:pt x="139285" y="3982"/>
                  </a:lnTo>
                  <a:cubicBezTo>
                    <a:pt x="140313" y="4639"/>
                    <a:pt x="141275" y="5401"/>
                    <a:pt x="142142" y="6268"/>
                  </a:cubicBezTo>
                  <a:cubicBezTo>
                    <a:pt x="145581" y="9354"/>
                    <a:pt x="148143" y="13297"/>
                    <a:pt x="149572" y="17698"/>
                  </a:cubicBezTo>
                  <a:lnTo>
                    <a:pt x="149572" y="17698"/>
                  </a:lnTo>
                  <a:lnTo>
                    <a:pt x="149572" y="18650"/>
                  </a:lnTo>
                  <a:lnTo>
                    <a:pt x="149572" y="19603"/>
                  </a:lnTo>
                  <a:lnTo>
                    <a:pt x="149572" y="19603"/>
                  </a:lnTo>
                  <a:lnTo>
                    <a:pt x="149572" y="19603"/>
                  </a:lnTo>
                  <a:cubicBezTo>
                    <a:pt x="149572" y="20174"/>
                    <a:pt x="149572" y="20555"/>
                    <a:pt x="149572" y="21032"/>
                  </a:cubicBezTo>
                  <a:lnTo>
                    <a:pt x="149572" y="210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5819360" y="2863875"/>
              <a:ext cx="459805" cy="1358462"/>
            </a:xfrm>
            <a:custGeom>
              <a:avLst/>
              <a:gdLst/>
              <a:ahLst/>
              <a:cxnLst/>
              <a:rect l="l" t="t" r="r" b="b"/>
              <a:pathLst>
                <a:path w="459805" h="1358462" extrusionOk="0">
                  <a:moveTo>
                    <a:pt x="451898" y="1298313"/>
                  </a:moveTo>
                  <a:lnTo>
                    <a:pt x="459519" y="1322316"/>
                  </a:lnTo>
                  <a:cubicBezTo>
                    <a:pt x="450660" y="1329746"/>
                    <a:pt x="441897" y="1337270"/>
                    <a:pt x="433325" y="1345081"/>
                  </a:cubicBezTo>
                  <a:cubicBezTo>
                    <a:pt x="428753" y="1349081"/>
                    <a:pt x="423800" y="1353177"/>
                    <a:pt x="419799" y="1357368"/>
                  </a:cubicBezTo>
                  <a:lnTo>
                    <a:pt x="419037" y="1358130"/>
                  </a:lnTo>
                  <a:lnTo>
                    <a:pt x="415799" y="1348033"/>
                  </a:lnTo>
                  <a:lnTo>
                    <a:pt x="400749" y="1300408"/>
                  </a:lnTo>
                  <a:lnTo>
                    <a:pt x="350743" y="1141627"/>
                  </a:lnTo>
                  <a:lnTo>
                    <a:pt x="247111" y="813014"/>
                  </a:lnTo>
                  <a:lnTo>
                    <a:pt x="247111" y="813014"/>
                  </a:lnTo>
                  <a:lnTo>
                    <a:pt x="2509" y="37298"/>
                  </a:lnTo>
                  <a:lnTo>
                    <a:pt x="2509" y="37298"/>
                  </a:lnTo>
                  <a:cubicBezTo>
                    <a:pt x="1766" y="36079"/>
                    <a:pt x="1194" y="34765"/>
                    <a:pt x="795" y="33393"/>
                  </a:cubicBezTo>
                  <a:lnTo>
                    <a:pt x="128" y="31012"/>
                  </a:lnTo>
                  <a:cubicBezTo>
                    <a:pt x="128" y="31012"/>
                    <a:pt x="128" y="31012"/>
                    <a:pt x="128" y="30440"/>
                  </a:cubicBezTo>
                  <a:cubicBezTo>
                    <a:pt x="-425" y="27287"/>
                    <a:pt x="-425" y="24068"/>
                    <a:pt x="128" y="20915"/>
                  </a:cubicBezTo>
                  <a:cubicBezTo>
                    <a:pt x="128" y="19867"/>
                    <a:pt x="604" y="18915"/>
                    <a:pt x="890" y="17867"/>
                  </a:cubicBezTo>
                  <a:cubicBezTo>
                    <a:pt x="2966" y="11190"/>
                    <a:pt x="7681" y="5647"/>
                    <a:pt x="13939" y="2532"/>
                  </a:cubicBezTo>
                  <a:cubicBezTo>
                    <a:pt x="15215" y="1875"/>
                    <a:pt x="16558" y="1332"/>
                    <a:pt x="17939" y="913"/>
                  </a:cubicBezTo>
                  <a:cubicBezTo>
                    <a:pt x="18454" y="684"/>
                    <a:pt x="18997" y="522"/>
                    <a:pt x="19559" y="437"/>
                  </a:cubicBezTo>
                  <a:cubicBezTo>
                    <a:pt x="28607" y="-1812"/>
                    <a:pt x="38161" y="951"/>
                    <a:pt x="44610" y="7675"/>
                  </a:cubicBezTo>
                  <a:lnTo>
                    <a:pt x="44610" y="8247"/>
                  </a:lnTo>
                  <a:lnTo>
                    <a:pt x="47181" y="16343"/>
                  </a:lnTo>
                  <a:lnTo>
                    <a:pt x="50610" y="27487"/>
                  </a:lnTo>
                  <a:lnTo>
                    <a:pt x="441135" y="1268119"/>
                  </a:lnTo>
                  <a:lnTo>
                    <a:pt x="441135" y="1268119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5918832" y="2832960"/>
              <a:ext cx="450915" cy="1317749"/>
            </a:xfrm>
            <a:custGeom>
              <a:avLst/>
              <a:gdLst/>
              <a:ahLst/>
              <a:cxnLst/>
              <a:rect l="l" t="t" r="r" b="b"/>
              <a:pathLst>
                <a:path w="450915" h="1317749" extrusionOk="0">
                  <a:moveTo>
                    <a:pt x="52294" y="21445"/>
                  </a:moveTo>
                  <a:lnTo>
                    <a:pt x="450629" y="1285508"/>
                  </a:lnTo>
                  <a:cubicBezTo>
                    <a:pt x="435265" y="1295671"/>
                    <a:pt x="420216" y="1306301"/>
                    <a:pt x="405481" y="1317417"/>
                  </a:cubicBezTo>
                  <a:lnTo>
                    <a:pt x="2192" y="37257"/>
                  </a:lnTo>
                  <a:lnTo>
                    <a:pt x="2192" y="37257"/>
                  </a:lnTo>
                  <a:cubicBezTo>
                    <a:pt x="1535" y="36038"/>
                    <a:pt x="992" y="34761"/>
                    <a:pt x="573" y="33447"/>
                  </a:cubicBezTo>
                  <a:cubicBezTo>
                    <a:pt x="297" y="32647"/>
                    <a:pt x="97" y="31818"/>
                    <a:pt x="1" y="30970"/>
                  </a:cubicBezTo>
                  <a:lnTo>
                    <a:pt x="1" y="29923"/>
                  </a:lnTo>
                  <a:lnTo>
                    <a:pt x="1" y="29923"/>
                  </a:lnTo>
                  <a:cubicBezTo>
                    <a:pt x="-827" y="24465"/>
                    <a:pt x="144" y="18883"/>
                    <a:pt x="2764" y="14016"/>
                  </a:cubicBezTo>
                  <a:lnTo>
                    <a:pt x="2764" y="14016"/>
                  </a:lnTo>
                  <a:cubicBezTo>
                    <a:pt x="6354" y="7710"/>
                    <a:pt x="12212" y="3015"/>
                    <a:pt x="19147" y="871"/>
                  </a:cubicBezTo>
                  <a:lnTo>
                    <a:pt x="19147" y="871"/>
                  </a:lnTo>
                  <a:lnTo>
                    <a:pt x="19908" y="871"/>
                  </a:lnTo>
                  <a:cubicBezTo>
                    <a:pt x="25938" y="-938"/>
                    <a:pt x="32405" y="-700"/>
                    <a:pt x="38292" y="1538"/>
                  </a:cubicBezTo>
                  <a:cubicBezTo>
                    <a:pt x="38920" y="1767"/>
                    <a:pt x="39530" y="2052"/>
                    <a:pt x="40102" y="2395"/>
                  </a:cubicBezTo>
                  <a:cubicBezTo>
                    <a:pt x="42759" y="3643"/>
                    <a:pt x="45178" y="5358"/>
                    <a:pt x="47245" y="7444"/>
                  </a:cubicBezTo>
                  <a:lnTo>
                    <a:pt x="50674" y="18302"/>
                  </a:lnTo>
                  <a:lnTo>
                    <a:pt x="50674" y="18302"/>
                  </a:lnTo>
                  <a:lnTo>
                    <a:pt x="51436" y="20493"/>
                  </a:lnTo>
                  <a:lnTo>
                    <a:pt x="51436" y="2049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8" name="Google Shape;1308;p4"/>
          <p:cNvGrpSpPr/>
          <p:nvPr/>
        </p:nvGrpSpPr>
        <p:grpSpPr>
          <a:xfrm>
            <a:off x="230791" y="5124916"/>
            <a:ext cx="434901" cy="657181"/>
            <a:chOff x="5581650" y="2652140"/>
            <a:chExt cx="1024984" cy="1548860"/>
          </a:xfrm>
        </p:grpSpPr>
        <p:sp>
          <p:nvSpPr>
            <p:cNvPr id="1309" name="Google Shape;1309;p4"/>
            <p:cNvSpPr/>
            <p:nvPr/>
          </p:nvSpPr>
          <p:spPr>
            <a:xfrm>
              <a:off x="5611796" y="2709287"/>
              <a:ext cx="176831" cy="187645"/>
            </a:xfrm>
            <a:custGeom>
              <a:avLst/>
              <a:gdLst/>
              <a:ahLst/>
              <a:cxnLst/>
              <a:rect l="l" t="t" r="r" b="b"/>
              <a:pathLst>
                <a:path w="176831" h="187645" extrusionOk="0">
                  <a:moveTo>
                    <a:pt x="176505" y="95366"/>
                  </a:moveTo>
                  <a:lnTo>
                    <a:pt x="49917" y="187282"/>
                  </a:lnTo>
                  <a:lnTo>
                    <a:pt x="27629" y="120607"/>
                  </a:lnTo>
                  <a:lnTo>
                    <a:pt x="2292" y="42216"/>
                  </a:lnTo>
                  <a:lnTo>
                    <a:pt x="-184" y="34691"/>
                  </a:lnTo>
                  <a:cubicBezTo>
                    <a:pt x="-537" y="30986"/>
                    <a:pt x="1092" y="27367"/>
                    <a:pt x="4102" y="25166"/>
                  </a:cubicBezTo>
                  <a:cubicBezTo>
                    <a:pt x="9979" y="21947"/>
                    <a:pt x="17332" y="23823"/>
                    <a:pt x="20961" y="29452"/>
                  </a:cubicBezTo>
                  <a:cubicBezTo>
                    <a:pt x="17227" y="25014"/>
                    <a:pt x="16761" y="18670"/>
                    <a:pt x="19818" y="13736"/>
                  </a:cubicBezTo>
                  <a:cubicBezTo>
                    <a:pt x="25257" y="9336"/>
                    <a:pt x="33239" y="10184"/>
                    <a:pt x="37630" y="15622"/>
                  </a:cubicBezTo>
                  <a:cubicBezTo>
                    <a:pt x="38097" y="16194"/>
                    <a:pt x="38516" y="16803"/>
                    <a:pt x="38868" y="17451"/>
                  </a:cubicBezTo>
                  <a:cubicBezTo>
                    <a:pt x="35678" y="13412"/>
                    <a:pt x="35020" y="7935"/>
                    <a:pt x="37154" y="3259"/>
                  </a:cubicBezTo>
                  <a:cubicBezTo>
                    <a:pt x="40735" y="-809"/>
                    <a:pt x="46803" y="-1551"/>
                    <a:pt x="51251" y="1544"/>
                  </a:cubicBezTo>
                  <a:lnTo>
                    <a:pt x="57728" y="6402"/>
                  </a:lnTo>
                  <a:cubicBezTo>
                    <a:pt x="58385" y="6774"/>
                    <a:pt x="58985" y="7221"/>
                    <a:pt x="59538" y="7735"/>
                  </a:cubicBezTo>
                  <a:lnTo>
                    <a:pt x="90875" y="30976"/>
                  </a:lnTo>
                  <a:lnTo>
                    <a:pt x="95828" y="34691"/>
                  </a:lnTo>
                  <a:lnTo>
                    <a:pt x="111449" y="46312"/>
                  </a:lnTo>
                  <a:lnTo>
                    <a:pt x="116783" y="50312"/>
                  </a:lnTo>
                  <a:cubicBezTo>
                    <a:pt x="117707" y="50922"/>
                    <a:pt x="118602" y="51589"/>
                    <a:pt x="119450" y="52312"/>
                  </a:cubicBezTo>
                  <a:lnTo>
                    <a:pt x="176600" y="94794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5607748" y="2723959"/>
              <a:ext cx="104774" cy="174497"/>
            </a:xfrm>
            <a:custGeom>
              <a:avLst/>
              <a:gdLst/>
              <a:ahLst/>
              <a:cxnLst/>
              <a:rect l="l" t="t" r="r" b="b"/>
              <a:pathLst>
                <a:path w="104774" h="174497" extrusionOk="0">
                  <a:moveTo>
                    <a:pt x="0" y="6668"/>
                  </a:moveTo>
                  <a:lnTo>
                    <a:pt x="14383" y="0"/>
                  </a:lnTo>
                  <a:lnTo>
                    <a:pt x="104775" y="151352"/>
                  </a:lnTo>
                  <a:lnTo>
                    <a:pt x="56007" y="174498"/>
                  </a:lnTo>
                  <a:lnTo>
                    <a:pt x="0" y="666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5641181" y="2702241"/>
              <a:ext cx="150685" cy="144684"/>
            </a:xfrm>
            <a:custGeom>
              <a:avLst/>
              <a:gdLst/>
              <a:ahLst/>
              <a:cxnLst/>
              <a:rect l="l" t="t" r="r" b="b"/>
              <a:pathLst>
                <a:path w="150685" h="144684" extrusionOk="0">
                  <a:moveTo>
                    <a:pt x="10287" y="0"/>
                  </a:moveTo>
                  <a:lnTo>
                    <a:pt x="0" y="11240"/>
                  </a:lnTo>
                  <a:lnTo>
                    <a:pt x="115157" y="144685"/>
                  </a:lnTo>
                  <a:lnTo>
                    <a:pt x="150686" y="106775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5581650" y="2652140"/>
              <a:ext cx="82676" cy="95250"/>
            </a:xfrm>
            <a:custGeom>
              <a:avLst/>
              <a:gdLst/>
              <a:ahLst/>
              <a:cxnLst/>
              <a:rect l="l" t="t" r="r" b="b"/>
              <a:pathLst>
                <a:path w="82676" h="95250" extrusionOk="0">
                  <a:moveTo>
                    <a:pt x="82445" y="61835"/>
                  </a:moveTo>
                  <a:cubicBezTo>
                    <a:pt x="77997" y="58739"/>
                    <a:pt x="71930" y="59482"/>
                    <a:pt x="68348" y="63550"/>
                  </a:cubicBezTo>
                  <a:cubicBezTo>
                    <a:pt x="66167" y="68217"/>
                    <a:pt x="66834" y="73722"/>
                    <a:pt x="70063" y="77742"/>
                  </a:cubicBezTo>
                  <a:cubicBezTo>
                    <a:pt x="66529" y="71703"/>
                    <a:pt x="58776" y="69665"/>
                    <a:pt x="52737" y="73198"/>
                  </a:cubicBezTo>
                  <a:cubicBezTo>
                    <a:pt x="52299" y="73446"/>
                    <a:pt x="51889" y="73722"/>
                    <a:pt x="51489" y="74027"/>
                  </a:cubicBezTo>
                  <a:cubicBezTo>
                    <a:pt x="48336" y="78942"/>
                    <a:pt x="48803" y="85343"/>
                    <a:pt x="52632" y="89743"/>
                  </a:cubicBezTo>
                  <a:cubicBezTo>
                    <a:pt x="49013" y="84114"/>
                    <a:pt x="41678" y="82209"/>
                    <a:pt x="35773" y="85362"/>
                  </a:cubicBezTo>
                  <a:cubicBezTo>
                    <a:pt x="32811" y="87600"/>
                    <a:pt x="31191" y="91191"/>
                    <a:pt x="31487" y="94887"/>
                  </a:cubicBezTo>
                  <a:lnTo>
                    <a:pt x="-232" y="-363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5658290" y="2797341"/>
              <a:ext cx="922341" cy="1208777"/>
            </a:xfrm>
            <a:custGeom>
              <a:avLst/>
              <a:gdLst/>
              <a:ahLst/>
              <a:cxnLst/>
              <a:rect l="l" t="t" r="r" b="b"/>
              <a:pathLst>
                <a:path w="922341" h="1208777" extrusionOk="0">
                  <a:moveTo>
                    <a:pt x="922110" y="1100496"/>
                  </a:moveTo>
                  <a:cubicBezTo>
                    <a:pt x="918014" y="1103735"/>
                    <a:pt x="914014" y="1107068"/>
                    <a:pt x="910013" y="1110498"/>
                  </a:cubicBezTo>
                  <a:lnTo>
                    <a:pt x="908108" y="1112021"/>
                  </a:lnTo>
                  <a:cubicBezTo>
                    <a:pt x="899250" y="1119356"/>
                    <a:pt x="890487" y="1126976"/>
                    <a:pt x="881915" y="1134786"/>
                  </a:cubicBezTo>
                  <a:cubicBezTo>
                    <a:pt x="877342" y="1138787"/>
                    <a:pt x="872390" y="1142883"/>
                    <a:pt x="868389" y="1147074"/>
                  </a:cubicBezTo>
                  <a:cubicBezTo>
                    <a:pt x="868113" y="1147302"/>
                    <a:pt x="867855" y="1147559"/>
                    <a:pt x="867627" y="1147835"/>
                  </a:cubicBezTo>
                  <a:lnTo>
                    <a:pt x="867627" y="1147835"/>
                  </a:lnTo>
                  <a:cubicBezTo>
                    <a:pt x="859054" y="1155770"/>
                    <a:pt x="850673" y="1163866"/>
                    <a:pt x="842481" y="1172124"/>
                  </a:cubicBezTo>
                  <a:cubicBezTo>
                    <a:pt x="837337" y="1177268"/>
                    <a:pt x="832194" y="1182507"/>
                    <a:pt x="827146" y="1187745"/>
                  </a:cubicBezTo>
                  <a:cubicBezTo>
                    <a:pt x="820573" y="1194508"/>
                    <a:pt x="814096" y="1201366"/>
                    <a:pt x="808096" y="1208415"/>
                  </a:cubicBezTo>
                  <a:lnTo>
                    <a:pt x="808096" y="1208415"/>
                  </a:lnTo>
                  <a:lnTo>
                    <a:pt x="746374" y="1125261"/>
                  </a:lnTo>
                  <a:lnTo>
                    <a:pt x="745516" y="1124118"/>
                  </a:lnTo>
                  <a:lnTo>
                    <a:pt x="7424" y="104372"/>
                  </a:lnTo>
                  <a:lnTo>
                    <a:pt x="7424" y="104372"/>
                  </a:lnTo>
                  <a:lnTo>
                    <a:pt x="7424" y="104372"/>
                  </a:lnTo>
                  <a:cubicBezTo>
                    <a:pt x="6386" y="103438"/>
                    <a:pt x="5462" y="102381"/>
                    <a:pt x="4662" y="101228"/>
                  </a:cubicBezTo>
                  <a:cubicBezTo>
                    <a:pt x="1890" y="97399"/>
                    <a:pt x="214" y="92885"/>
                    <a:pt x="-196" y="88179"/>
                  </a:cubicBezTo>
                  <a:lnTo>
                    <a:pt x="-196" y="88179"/>
                  </a:lnTo>
                  <a:cubicBezTo>
                    <a:pt x="-243" y="87350"/>
                    <a:pt x="-243" y="86531"/>
                    <a:pt x="-196" y="85703"/>
                  </a:cubicBezTo>
                  <a:lnTo>
                    <a:pt x="-196" y="85703"/>
                  </a:lnTo>
                  <a:cubicBezTo>
                    <a:pt x="-129" y="81521"/>
                    <a:pt x="985" y="77435"/>
                    <a:pt x="3043" y="73796"/>
                  </a:cubicBezTo>
                  <a:lnTo>
                    <a:pt x="4471" y="71415"/>
                  </a:lnTo>
                  <a:lnTo>
                    <a:pt x="5519" y="70082"/>
                  </a:lnTo>
                  <a:cubicBezTo>
                    <a:pt x="6319" y="68901"/>
                    <a:pt x="7281" y="67843"/>
                    <a:pt x="8377" y="66938"/>
                  </a:cubicBezTo>
                  <a:cubicBezTo>
                    <a:pt x="9100" y="66167"/>
                    <a:pt x="9901" y="65462"/>
                    <a:pt x="10758" y="64843"/>
                  </a:cubicBezTo>
                  <a:lnTo>
                    <a:pt x="12282" y="63890"/>
                  </a:lnTo>
                  <a:cubicBezTo>
                    <a:pt x="20311" y="58995"/>
                    <a:pt x="30341" y="58775"/>
                    <a:pt x="38571" y="63319"/>
                  </a:cubicBezTo>
                  <a:cubicBezTo>
                    <a:pt x="40781" y="64548"/>
                    <a:pt x="42771" y="66119"/>
                    <a:pt x="44476" y="67986"/>
                  </a:cubicBezTo>
                  <a:lnTo>
                    <a:pt x="45048" y="67510"/>
                  </a:lnTo>
                  <a:cubicBezTo>
                    <a:pt x="43629" y="64805"/>
                    <a:pt x="42695" y="61871"/>
                    <a:pt x="42286" y="58842"/>
                  </a:cubicBezTo>
                  <a:cubicBezTo>
                    <a:pt x="40371" y="44612"/>
                    <a:pt x="50353" y="31515"/>
                    <a:pt x="64584" y="29600"/>
                  </a:cubicBezTo>
                  <a:cubicBezTo>
                    <a:pt x="72785" y="28496"/>
                    <a:pt x="81024" y="31363"/>
                    <a:pt x="86767" y="37316"/>
                  </a:cubicBezTo>
                  <a:lnTo>
                    <a:pt x="86767" y="37316"/>
                  </a:lnTo>
                  <a:lnTo>
                    <a:pt x="87244" y="37316"/>
                  </a:lnTo>
                  <a:cubicBezTo>
                    <a:pt x="84758" y="32715"/>
                    <a:pt x="83767" y="27457"/>
                    <a:pt x="84386" y="22266"/>
                  </a:cubicBezTo>
                  <a:cubicBezTo>
                    <a:pt x="84338" y="22076"/>
                    <a:pt x="84338" y="21885"/>
                    <a:pt x="84386" y="21695"/>
                  </a:cubicBezTo>
                  <a:cubicBezTo>
                    <a:pt x="85358" y="14675"/>
                    <a:pt x="89139" y="8341"/>
                    <a:pt x="94864" y="4169"/>
                  </a:cubicBezTo>
                  <a:lnTo>
                    <a:pt x="95530" y="4169"/>
                  </a:lnTo>
                  <a:cubicBezTo>
                    <a:pt x="101836" y="-127"/>
                    <a:pt x="109694" y="-1451"/>
                    <a:pt x="117057" y="549"/>
                  </a:cubicBezTo>
                  <a:cubicBezTo>
                    <a:pt x="118295" y="787"/>
                    <a:pt x="119486" y="1245"/>
                    <a:pt x="120581" y="1883"/>
                  </a:cubicBezTo>
                  <a:cubicBezTo>
                    <a:pt x="124896" y="3692"/>
                    <a:pt x="128620" y="6655"/>
                    <a:pt x="131344" y="10455"/>
                  </a:cubicBezTo>
                  <a:lnTo>
                    <a:pt x="132583" y="12360"/>
                  </a:lnTo>
                  <a:lnTo>
                    <a:pt x="132583" y="12360"/>
                  </a:lnTo>
                  <a:cubicBezTo>
                    <a:pt x="132840" y="12751"/>
                    <a:pt x="133068" y="13170"/>
                    <a:pt x="133249" y="13598"/>
                  </a:cubicBezTo>
                  <a:lnTo>
                    <a:pt x="133249" y="13598"/>
                  </a:lnTo>
                  <a:lnTo>
                    <a:pt x="475483" y="486229"/>
                  </a:lnTo>
                  <a:lnTo>
                    <a:pt x="475483" y="486229"/>
                  </a:lnTo>
                  <a:lnTo>
                    <a:pt x="476340" y="487372"/>
                  </a:lnTo>
                  <a:lnTo>
                    <a:pt x="476340" y="487372"/>
                  </a:lnTo>
                  <a:lnTo>
                    <a:pt x="604737" y="664632"/>
                  </a:lnTo>
                  <a:lnTo>
                    <a:pt x="604737" y="664632"/>
                  </a:lnTo>
                  <a:lnTo>
                    <a:pt x="746374" y="857990"/>
                  </a:lnTo>
                  <a:lnTo>
                    <a:pt x="746374" y="857990"/>
                  </a:lnTo>
                  <a:lnTo>
                    <a:pt x="798571" y="929999"/>
                  </a:lnTo>
                  <a:lnTo>
                    <a:pt x="798571" y="929999"/>
                  </a:lnTo>
                  <a:lnTo>
                    <a:pt x="799237" y="930761"/>
                  </a:lnTo>
                  <a:lnTo>
                    <a:pt x="883057" y="1046585"/>
                  </a:lnTo>
                  <a:lnTo>
                    <a:pt x="883057" y="1046585"/>
                  </a:lnTo>
                  <a:lnTo>
                    <a:pt x="890773" y="1057348"/>
                  </a:lnTo>
                  <a:lnTo>
                    <a:pt x="890773" y="1057348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6605777" y="4199286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3"/>
                  </a:lnTo>
                  <a:lnTo>
                    <a:pt x="0" y="0"/>
                  </a:lnTo>
                  <a:lnTo>
                    <a:pt x="572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5658981" y="2856994"/>
              <a:ext cx="841735" cy="1149315"/>
            </a:xfrm>
            <a:custGeom>
              <a:avLst/>
              <a:gdLst/>
              <a:ahLst/>
              <a:cxnLst/>
              <a:rect l="l" t="t" r="r" b="b"/>
              <a:pathLst>
                <a:path w="841735" h="1149315" extrusionOk="0">
                  <a:moveTo>
                    <a:pt x="841504" y="1112662"/>
                  </a:moveTo>
                  <a:cubicBezTo>
                    <a:pt x="836361" y="1117806"/>
                    <a:pt x="831217" y="1123044"/>
                    <a:pt x="826169" y="1128283"/>
                  </a:cubicBezTo>
                  <a:cubicBezTo>
                    <a:pt x="819597" y="1135046"/>
                    <a:pt x="813120" y="1141904"/>
                    <a:pt x="807119" y="1148952"/>
                  </a:cubicBezTo>
                  <a:lnTo>
                    <a:pt x="745683" y="1064275"/>
                  </a:lnTo>
                  <a:lnTo>
                    <a:pt x="744826" y="1063132"/>
                  </a:lnTo>
                  <a:lnTo>
                    <a:pt x="6924" y="44528"/>
                  </a:lnTo>
                  <a:lnTo>
                    <a:pt x="6924" y="44528"/>
                  </a:lnTo>
                  <a:cubicBezTo>
                    <a:pt x="5933" y="43567"/>
                    <a:pt x="5038" y="42519"/>
                    <a:pt x="4257" y="41385"/>
                  </a:cubicBezTo>
                  <a:cubicBezTo>
                    <a:pt x="3771" y="40718"/>
                    <a:pt x="3323" y="40014"/>
                    <a:pt x="2923" y="39290"/>
                  </a:cubicBezTo>
                  <a:lnTo>
                    <a:pt x="2923" y="38718"/>
                  </a:lnTo>
                  <a:cubicBezTo>
                    <a:pt x="1209" y="35804"/>
                    <a:pt x="142" y="32556"/>
                    <a:pt x="-220" y="29193"/>
                  </a:cubicBezTo>
                  <a:lnTo>
                    <a:pt x="-220" y="29193"/>
                  </a:lnTo>
                  <a:cubicBezTo>
                    <a:pt x="-220" y="28241"/>
                    <a:pt x="-220" y="27288"/>
                    <a:pt x="-220" y="26336"/>
                  </a:cubicBezTo>
                  <a:lnTo>
                    <a:pt x="-220" y="26336"/>
                  </a:lnTo>
                  <a:cubicBezTo>
                    <a:pt x="-353" y="21897"/>
                    <a:pt x="666" y="17497"/>
                    <a:pt x="2733" y="13572"/>
                  </a:cubicBezTo>
                  <a:lnTo>
                    <a:pt x="4161" y="11191"/>
                  </a:lnTo>
                  <a:lnTo>
                    <a:pt x="5209" y="9858"/>
                  </a:lnTo>
                  <a:cubicBezTo>
                    <a:pt x="6009" y="8676"/>
                    <a:pt x="6971" y="7619"/>
                    <a:pt x="8067" y="6714"/>
                  </a:cubicBezTo>
                  <a:cubicBezTo>
                    <a:pt x="8791" y="5943"/>
                    <a:pt x="9591" y="5238"/>
                    <a:pt x="10448" y="4619"/>
                  </a:cubicBezTo>
                  <a:lnTo>
                    <a:pt x="11972" y="3666"/>
                  </a:lnTo>
                  <a:cubicBezTo>
                    <a:pt x="19792" y="-1344"/>
                    <a:pt x="29717" y="-1706"/>
                    <a:pt x="37880" y="2714"/>
                  </a:cubicBezTo>
                  <a:lnTo>
                    <a:pt x="37880" y="2714"/>
                  </a:lnTo>
                  <a:lnTo>
                    <a:pt x="42928" y="9762"/>
                  </a:lnTo>
                  <a:lnTo>
                    <a:pt x="49691" y="19287"/>
                  </a:lnTo>
                  <a:lnTo>
                    <a:pt x="659291" y="861202"/>
                  </a:lnTo>
                  <a:lnTo>
                    <a:pt x="660053" y="862345"/>
                  </a:lnTo>
                  <a:lnTo>
                    <a:pt x="788831" y="1039701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5742780" y="2795836"/>
              <a:ext cx="837851" cy="1136654"/>
            </a:xfrm>
            <a:custGeom>
              <a:avLst/>
              <a:gdLst/>
              <a:ahLst/>
              <a:cxnLst/>
              <a:rect l="l" t="t" r="r" b="b"/>
              <a:pathLst>
                <a:path w="837851" h="1136654" extrusionOk="0">
                  <a:moveTo>
                    <a:pt x="837620" y="1102001"/>
                  </a:moveTo>
                  <a:cubicBezTo>
                    <a:pt x="833524" y="1105240"/>
                    <a:pt x="829523" y="1108574"/>
                    <a:pt x="825523" y="1112003"/>
                  </a:cubicBezTo>
                  <a:lnTo>
                    <a:pt x="823618" y="1113527"/>
                  </a:lnTo>
                  <a:cubicBezTo>
                    <a:pt x="814759" y="1120861"/>
                    <a:pt x="805997" y="1128481"/>
                    <a:pt x="797424" y="1136291"/>
                  </a:cubicBezTo>
                  <a:lnTo>
                    <a:pt x="764848" y="1091333"/>
                  </a:lnTo>
                  <a:lnTo>
                    <a:pt x="764182" y="1090476"/>
                  </a:lnTo>
                  <a:lnTo>
                    <a:pt x="752561" y="1074379"/>
                  </a:lnTo>
                  <a:lnTo>
                    <a:pt x="611782" y="880069"/>
                  </a:lnTo>
                  <a:lnTo>
                    <a:pt x="483385" y="702618"/>
                  </a:lnTo>
                  <a:lnTo>
                    <a:pt x="482528" y="701570"/>
                  </a:lnTo>
                  <a:lnTo>
                    <a:pt x="7039" y="45012"/>
                  </a:lnTo>
                  <a:lnTo>
                    <a:pt x="7039" y="45012"/>
                  </a:lnTo>
                  <a:cubicBezTo>
                    <a:pt x="5954" y="44126"/>
                    <a:pt x="5020" y="43060"/>
                    <a:pt x="4277" y="41869"/>
                  </a:cubicBezTo>
                  <a:cubicBezTo>
                    <a:pt x="3753" y="41259"/>
                    <a:pt x="3306" y="40593"/>
                    <a:pt x="2944" y="39868"/>
                  </a:cubicBezTo>
                  <a:lnTo>
                    <a:pt x="2467" y="39011"/>
                  </a:lnTo>
                  <a:lnTo>
                    <a:pt x="2467" y="39011"/>
                  </a:lnTo>
                  <a:cubicBezTo>
                    <a:pt x="77" y="34278"/>
                    <a:pt x="-752" y="28915"/>
                    <a:pt x="86" y="23676"/>
                  </a:cubicBezTo>
                  <a:cubicBezTo>
                    <a:pt x="39" y="23486"/>
                    <a:pt x="39" y="23295"/>
                    <a:pt x="86" y="23105"/>
                  </a:cubicBezTo>
                  <a:cubicBezTo>
                    <a:pt x="1324" y="15913"/>
                    <a:pt x="5325" y="9484"/>
                    <a:pt x="11230" y="5198"/>
                  </a:cubicBezTo>
                  <a:lnTo>
                    <a:pt x="11230" y="5198"/>
                  </a:lnTo>
                  <a:cubicBezTo>
                    <a:pt x="16536" y="1292"/>
                    <a:pt x="23032" y="-660"/>
                    <a:pt x="29614" y="-327"/>
                  </a:cubicBezTo>
                  <a:lnTo>
                    <a:pt x="31519" y="-327"/>
                  </a:lnTo>
                  <a:cubicBezTo>
                    <a:pt x="34443" y="-13"/>
                    <a:pt x="37281" y="825"/>
                    <a:pt x="39901" y="2150"/>
                  </a:cubicBezTo>
                  <a:lnTo>
                    <a:pt x="49426" y="14913"/>
                  </a:lnTo>
                  <a:lnTo>
                    <a:pt x="391659" y="487543"/>
                  </a:lnTo>
                  <a:lnTo>
                    <a:pt x="391659" y="487543"/>
                  </a:lnTo>
                  <a:lnTo>
                    <a:pt x="392516" y="488687"/>
                  </a:lnTo>
                  <a:lnTo>
                    <a:pt x="392516" y="488687"/>
                  </a:lnTo>
                  <a:lnTo>
                    <a:pt x="520913" y="665947"/>
                  </a:lnTo>
                  <a:lnTo>
                    <a:pt x="520913" y="665947"/>
                  </a:lnTo>
                  <a:lnTo>
                    <a:pt x="661883" y="859495"/>
                  </a:lnTo>
                  <a:lnTo>
                    <a:pt x="661883" y="859495"/>
                  </a:lnTo>
                  <a:lnTo>
                    <a:pt x="714080" y="931504"/>
                  </a:lnTo>
                  <a:lnTo>
                    <a:pt x="714080" y="931504"/>
                  </a:lnTo>
                  <a:lnTo>
                    <a:pt x="714747" y="932266"/>
                  </a:lnTo>
                  <a:lnTo>
                    <a:pt x="798567" y="1048090"/>
                  </a:lnTo>
                  <a:lnTo>
                    <a:pt x="798567" y="1048090"/>
                  </a:lnTo>
                  <a:lnTo>
                    <a:pt x="806282" y="1058853"/>
                  </a:lnTo>
                  <a:lnTo>
                    <a:pt x="806282" y="105885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7" name="Google Shape;1317;p4"/>
          <p:cNvGrpSpPr/>
          <p:nvPr/>
        </p:nvGrpSpPr>
        <p:grpSpPr>
          <a:xfrm>
            <a:off x="280818" y="4861923"/>
            <a:ext cx="366116" cy="832136"/>
            <a:chOff x="5662611" y="2447924"/>
            <a:chExt cx="862870" cy="1961198"/>
          </a:xfrm>
        </p:grpSpPr>
        <p:sp>
          <p:nvSpPr>
            <p:cNvPr id="1318" name="Google Shape;1318;p4"/>
            <p:cNvSpPr/>
            <p:nvPr/>
          </p:nvSpPr>
          <p:spPr>
            <a:xfrm>
              <a:off x="5670898" y="2519475"/>
              <a:ext cx="158877" cy="184100"/>
            </a:xfrm>
            <a:custGeom>
              <a:avLst/>
              <a:gdLst/>
              <a:ahLst/>
              <a:cxnLst/>
              <a:rect l="l" t="t" r="r" b="b"/>
              <a:pathLst>
                <a:path w="158877" h="184100" extrusionOk="0">
                  <a:moveTo>
                    <a:pt x="158632" y="123221"/>
                  </a:moveTo>
                  <a:lnTo>
                    <a:pt x="14995" y="183799"/>
                  </a:lnTo>
                  <a:lnTo>
                    <a:pt x="8328" y="113696"/>
                  </a:lnTo>
                  <a:lnTo>
                    <a:pt x="517" y="32066"/>
                  </a:lnTo>
                  <a:lnTo>
                    <a:pt x="-245" y="24161"/>
                  </a:lnTo>
                  <a:cubicBezTo>
                    <a:pt x="232" y="20398"/>
                    <a:pt x="2660" y="17179"/>
                    <a:pt x="6137" y="15683"/>
                  </a:cubicBezTo>
                  <a:cubicBezTo>
                    <a:pt x="12586" y="13893"/>
                    <a:pt x="19320" y="17388"/>
                    <a:pt x="21568" y="23684"/>
                  </a:cubicBezTo>
                  <a:cubicBezTo>
                    <a:pt x="18939" y="18531"/>
                    <a:pt x="19901" y="12283"/>
                    <a:pt x="23949" y="8158"/>
                  </a:cubicBezTo>
                  <a:cubicBezTo>
                    <a:pt x="28711" y="4730"/>
                    <a:pt x="37379" y="7492"/>
                    <a:pt x="41284" y="15969"/>
                  </a:cubicBezTo>
                  <a:cubicBezTo>
                    <a:pt x="39084" y="11292"/>
                    <a:pt x="39665" y="5787"/>
                    <a:pt x="42808" y="1681"/>
                  </a:cubicBezTo>
                  <a:cubicBezTo>
                    <a:pt x="47218" y="-1462"/>
                    <a:pt x="53276" y="-804"/>
                    <a:pt x="56905" y="3206"/>
                  </a:cubicBezTo>
                  <a:lnTo>
                    <a:pt x="62144" y="9397"/>
                  </a:lnTo>
                  <a:lnTo>
                    <a:pt x="63573" y="11111"/>
                  </a:lnTo>
                  <a:lnTo>
                    <a:pt x="88814" y="40829"/>
                  </a:lnTo>
                  <a:lnTo>
                    <a:pt x="92815" y="45592"/>
                  </a:lnTo>
                  <a:lnTo>
                    <a:pt x="105387" y="60451"/>
                  </a:lnTo>
                  <a:lnTo>
                    <a:pt x="109769" y="65499"/>
                  </a:lnTo>
                  <a:cubicBezTo>
                    <a:pt x="110521" y="66309"/>
                    <a:pt x="111217" y="67175"/>
                    <a:pt x="111865" y="68071"/>
                  </a:cubicBezTo>
                  <a:lnTo>
                    <a:pt x="157870" y="12226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4"/>
            <p:cNvSpPr/>
            <p:nvPr/>
          </p:nvSpPr>
          <p:spPr>
            <a:xfrm>
              <a:off x="5670422" y="2526410"/>
              <a:ext cx="69437" cy="179451"/>
            </a:xfrm>
            <a:custGeom>
              <a:avLst/>
              <a:gdLst/>
              <a:ahLst/>
              <a:cxnLst/>
              <a:rect l="l" t="t" r="r" b="b"/>
              <a:pathLst>
                <a:path w="69437" h="179451" extrusionOk="0">
                  <a:moveTo>
                    <a:pt x="0" y="3334"/>
                  </a:moveTo>
                  <a:lnTo>
                    <a:pt x="15526" y="0"/>
                  </a:lnTo>
                  <a:lnTo>
                    <a:pt x="69437" y="167831"/>
                  </a:lnTo>
                  <a:lnTo>
                    <a:pt x="16669" y="179451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5706903" y="2511932"/>
              <a:ext cx="125158" cy="164592"/>
            </a:xfrm>
            <a:custGeom>
              <a:avLst/>
              <a:gdLst/>
              <a:ahLst/>
              <a:cxnLst/>
              <a:rect l="l" t="t" r="r" b="b"/>
              <a:pathLst>
                <a:path w="125158" h="164592" extrusionOk="0">
                  <a:moveTo>
                    <a:pt x="12573" y="0"/>
                  </a:moveTo>
                  <a:lnTo>
                    <a:pt x="0" y="8668"/>
                  </a:lnTo>
                  <a:lnTo>
                    <a:pt x="82010" y="164592"/>
                  </a:lnTo>
                  <a:lnTo>
                    <a:pt x="125159" y="135731"/>
                  </a:lnTo>
                  <a:lnTo>
                    <a:pt x="12573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5662611" y="2447924"/>
              <a:ext cx="66675" cy="99536"/>
            </a:xfrm>
            <a:custGeom>
              <a:avLst/>
              <a:gdLst/>
              <a:ahLst/>
              <a:cxnLst/>
              <a:rect l="l" t="t" r="r" b="b"/>
              <a:pathLst>
                <a:path w="66675" h="99536" extrusionOk="0">
                  <a:moveTo>
                    <a:pt x="66430" y="78376"/>
                  </a:moveTo>
                  <a:cubicBezTo>
                    <a:pt x="62763" y="74356"/>
                    <a:pt x="56677" y="73699"/>
                    <a:pt x="52238" y="76852"/>
                  </a:cubicBezTo>
                  <a:cubicBezTo>
                    <a:pt x="49133" y="80976"/>
                    <a:pt x="48581" y="86481"/>
                    <a:pt x="50809" y="91139"/>
                  </a:cubicBezTo>
                  <a:cubicBezTo>
                    <a:pt x="48723" y="84405"/>
                    <a:pt x="41580" y="80633"/>
                    <a:pt x="34846" y="82719"/>
                  </a:cubicBezTo>
                  <a:cubicBezTo>
                    <a:pt x="34379" y="82871"/>
                    <a:pt x="33922" y="83033"/>
                    <a:pt x="33474" y="83233"/>
                  </a:cubicBezTo>
                  <a:cubicBezTo>
                    <a:pt x="29397" y="87377"/>
                    <a:pt x="28407" y="93654"/>
                    <a:pt x="30997" y="98854"/>
                  </a:cubicBezTo>
                  <a:cubicBezTo>
                    <a:pt x="28778" y="92520"/>
                    <a:pt x="22034" y="88977"/>
                    <a:pt x="15567" y="90758"/>
                  </a:cubicBezTo>
                  <a:cubicBezTo>
                    <a:pt x="12148" y="92310"/>
                    <a:pt x="9766" y="95511"/>
                    <a:pt x="9280" y="99235"/>
                  </a:cubicBezTo>
                  <a:lnTo>
                    <a:pt x="-245" y="-30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5684392" y="2629896"/>
              <a:ext cx="841089" cy="1779035"/>
            </a:xfrm>
            <a:custGeom>
              <a:avLst/>
              <a:gdLst/>
              <a:ahLst/>
              <a:cxnLst/>
              <a:rect l="l" t="t" r="r" b="b"/>
              <a:pathLst>
                <a:path w="841089" h="1779035" extrusionOk="0">
                  <a:moveTo>
                    <a:pt x="840845" y="1661768"/>
                  </a:moveTo>
                  <a:lnTo>
                    <a:pt x="838940" y="1663292"/>
                  </a:lnTo>
                  <a:cubicBezTo>
                    <a:pt x="830081" y="1670722"/>
                    <a:pt x="821318" y="1678246"/>
                    <a:pt x="812746" y="1686057"/>
                  </a:cubicBezTo>
                  <a:cubicBezTo>
                    <a:pt x="808174" y="1690057"/>
                    <a:pt x="803221" y="1694153"/>
                    <a:pt x="799220" y="1698344"/>
                  </a:cubicBezTo>
                  <a:lnTo>
                    <a:pt x="798459" y="1699106"/>
                  </a:lnTo>
                  <a:lnTo>
                    <a:pt x="798459" y="1699106"/>
                  </a:lnTo>
                  <a:cubicBezTo>
                    <a:pt x="789886" y="1707040"/>
                    <a:pt x="781504" y="1715137"/>
                    <a:pt x="773312" y="1723395"/>
                  </a:cubicBezTo>
                  <a:cubicBezTo>
                    <a:pt x="768169" y="1728538"/>
                    <a:pt x="763026" y="1733777"/>
                    <a:pt x="757977" y="1739016"/>
                  </a:cubicBezTo>
                  <a:cubicBezTo>
                    <a:pt x="751405" y="1745779"/>
                    <a:pt x="744928" y="1752732"/>
                    <a:pt x="738927" y="1759685"/>
                  </a:cubicBezTo>
                  <a:lnTo>
                    <a:pt x="738927" y="1759685"/>
                  </a:lnTo>
                  <a:cubicBezTo>
                    <a:pt x="733117" y="1765972"/>
                    <a:pt x="727402" y="1772448"/>
                    <a:pt x="721782" y="1778735"/>
                  </a:cubicBezTo>
                  <a:lnTo>
                    <a:pt x="721782" y="1778735"/>
                  </a:lnTo>
                  <a:lnTo>
                    <a:pt x="677777" y="1673960"/>
                  </a:lnTo>
                  <a:lnTo>
                    <a:pt x="677205" y="1672722"/>
                  </a:lnTo>
                  <a:lnTo>
                    <a:pt x="591480" y="1472506"/>
                  </a:lnTo>
                  <a:lnTo>
                    <a:pt x="498135" y="1251240"/>
                  </a:lnTo>
                  <a:lnTo>
                    <a:pt x="407267" y="1036356"/>
                  </a:lnTo>
                  <a:lnTo>
                    <a:pt x="407267" y="1036356"/>
                  </a:lnTo>
                  <a:lnTo>
                    <a:pt x="3788" y="79665"/>
                  </a:lnTo>
                  <a:lnTo>
                    <a:pt x="3788" y="79665"/>
                  </a:lnTo>
                  <a:cubicBezTo>
                    <a:pt x="3026" y="78513"/>
                    <a:pt x="2359" y="77303"/>
                    <a:pt x="1787" y="76046"/>
                  </a:cubicBezTo>
                  <a:cubicBezTo>
                    <a:pt x="-89" y="71664"/>
                    <a:pt x="-680" y="66845"/>
                    <a:pt x="73" y="62139"/>
                  </a:cubicBezTo>
                  <a:lnTo>
                    <a:pt x="73" y="62139"/>
                  </a:lnTo>
                  <a:cubicBezTo>
                    <a:pt x="178" y="61273"/>
                    <a:pt x="340" y="60415"/>
                    <a:pt x="549" y="59568"/>
                  </a:cubicBezTo>
                  <a:lnTo>
                    <a:pt x="549" y="59568"/>
                  </a:lnTo>
                  <a:cubicBezTo>
                    <a:pt x="2073" y="53148"/>
                    <a:pt x="6035" y="47585"/>
                    <a:pt x="11598" y="44042"/>
                  </a:cubicBezTo>
                  <a:cubicBezTo>
                    <a:pt x="12389" y="43480"/>
                    <a:pt x="13217" y="42966"/>
                    <a:pt x="14075" y="42518"/>
                  </a:cubicBezTo>
                  <a:lnTo>
                    <a:pt x="15884" y="41661"/>
                  </a:lnTo>
                  <a:lnTo>
                    <a:pt x="18361" y="40804"/>
                  </a:lnTo>
                  <a:cubicBezTo>
                    <a:pt x="29734" y="37412"/>
                    <a:pt x="41964" y="42156"/>
                    <a:pt x="48079" y="52329"/>
                  </a:cubicBezTo>
                  <a:lnTo>
                    <a:pt x="48746" y="52329"/>
                  </a:lnTo>
                  <a:cubicBezTo>
                    <a:pt x="47879" y="49233"/>
                    <a:pt x="47622" y="45994"/>
                    <a:pt x="47984" y="42804"/>
                  </a:cubicBezTo>
                  <a:lnTo>
                    <a:pt x="47984" y="42804"/>
                  </a:lnTo>
                  <a:cubicBezTo>
                    <a:pt x="49832" y="28564"/>
                    <a:pt x="62881" y="18515"/>
                    <a:pt x="77121" y="20372"/>
                  </a:cubicBezTo>
                  <a:cubicBezTo>
                    <a:pt x="84702" y="21353"/>
                    <a:pt x="91465" y="25620"/>
                    <a:pt x="95609" y="32040"/>
                  </a:cubicBezTo>
                  <a:lnTo>
                    <a:pt x="95609" y="32040"/>
                  </a:lnTo>
                  <a:lnTo>
                    <a:pt x="96085" y="32040"/>
                  </a:lnTo>
                  <a:cubicBezTo>
                    <a:pt x="94780" y="26973"/>
                    <a:pt x="95009" y="21639"/>
                    <a:pt x="96752" y="16705"/>
                  </a:cubicBezTo>
                  <a:lnTo>
                    <a:pt x="97609" y="14895"/>
                  </a:lnTo>
                  <a:cubicBezTo>
                    <a:pt x="100247" y="8885"/>
                    <a:pt x="105086" y="4113"/>
                    <a:pt x="111134" y="1560"/>
                  </a:cubicBezTo>
                  <a:lnTo>
                    <a:pt x="111134" y="1560"/>
                  </a:lnTo>
                  <a:cubicBezTo>
                    <a:pt x="118326" y="-1297"/>
                    <a:pt x="126403" y="-849"/>
                    <a:pt x="133233" y="2799"/>
                  </a:cubicBezTo>
                  <a:lnTo>
                    <a:pt x="133233" y="2799"/>
                  </a:lnTo>
                  <a:cubicBezTo>
                    <a:pt x="134309" y="3380"/>
                    <a:pt x="135328" y="4046"/>
                    <a:pt x="136280" y="4799"/>
                  </a:cubicBezTo>
                  <a:cubicBezTo>
                    <a:pt x="140052" y="7552"/>
                    <a:pt x="143014" y="11266"/>
                    <a:pt x="144853" y="15562"/>
                  </a:cubicBezTo>
                  <a:lnTo>
                    <a:pt x="144853" y="15562"/>
                  </a:lnTo>
                  <a:cubicBezTo>
                    <a:pt x="144853" y="16229"/>
                    <a:pt x="145425" y="16991"/>
                    <a:pt x="145615" y="17658"/>
                  </a:cubicBezTo>
                  <a:cubicBezTo>
                    <a:pt x="145805" y="18324"/>
                    <a:pt x="145615" y="17658"/>
                    <a:pt x="145615" y="17658"/>
                  </a:cubicBezTo>
                  <a:lnTo>
                    <a:pt x="145615" y="19087"/>
                  </a:lnTo>
                  <a:lnTo>
                    <a:pt x="145615" y="19087"/>
                  </a:lnTo>
                  <a:lnTo>
                    <a:pt x="625199" y="1150656"/>
                  </a:lnTo>
                  <a:lnTo>
                    <a:pt x="626532" y="1153705"/>
                  </a:lnTo>
                  <a:lnTo>
                    <a:pt x="626532" y="1153705"/>
                  </a:lnTo>
                  <a:lnTo>
                    <a:pt x="813984" y="1598331"/>
                  </a:lnTo>
                  <a:lnTo>
                    <a:pt x="813984" y="1598331"/>
                  </a:lnTo>
                  <a:lnTo>
                    <a:pt x="831225" y="163948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5684857" y="2669913"/>
              <a:ext cx="757471" cy="1739209"/>
            </a:xfrm>
            <a:custGeom>
              <a:avLst/>
              <a:gdLst/>
              <a:ahLst/>
              <a:cxnLst/>
              <a:rect l="l" t="t" r="r" b="b"/>
              <a:pathLst>
                <a:path w="757471" h="1739209" extrusionOk="0">
                  <a:moveTo>
                    <a:pt x="757227" y="1699189"/>
                  </a:moveTo>
                  <a:cubicBezTo>
                    <a:pt x="750655" y="1705952"/>
                    <a:pt x="744178" y="1712905"/>
                    <a:pt x="738177" y="1719858"/>
                  </a:cubicBezTo>
                  <a:lnTo>
                    <a:pt x="738177" y="1719858"/>
                  </a:lnTo>
                  <a:cubicBezTo>
                    <a:pt x="732367" y="1726145"/>
                    <a:pt x="726652" y="1732622"/>
                    <a:pt x="721032" y="1738908"/>
                  </a:cubicBezTo>
                  <a:lnTo>
                    <a:pt x="676741" y="1636515"/>
                  </a:lnTo>
                  <a:lnTo>
                    <a:pt x="676169" y="1635181"/>
                  </a:lnTo>
                  <a:lnTo>
                    <a:pt x="591111" y="1433537"/>
                  </a:lnTo>
                  <a:lnTo>
                    <a:pt x="497861" y="1212366"/>
                  </a:lnTo>
                  <a:lnTo>
                    <a:pt x="407278" y="997578"/>
                  </a:lnTo>
                  <a:lnTo>
                    <a:pt x="407278" y="997578"/>
                  </a:lnTo>
                  <a:lnTo>
                    <a:pt x="3609" y="39553"/>
                  </a:lnTo>
                  <a:lnTo>
                    <a:pt x="3609" y="39553"/>
                  </a:lnTo>
                  <a:cubicBezTo>
                    <a:pt x="2828" y="38382"/>
                    <a:pt x="2161" y="37134"/>
                    <a:pt x="1609" y="35838"/>
                  </a:cubicBezTo>
                  <a:cubicBezTo>
                    <a:pt x="1285" y="35095"/>
                    <a:pt x="999" y="34334"/>
                    <a:pt x="751" y="33553"/>
                  </a:cubicBezTo>
                  <a:cubicBezTo>
                    <a:pt x="761" y="33333"/>
                    <a:pt x="761" y="33105"/>
                    <a:pt x="751" y="32886"/>
                  </a:cubicBezTo>
                  <a:lnTo>
                    <a:pt x="751" y="32886"/>
                  </a:lnTo>
                  <a:cubicBezTo>
                    <a:pt x="-154" y="29800"/>
                    <a:pt x="-449" y="26561"/>
                    <a:pt x="-106" y="23361"/>
                  </a:cubicBezTo>
                  <a:lnTo>
                    <a:pt x="-106" y="23361"/>
                  </a:lnTo>
                  <a:cubicBezTo>
                    <a:pt x="-201" y="22380"/>
                    <a:pt x="-201" y="21389"/>
                    <a:pt x="-106" y="20408"/>
                  </a:cubicBezTo>
                  <a:cubicBezTo>
                    <a:pt x="1218" y="13731"/>
                    <a:pt x="5161" y="7863"/>
                    <a:pt x="10848" y="4120"/>
                  </a:cubicBezTo>
                  <a:cubicBezTo>
                    <a:pt x="11638" y="3558"/>
                    <a:pt x="12467" y="3044"/>
                    <a:pt x="13324" y="2596"/>
                  </a:cubicBezTo>
                  <a:lnTo>
                    <a:pt x="15134" y="1739"/>
                  </a:lnTo>
                  <a:lnTo>
                    <a:pt x="17611" y="882"/>
                  </a:lnTo>
                  <a:cubicBezTo>
                    <a:pt x="26212" y="-1814"/>
                    <a:pt x="35603" y="167"/>
                    <a:pt x="42376" y="6120"/>
                  </a:cubicBezTo>
                  <a:lnTo>
                    <a:pt x="42376" y="6597"/>
                  </a:lnTo>
                  <a:lnTo>
                    <a:pt x="45709" y="14503"/>
                  </a:lnTo>
                  <a:lnTo>
                    <a:pt x="50186" y="25170"/>
                  </a:lnTo>
                  <a:lnTo>
                    <a:pt x="535199" y="1175219"/>
                  </a:lnTo>
                  <a:lnTo>
                    <a:pt x="535199" y="1175219"/>
                  </a:lnTo>
                  <a:lnTo>
                    <a:pt x="625782" y="1390008"/>
                  </a:lnTo>
                  <a:lnTo>
                    <a:pt x="719032" y="161117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5780615" y="2628871"/>
              <a:ext cx="744866" cy="1699669"/>
            </a:xfrm>
            <a:custGeom>
              <a:avLst/>
              <a:gdLst/>
              <a:ahLst/>
              <a:cxnLst/>
              <a:rect l="l" t="t" r="r" b="b"/>
              <a:pathLst>
                <a:path w="744866" h="1699669" extrusionOk="0">
                  <a:moveTo>
                    <a:pt x="735097" y="1640314"/>
                  </a:moveTo>
                  <a:lnTo>
                    <a:pt x="744622" y="1662793"/>
                  </a:lnTo>
                  <a:lnTo>
                    <a:pt x="742717" y="1664317"/>
                  </a:lnTo>
                  <a:cubicBezTo>
                    <a:pt x="733858" y="1671746"/>
                    <a:pt x="725096" y="1679271"/>
                    <a:pt x="716523" y="1687081"/>
                  </a:cubicBezTo>
                  <a:cubicBezTo>
                    <a:pt x="711951" y="1691082"/>
                    <a:pt x="706998" y="1695178"/>
                    <a:pt x="702998" y="1699369"/>
                  </a:cubicBezTo>
                  <a:lnTo>
                    <a:pt x="698997" y="1689844"/>
                  </a:lnTo>
                  <a:lnTo>
                    <a:pt x="697759" y="1686796"/>
                  </a:lnTo>
                  <a:lnTo>
                    <a:pt x="671660" y="1624883"/>
                  </a:lnTo>
                  <a:lnTo>
                    <a:pt x="580982" y="1410380"/>
                  </a:lnTo>
                  <a:lnTo>
                    <a:pt x="580982" y="1410380"/>
                  </a:lnTo>
                  <a:lnTo>
                    <a:pt x="3291" y="40304"/>
                  </a:lnTo>
                  <a:lnTo>
                    <a:pt x="3291" y="40304"/>
                  </a:lnTo>
                  <a:cubicBezTo>
                    <a:pt x="2510" y="39161"/>
                    <a:pt x="1843" y="37951"/>
                    <a:pt x="1291" y="36685"/>
                  </a:cubicBezTo>
                  <a:lnTo>
                    <a:pt x="433" y="34303"/>
                  </a:lnTo>
                  <a:cubicBezTo>
                    <a:pt x="433" y="34303"/>
                    <a:pt x="433" y="33732"/>
                    <a:pt x="433" y="33541"/>
                  </a:cubicBezTo>
                  <a:cubicBezTo>
                    <a:pt x="433" y="33351"/>
                    <a:pt x="433" y="33541"/>
                    <a:pt x="433" y="32970"/>
                  </a:cubicBezTo>
                  <a:cubicBezTo>
                    <a:pt x="-767" y="27798"/>
                    <a:pt x="-367" y="22388"/>
                    <a:pt x="1577" y="17444"/>
                  </a:cubicBezTo>
                  <a:lnTo>
                    <a:pt x="2434" y="15634"/>
                  </a:lnTo>
                  <a:cubicBezTo>
                    <a:pt x="5348" y="9643"/>
                    <a:pt x="10273" y="4862"/>
                    <a:pt x="16340" y="2109"/>
                  </a:cubicBezTo>
                  <a:lnTo>
                    <a:pt x="17102" y="2109"/>
                  </a:lnTo>
                  <a:cubicBezTo>
                    <a:pt x="23103" y="-558"/>
                    <a:pt x="29847" y="-1025"/>
                    <a:pt x="36152" y="775"/>
                  </a:cubicBezTo>
                  <a:lnTo>
                    <a:pt x="38153" y="1442"/>
                  </a:lnTo>
                  <a:cubicBezTo>
                    <a:pt x="40915" y="2471"/>
                    <a:pt x="43496" y="3947"/>
                    <a:pt x="45772" y="5824"/>
                  </a:cubicBezTo>
                  <a:lnTo>
                    <a:pt x="50249" y="16396"/>
                  </a:lnTo>
                  <a:lnTo>
                    <a:pt x="50249" y="16396"/>
                  </a:lnTo>
                  <a:lnTo>
                    <a:pt x="51202" y="18778"/>
                  </a:lnTo>
                  <a:lnTo>
                    <a:pt x="51773" y="20111"/>
                  </a:lnTo>
                  <a:lnTo>
                    <a:pt x="528976" y="1151681"/>
                  </a:lnTo>
                  <a:lnTo>
                    <a:pt x="530309" y="1154729"/>
                  </a:lnTo>
                  <a:lnTo>
                    <a:pt x="530309" y="1154729"/>
                  </a:lnTo>
                  <a:lnTo>
                    <a:pt x="717761" y="1599356"/>
                  </a:lnTo>
                  <a:lnTo>
                    <a:pt x="717761" y="1599356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5" name="Google Shape;1325;p4"/>
          <p:cNvGrpSpPr/>
          <p:nvPr/>
        </p:nvGrpSpPr>
        <p:grpSpPr>
          <a:xfrm>
            <a:off x="911461" y="4444554"/>
            <a:ext cx="995625" cy="1054737"/>
            <a:chOff x="4924424" y="2185987"/>
            <a:chExt cx="2346511" cy="2485828"/>
          </a:xfrm>
        </p:grpSpPr>
        <p:sp>
          <p:nvSpPr>
            <p:cNvPr id="1326" name="Google Shape;1326;p4"/>
            <p:cNvSpPr/>
            <p:nvPr/>
          </p:nvSpPr>
          <p:spPr>
            <a:xfrm>
              <a:off x="4924424" y="2187130"/>
              <a:ext cx="2346511" cy="2484685"/>
            </a:xfrm>
            <a:custGeom>
              <a:avLst/>
              <a:gdLst/>
              <a:ahLst/>
              <a:cxnLst/>
              <a:rect l="l" t="t" r="r" b="b"/>
              <a:pathLst>
                <a:path w="2346511" h="2484685" extrusionOk="0">
                  <a:moveTo>
                    <a:pt x="1076197" y="-182"/>
                  </a:moveTo>
                  <a:lnTo>
                    <a:pt x="2307589" y="786773"/>
                  </a:lnTo>
                  <a:cubicBezTo>
                    <a:pt x="2346432" y="811672"/>
                    <a:pt x="2357776" y="863335"/>
                    <a:pt x="2332926" y="902216"/>
                  </a:cubicBezTo>
                  <a:lnTo>
                    <a:pt x="1346230" y="2445933"/>
                  </a:lnTo>
                  <a:cubicBezTo>
                    <a:pt x="1321399" y="2484804"/>
                    <a:pt x="1269754" y="2496187"/>
                    <a:pt x="1230883" y="2471365"/>
                  </a:cubicBezTo>
                  <a:lnTo>
                    <a:pt x="-414" y="1684314"/>
                  </a:lnTo>
                  <a:lnTo>
                    <a:pt x="1075911" y="-18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4928330" y="2185987"/>
              <a:ext cx="1235201" cy="1784223"/>
            </a:xfrm>
            <a:custGeom>
              <a:avLst/>
              <a:gdLst/>
              <a:ahLst/>
              <a:cxnLst/>
              <a:rect l="l" t="t" r="r" b="b"/>
              <a:pathLst>
                <a:path w="1235201" h="1784223" extrusionOk="0">
                  <a:moveTo>
                    <a:pt x="1074992" y="0"/>
                  </a:moveTo>
                  <a:lnTo>
                    <a:pt x="1235202" y="102489"/>
                  </a:lnTo>
                  <a:lnTo>
                    <a:pt x="160306" y="1784223"/>
                  </a:lnTo>
                  <a:lnTo>
                    <a:pt x="0" y="1681734"/>
                  </a:lnTo>
                  <a:lnTo>
                    <a:pt x="1074992" y="0"/>
                  </a:lnTo>
                  <a:lnTo>
                    <a:pt x="1074992" y="0"/>
                  </a:lnTo>
                  <a:close/>
                </a:path>
              </a:pathLst>
            </a:custGeom>
            <a:solidFill>
              <a:srgbClr val="D8D9D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4924520" y="2187510"/>
              <a:ext cx="1107852" cy="1702784"/>
            </a:xfrm>
            <a:custGeom>
              <a:avLst/>
              <a:gdLst/>
              <a:ahLst/>
              <a:cxnLst/>
              <a:rect l="l" t="t" r="r" b="b"/>
              <a:pathLst>
                <a:path w="1107852" h="1702784" extrusionOk="0">
                  <a:moveTo>
                    <a:pt x="1074896" y="0"/>
                  </a:moveTo>
                  <a:lnTo>
                    <a:pt x="1107853" y="21050"/>
                  </a:lnTo>
                  <a:lnTo>
                    <a:pt x="32957" y="1702784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4957762" y="2208656"/>
              <a:ext cx="1087088" cy="1689639"/>
            </a:xfrm>
            <a:custGeom>
              <a:avLst/>
              <a:gdLst/>
              <a:ahLst/>
              <a:cxnLst/>
              <a:rect l="l" t="t" r="r" b="b"/>
              <a:pathLst>
                <a:path w="1087088" h="1689639" extrusionOk="0">
                  <a:moveTo>
                    <a:pt x="1074896" y="0"/>
                  </a:moveTo>
                  <a:lnTo>
                    <a:pt x="1087088" y="7906"/>
                  </a:lnTo>
                  <a:lnTo>
                    <a:pt x="12192" y="1689640"/>
                  </a:lnTo>
                  <a:lnTo>
                    <a:pt x="0" y="1681829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000000">
                <a:alpha val="2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4962810" y="2211990"/>
              <a:ext cx="1087183" cy="1689544"/>
            </a:xfrm>
            <a:custGeom>
              <a:avLst/>
              <a:gdLst/>
              <a:ahLst/>
              <a:cxnLst/>
              <a:rect l="l" t="t" r="r" b="b"/>
              <a:pathLst>
                <a:path w="1087183" h="1689544" extrusionOk="0">
                  <a:moveTo>
                    <a:pt x="1074896" y="0"/>
                  </a:moveTo>
                  <a:lnTo>
                    <a:pt x="1087184" y="7810"/>
                  </a:lnTo>
                  <a:lnTo>
                    <a:pt x="12287" y="1689545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4"/>
            <p:cNvSpPr/>
            <p:nvPr/>
          </p:nvSpPr>
          <p:spPr>
            <a:xfrm rot="1952229">
              <a:off x="6066496" y="2839856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4"/>
            <p:cNvSpPr/>
            <p:nvPr/>
          </p:nvSpPr>
          <p:spPr>
            <a:xfrm rot="1952229">
              <a:off x="5993525" y="2954047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4"/>
            <p:cNvSpPr/>
            <p:nvPr/>
          </p:nvSpPr>
          <p:spPr>
            <a:xfrm rot="1952229">
              <a:off x="5922555" y="3065061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4"/>
            <p:cNvSpPr/>
            <p:nvPr/>
          </p:nvSpPr>
          <p:spPr>
            <a:xfrm rot="1952229">
              <a:off x="5881909" y="4171354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2" y="-182"/>
                  </a:lnTo>
                  <a:lnTo>
                    <a:pt x="466502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4"/>
            <p:cNvSpPr/>
            <p:nvPr/>
          </p:nvSpPr>
          <p:spPr>
            <a:xfrm rot="1952229">
              <a:off x="5810983" y="4282449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1" y="-182"/>
                  </a:lnTo>
                  <a:lnTo>
                    <a:pt x="466501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6" name="Google Shape;1336;p4"/>
          <p:cNvGrpSpPr/>
          <p:nvPr/>
        </p:nvGrpSpPr>
        <p:grpSpPr>
          <a:xfrm>
            <a:off x="798647" y="5124920"/>
            <a:ext cx="448897" cy="496965"/>
            <a:chOff x="5567361" y="2843527"/>
            <a:chExt cx="1057970" cy="1171259"/>
          </a:xfrm>
        </p:grpSpPr>
        <p:sp>
          <p:nvSpPr>
            <p:cNvPr id="1337" name="Google Shape;1337;p4"/>
            <p:cNvSpPr/>
            <p:nvPr/>
          </p:nvSpPr>
          <p:spPr>
            <a:xfrm>
              <a:off x="5567361" y="2886455"/>
              <a:ext cx="1057846" cy="1128331"/>
            </a:xfrm>
            <a:custGeom>
              <a:avLst/>
              <a:gdLst/>
              <a:ahLst/>
              <a:cxnLst/>
              <a:rect l="l" t="t" r="r" b="b"/>
              <a:pathLst>
                <a:path w="1057846" h="1128331" extrusionOk="0">
                  <a:moveTo>
                    <a:pt x="1057469" y="182705"/>
                  </a:moveTo>
                  <a:lnTo>
                    <a:pt x="987746" y="504079"/>
                  </a:lnTo>
                  <a:lnTo>
                    <a:pt x="852395" y="1127966"/>
                  </a:lnTo>
                  <a:cubicBezTo>
                    <a:pt x="686899" y="1019477"/>
                    <a:pt x="493255" y="961831"/>
                    <a:pt x="295374" y="962136"/>
                  </a:cubicBezTo>
                  <a:lnTo>
                    <a:pt x="213077" y="962136"/>
                  </a:lnTo>
                  <a:cubicBezTo>
                    <a:pt x="156652" y="962117"/>
                    <a:pt x="100330" y="966765"/>
                    <a:pt x="44676" y="976043"/>
                  </a:cubicBez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lnTo>
                    <a:pt x="254607" y="8588"/>
                  </a:lnTo>
                  <a:lnTo>
                    <a:pt x="318424" y="22399"/>
                  </a:lnTo>
                  <a:lnTo>
                    <a:pt x="338522" y="26781"/>
                  </a:lnTo>
                  <a:lnTo>
                    <a:pt x="369859" y="33544"/>
                  </a:lnTo>
                  <a:lnTo>
                    <a:pt x="389861" y="37925"/>
                  </a:lnTo>
                  <a:lnTo>
                    <a:pt x="447583" y="50498"/>
                  </a:lnTo>
                  <a:lnTo>
                    <a:pt x="467681" y="54785"/>
                  </a:lnTo>
                  <a:lnTo>
                    <a:pt x="499018" y="61547"/>
                  </a:lnTo>
                  <a:lnTo>
                    <a:pt x="519116" y="65929"/>
                  </a:lnTo>
                  <a:lnTo>
                    <a:pt x="576837" y="78502"/>
                  </a:lnTo>
                  <a:lnTo>
                    <a:pt x="596840" y="82788"/>
                  </a:lnTo>
                  <a:lnTo>
                    <a:pt x="596840" y="82788"/>
                  </a:lnTo>
                  <a:lnTo>
                    <a:pt x="628177" y="89646"/>
                  </a:lnTo>
                  <a:lnTo>
                    <a:pt x="648275" y="94028"/>
                  </a:lnTo>
                  <a:lnTo>
                    <a:pt x="705996" y="106505"/>
                  </a:lnTo>
                  <a:lnTo>
                    <a:pt x="725999" y="110791"/>
                  </a:lnTo>
                  <a:lnTo>
                    <a:pt x="757431" y="117649"/>
                  </a:lnTo>
                  <a:lnTo>
                    <a:pt x="777434" y="122031"/>
                  </a:lnTo>
                  <a:lnTo>
                    <a:pt x="835155" y="134509"/>
                  </a:lnTo>
                  <a:lnTo>
                    <a:pt x="855158" y="138795"/>
                  </a:lnTo>
                  <a:lnTo>
                    <a:pt x="886590" y="145653"/>
                  </a:lnTo>
                  <a:lnTo>
                    <a:pt x="906593" y="150035"/>
                  </a:lnTo>
                  <a:lnTo>
                    <a:pt x="964314" y="162512"/>
                  </a:lnTo>
                  <a:lnTo>
                    <a:pt x="984317" y="166894"/>
                  </a:lnTo>
                  <a:lnTo>
                    <a:pt x="1015749" y="173657"/>
                  </a:lnTo>
                  <a:lnTo>
                    <a:pt x="1035752" y="1780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4"/>
            <p:cNvSpPr/>
            <p:nvPr/>
          </p:nvSpPr>
          <p:spPr>
            <a:xfrm rot="735886">
              <a:off x="5736138" y="2974525"/>
              <a:ext cx="864108" cy="329007"/>
            </a:xfrm>
            <a:custGeom>
              <a:avLst/>
              <a:gdLst/>
              <a:ahLst/>
              <a:cxnLst/>
              <a:rect l="l" t="t" r="r" b="b"/>
              <a:pathLst>
                <a:path w="863822" h="328898" extrusionOk="0">
                  <a:moveTo>
                    <a:pt x="-378" y="-365"/>
                  </a:moveTo>
                  <a:lnTo>
                    <a:pt x="863444" y="-365"/>
                  </a:lnTo>
                  <a:lnTo>
                    <a:pt x="863444" y="328533"/>
                  </a:lnTo>
                  <a:lnTo>
                    <a:pt x="-378" y="328533"/>
                  </a:lnTo>
                  <a:close/>
                </a:path>
              </a:pathLst>
            </a:custGeom>
            <a:solidFill>
              <a:srgbClr val="92E4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5567361" y="2886455"/>
              <a:ext cx="254984" cy="984884"/>
            </a:xfrm>
            <a:custGeom>
              <a:avLst/>
              <a:gdLst/>
              <a:ahLst/>
              <a:cxnLst/>
              <a:rect l="l" t="t" r="r" b="b"/>
              <a:pathLst>
                <a:path w="254984" h="984884" extrusionOk="0">
                  <a:moveTo>
                    <a:pt x="254607" y="8588"/>
                  </a:moveTo>
                  <a:lnTo>
                    <a:pt x="254607" y="8588"/>
                  </a:lnTo>
                  <a:lnTo>
                    <a:pt x="184884" y="329962"/>
                  </a:lnTo>
                  <a:lnTo>
                    <a:pt x="44676" y="976043"/>
                  </a:ln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5854159" y="293884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5983033" y="2966751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6111906" y="299475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6240779" y="302266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6369652" y="3050666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6498526" y="307857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6517700" y="2984021"/>
              <a:ext cx="94981" cy="173272"/>
            </a:xfrm>
            <a:custGeom>
              <a:avLst/>
              <a:gdLst/>
              <a:ahLst/>
              <a:cxnLst/>
              <a:rect l="l" t="t" r="r" b="b"/>
              <a:pathLst>
                <a:path w="94981" h="173272" extrusionOk="0">
                  <a:moveTo>
                    <a:pt x="65315" y="76758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20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01"/>
                  </a:lnTo>
                  <a:cubicBezTo>
                    <a:pt x="60362" y="125764"/>
                    <a:pt x="61334" y="134565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20" y="172922"/>
                    <a:pt x="29091" y="172922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6388483" y="2955446"/>
              <a:ext cx="95096" cy="173230"/>
            </a:xfrm>
            <a:custGeom>
              <a:avLst/>
              <a:gdLst/>
              <a:ahLst/>
              <a:cxnLst/>
              <a:rect l="l" t="t" r="r" b="b"/>
              <a:pathLst>
                <a:path w="95096" h="173230" extrusionOk="0">
                  <a:moveTo>
                    <a:pt x="65374" y="76758"/>
                  </a:moveTo>
                  <a:lnTo>
                    <a:pt x="72232" y="45325"/>
                  </a:lnTo>
                  <a:cubicBezTo>
                    <a:pt x="73089" y="41153"/>
                    <a:pt x="72270" y="36800"/>
                    <a:pt x="69946" y="33228"/>
                  </a:cubicBezTo>
                  <a:cubicBezTo>
                    <a:pt x="67698" y="29647"/>
                    <a:pt x="64088" y="27133"/>
                    <a:pt x="59945" y="26275"/>
                  </a:cubicBezTo>
                  <a:cubicBezTo>
                    <a:pt x="51315" y="24389"/>
                    <a:pt x="42790" y="29847"/>
                    <a:pt x="40895" y="38467"/>
                  </a:cubicBezTo>
                  <a:lnTo>
                    <a:pt x="21845" y="127431"/>
                  </a:lnTo>
                  <a:cubicBezTo>
                    <a:pt x="19978" y="136089"/>
                    <a:pt x="25474" y="144614"/>
                    <a:pt x="34132" y="146481"/>
                  </a:cubicBezTo>
                  <a:cubicBezTo>
                    <a:pt x="42790" y="148348"/>
                    <a:pt x="51315" y="142852"/>
                    <a:pt x="53182" y="134193"/>
                  </a:cubicBezTo>
                  <a:lnTo>
                    <a:pt x="56706" y="118001"/>
                  </a:lnTo>
                  <a:cubicBezTo>
                    <a:pt x="65869" y="137699"/>
                    <a:pt x="57316" y="161102"/>
                    <a:pt x="37618" y="170255"/>
                  </a:cubicBezTo>
                  <a:cubicBezTo>
                    <a:pt x="36694" y="170684"/>
                    <a:pt x="35751" y="171084"/>
                    <a:pt x="34799" y="171436"/>
                  </a:cubicBezTo>
                  <a:cubicBezTo>
                    <a:pt x="33379" y="172036"/>
                    <a:pt x="31913" y="172522"/>
                    <a:pt x="30417" y="172865"/>
                  </a:cubicBezTo>
                  <a:lnTo>
                    <a:pt x="28417" y="172865"/>
                  </a:lnTo>
                  <a:cubicBezTo>
                    <a:pt x="8748" y="168455"/>
                    <a:pt x="-3720" y="149062"/>
                    <a:pt x="413" y="129336"/>
                  </a:cubicBezTo>
                  <a:lnTo>
                    <a:pt x="22321" y="28466"/>
                  </a:lnTo>
                  <a:cubicBezTo>
                    <a:pt x="26645" y="8740"/>
                    <a:pt x="46105" y="-3786"/>
                    <a:pt x="65850" y="462"/>
                  </a:cubicBezTo>
                  <a:cubicBezTo>
                    <a:pt x="75337" y="2510"/>
                    <a:pt x="83605" y="8273"/>
                    <a:pt x="88805" y="16465"/>
                  </a:cubicBezTo>
                  <a:cubicBezTo>
                    <a:pt x="94149" y="24580"/>
                    <a:pt x="95978" y="34514"/>
                    <a:pt x="93854" y="43992"/>
                  </a:cubicBezTo>
                  <a:lnTo>
                    <a:pt x="85757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6259020" y="2927334"/>
              <a:ext cx="95089" cy="173337"/>
            </a:xfrm>
            <a:custGeom>
              <a:avLst/>
              <a:gdLst/>
              <a:ahLst/>
              <a:cxnLst/>
              <a:rect l="l" t="t" r="r" b="b"/>
              <a:pathLst>
                <a:path w="95089" h="173337" extrusionOk="0">
                  <a:moveTo>
                    <a:pt x="65678" y="77056"/>
                  </a:moveTo>
                  <a:lnTo>
                    <a:pt x="72440" y="45623"/>
                  </a:lnTo>
                  <a:cubicBezTo>
                    <a:pt x="73393" y="41461"/>
                    <a:pt x="72602" y="37089"/>
                    <a:pt x="70250" y="33527"/>
                  </a:cubicBezTo>
                  <a:cubicBezTo>
                    <a:pt x="65506" y="26069"/>
                    <a:pt x="55610" y="23878"/>
                    <a:pt x="48161" y="28621"/>
                  </a:cubicBezTo>
                  <a:cubicBezTo>
                    <a:pt x="44542" y="30917"/>
                    <a:pt x="41999" y="34574"/>
                    <a:pt x="41103" y="38765"/>
                  </a:cubicBezTo>
                  <a:lnTo>
                    <a:pt x="22053" y="127634"/>
                  </a:lnTo>
                  <a:cubicBezTo>
                    <a:pt x="20158" y="136292"/>
                    <a:pt x="25635" y="144836"/>
                    <a:pt x="34293" y="146731"/>
                  </a:cubicBezTo>
                  <a:cubicBezTo>
                    <a:pt x="42951" y="148627"/>
                    <a:pt x="51495" y="143150"/>
                    <a:pt x="53390" y="134492"/>
                  </a:cubicBezTo>
                  <a:lnTo>
                    <a:pt x="56915" y="118299"/>
                  </a:lnTo>
                  <a:cubicBezTo>
                    <a:pt x="65935" y="138063"/>
                    <a:pt x="57220" y="161400"/>
                    <a:pt x="37455" y="170420"/>
                  </a:cubicBezTo>
                  <a:cubicBezTo>
                    <a:pt x="36560" y="170830"/>
                    <a:pt x="35645" y="171201"/>
                    <a:pt x="34722" y="171544"/>
                  </a:cubicBezTo>
                  <a:cubicBezTo>
                    <a:pt x="33331" y="172115"/>
                    <a:pt x="31893" y="172601"/>
                    <a:pt x="30435" y="172973"/>
                  </a:cubicBezTo>
                  <a:lnTo>
                    <a:pt x="28435" y="172973"/>
                  </a:lnTo>
                  <a:cubicBezTo>
                    <a:pt x="8737" y="168601"/>
                    <a:pt x="-3760" y="149179"/>
                    <a:pt x="431" y="129443"/>
                  </a:cubicBezTo>
                  <a:lnTo>
                    <a:pt x="22339" y="28479"/>
                  </a:lnTo>
                  <a:cubicBezTo>
                    <a:pt x="26625" y="8724"/>
                    <a:pt x="46113" y="-3811"/>
                    <a:pt x="65868" y="475"/>
                  </a:cubicBezTo>
                  <a:cubicBezTo>
                    <a:pt x="85623" y="4761"/>
                    <a:pt x="98158" y="24250"/>
                    <a:pt x="93872" y="44004"/>
                  </a:cubicBezTo>
                  <a:lnTo>
                    <a:pt x="85775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6130033" y="2899712"/>
              <a:ext cx="95107" cy="173242"/>
            </a:xfrm>
            <a:custGeom>
              <a:avLst/>
              <a:gdLst/>
              <a:ahLst/>
              <a:cxnLst/>
              <a:rect l="l" t="t" r="r" b="b"/>
              <a:pathLst>
                <a:path w="95107" h="173242" extrusionOk="0">
                  <a:moveTo>
                    <a:pt x="65506" y="76675"/>
                  </a:moveTo>
                  <a:lnTo>
                    <a:pt x="72268" y="45242"/>
                  </a:lnTo>
                  <a:cubicBezTo>
                    <a:pt x="74145" y="36603"/>
                    <a:pt x="68668" y="28078"/>
                    <a:pt x="60038" y="26202"/>
                  </a:cubicBezTo>
                  <a:cubicBezTo>
                    <a:pt x="60019" y="26202"/>
                    <a:pt x="60000" y="26192"/>
                    <a:pt x="59981" y="26192"/>
                  </a:cubicBezTo>
                  <a:cubicBezTo>
                    <a:pt x="51332" y="24364"/>
                    <a:pt x="42836" y="29850"/>
                    <a:pt x="40931" y="38480"/>
                  </a:cubicBezTo>
                  <a:lnTo>
                    <a:pt x="21881" y="127348"/>
                  </a:lnTo>
                  <a:cubicBezTo>
                    <a:pt x="19985" y="135997"/>
                    <a:pt x="25462" y="144550"/>
                    <a:pt x="34121" y="146446"/>
                  </a:cubicBezTo>
                  <a:cubicBezTo>
                    <a:pt x="42779" y="148341"/>
                    <a:pt x="51323" y="142864"/>
                    <a:pt x="53218" y="134206"/>
                  </a:cubicBezTo>
                  <a:lnTo>
                    <a:pt x="56742" y="118014"/>
                  </a:lnTo>
                  <a:cubicBezTo>
                    <a:pt x="65886" y="137721"/>
                    <a:pt x="57324" y="161114"/>
                    <a:pt x="37607" y="170248"/>
                  </a:cubicBezTo>
                  <a:cubicBezTo>
                    <a:pt x="36673" y="170687"/>
                    <a:pt x="35711" y="171087"/>
                    <a:pt x="34740" y="171449"/>
                  </a:cubicBezTo>
                  <a:cubicBezTo>
                    <a:pt x="33311" y="172020"/>
                    <a:pt x="31854" y="172506"/>
                    <a:pt x="30358" y="172877"/>
                  </a:cubicBezTo>
                  <a:lnTo>
                    <a:pt x="28453" y="172877"/>
                  </a:lnTo>
                  <a:cubicBezTo>
                    <a:pt x="8727" y="168553"/>
                    <a:pt x="-3798" y="149094"/>
                    <a:pt x="450" y="129348"/>
                  </a:cubicBezTo>
                  <a:lnTo>
                    <a:pt x="22357" y="28478"/>
                  </a:lnTo>
                  <a:cubicBezTo>
                    <a:pt x="26643" y="8724"/>
                    <a:pt x="46132" y="-3811"/>
                    <a:pt x="65886" y="475"/>
                  </a:cubicBezTo>
                  <a:cubicBezTo>
                    <a:pt x="85641" y="4761"/>
                    <a:pt x="98176" y="24249"/>
                    <a:pt x="93890" y="44004"/>
                  </a:cubicBezTo>
                  <a:lnTo>
                    <a:pt x="85794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6000951" y="2871613"/>
              <a:ext cx="95126" cy="173242"/>
            </a:xfrm>
            <a:custGeom>
              <a:avLst/>
              <a:gdLst/>
              <a:ahLst/>
              <a:cxnLst/>
              <a:rect l="l" t="t" r="r" b="b"/>
              <a:pathLst>
                <a:path w="95126" h="173242" extrusionOk="0">
                  <a:moveTo>
                    <a:pt x="65333" y="76770"/>
                  </a:moveTo>
                  <a:lnTo>
                    <a:pt x="72191" y="45243"/>
                  </a:lnTo>
                  <a:cubicBezTo>
                    <a:pt x="74058" y="36594"/>
                    <a:pt x="68562" y="28059"/>
                    <a:pt x="59904" y="26193"/>
                  </a:cubicBezTo>
                  <a:cubicBezTo>
                    <a:pt x="51246" y="24326"/>
                    <a:pt x="42721" y="29831"/>
                    <a:pt x="40854" y="38480"/>
                  </a:cubicBezTo>
                  <a:lnTo>
                    <a:pt x="21804" y="127348"/>
                  </a:lnTo>
                  <a:cubicBezTo>
                    <a:pt x="20385" y="136121"/>
                    <a:pt x="26348" y="144388"/>
                    <a:pt x="35120" y="145808"/>
                  </a:cubicBezTo>
                  <a:cubicBezTo>
                    <a:pt x="43264" y="147132"/>
                    <a:pt x="51084" y="142074"/>
                    <a:pt x="53237" y="134111"/>
                  </a:cubicBezTo>
                  <a:lnTo>
                    <a:pt x="56666" y="118014"/>
                  </a:lnTo>
                  <a:cubicBezTo>
                    <a:pt x="60390" y="125738"/>
                    <a:pt x="61400" y="134501"/>
                    <a:pt x="59523" y="142874"/>
                  </a:cubicBezTo>
                  <a:cubicBezTo>
                    <a:pt x="56723" y="156018"/>
                    <a:pt x="47369" y="166810"/>
                    <a:pt x="34758" y="171449"/>
                  </a:cubicBezTo>
                  <a:cubicBezTo>
                    <a:pt x="33329" y="172020"/>
                    <a:pt x="31872" y="172506"/>
                    <a:pt x="30377" y="172878"/>
                  </a:cubicBezTo>
                  <a:lnTo>
                    <a:pt x="28472" y="172878"/>
                  </a:lnTo>
                  <a:cubicBezTo>
                    <a:pt x="8726" y="168601"/>
                    <a:pt x="-3818" y="149141"/>
                    <a:pt x="459" y="129396"/>
                  </a:cubicBezTo>
                  <a:cubicBezTo>
                    <a:pt x="459" y="129377"/>
                    <a:pt x="468" y="129367"/>
                    <a:pt x="468" y="129348"/>
                  </a:cubicBezTo>
                  <a:lnTo>
                    <a:pt x="22376" y="28479"/>
                  </a:lnTo>
                  <a:cubicBezTo>
                    <a:pt x="26662" y="8724"/>
                    <a:pt x="46150" y="-3811"/>
                    <a:pt x="65905" y="475"/>
                  </a:cubicBezTo>
                  <a:cubicBezTo>
                    <a:pt x="85660" y="4761"/>
                    <a:pt x="98195" y="24250"/>
                    <a:pt x="93908" y="44004"/>
                  </a:cubicBezTo>
                  <a:lnTo>
                    <a:pt x="85717" y="81438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5871810" y="2843527"/>
              <a:ext cx="94981" cy="173301"/>
            </a:xfrm>
            <a:custGeom>
              <a:avLst/>
              <a:gdLst/>
              <a:ahLst/>
              <a:cxnLst/>
              <a:rect l="l" t="t" r="r" b="b"/>
              <a:pathLst>
                <a:path w="94981" h="173301" extrusionOk="0">
                  <a:moveTo>
                    <a:pt x="65315" y="76853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19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96"/>
                  </a:lnTo>
                  <a:cubicBezTo>
                    <a:pt x="60343" y="125840"/>
                    <a:pt x="61314" y="134593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30" y="172960"/>
                    <a:pt x="29082" y="172960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4"/>
          <p:cNvGrpSpPr/>
          <p:nvPr/>
        </p:nvGrpSpPr>
        <p:grpSpPr>
          <a:xfrm>
            <a:off x="1166724" y="5249283"/>
            <a:ext cx="413118" cy="437043"/>
            <a:chOff x="5609939" y="2914650"/>
            <a:chExt cx="973645" cy="1030033"/>
          </a:xfrm>
        </p:grpSpPr>
        <p:sp>
          <p:nvSpPr>
            <p:cNvPr id="1353" name="Google Shape;1353;p4"/>
            <p:cNvSpPr/>
            <p:nvPr/>
          </p:nvSpPr>
          <p:spPr>
            <a:xfrm rot="2487314">
              <a:off x="5912482" y="3535846"/>
              <a:ext cx="85975" cy="82068"/>
            </a:xfrm>
            <a:custGeom>
              <a:avLst/>
              <a:gdLst/>
              <a:ahLst/>
              <a:cxnLst/>
              <a:rect l="l" t="t" r="r" b="b"/>
              <a:pathLst>
                <a:path w="85915" h="82010" extrusionOk="0">
                  <a:moveTo>
                    <a:pt x="-470" y="-395"/>
                  </a:moveTo>
                  <a:lnTo>
                    <a:pt x="85446" y="-395"/>
                  </a:lnTo>
                  <a:lnTo>
                    <a:pt x="85446" y="81615"/>
                  </a:lnTo>
                  <a:lnTo>
                    <a:pt x="-470" y="816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5840444" y="2914650"/>
              <a:ext cx="743140" cy="743140"/>
            </a:xfrm>
            <a:custGeom>
              <a:avLst/>
              <a:gdLst/>
              <a:ahLst/>
              <a:cxnLst/>
              <a:rect l="l" t="t" r="r" b="b"/>
              <a:pathLst>
                <a:path w="743140" h="743140" extrusionOk="0">
                  <a:moveTo>
                    <a:pt x="743141" y="371570"/>
                  </a:moveTo>
                  <a:cubicBezTo>
                    <a:pt x="743141" y="576783"/>
                    <a:pt x="576783" y="743140"/>
                    <a:pt x="371570" y="743140"/>
                  </a:cubicBezTo>
                  <a:cubicBezTo>
                    <a:pt x="166358" y="743140"/>
                    <a:pt x="0" y="576783"/>
                    <a:pt x="0" y="371570"/>
                  </a:cubicBezTo>
                  <a:cubicBezTo>
                    <a:pt x="0" y="166358"/>
                    <a:pt x="166358" y="0"/>
                    <a:pt x="371570" y="0"/>
                  </a:cubicBezTo>
                  <a:cubicBezTo>
                    <a:pt x="576783" y="0"/>
                    <a:pt x="743141" y="166358"/>
                    <a:pt x="743141" y="37157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5893308" y="2967513"/>
              <a:ext cx="637413" cy="637413"/>
            </a:xfrm>
            <a:custGeom>
              <a:avLst/>
              <a:gdLst/>
              <a:ahLst/>
              <a:cxnLst/>
              <a:rect l="l" t="t" r="r" b="b"/>
              <a:pathLst>
                <a:path w="637413" h="637413" extrusionOk="0">
                  <a:moveTo>
                    <a:pt x="637413" y="318706"/>
                  </a:moveTo>
                  <a:cubicBezTo>
                    <a:pt x="637413" y="494723"/>
                    <a:pt x="494723" y="637413"/>
                    <a:pt x="318707" y="637413"/>
                  </a:cubicBezTo>
                  <a:cubicBezTo>
                    <a:pt x="142690" y="637413"/>
                    <a:pt x="0" y="494723"/>
                    <a:pt x="0" y="318707"/>
                  </a:cubicBezTo>
                  <a:cubicBezTo>
                    <a:pt x="0" y="142690"/>
                    <a:pt x="142690" y="0"/>
                    <a:pt x="318707" y="0"/>
                  </a:cubicBezTo>
                  <a:cubicBezTo>
                    <a:pt x="494723" y="0"/>
                    <a:pt x="637413" y="142690"/>
                    <a:pt x="637413" y="318706"/>
                  </a:cubicBezTo>
                  <a:close/>
                </a:path>
              </a:pathLst>
            </a:custGeom>
            <a:solidFill>
              <a:srgbClr val="6BCF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4"/>
            <p:cNvSpPr/>
            <p:nvPr/>
          </p:nvSpPr>
          <p:spPr>
            <a:xfrm rot="-543719">
              <a:off x="6172659" y="3111950"/>
              <a:ext cx="291459" cy="328796"/>
            </a:xfrm>
            <a:custGeom>
              <a:avLst/>
              <a:gdLst/>
              <a:ahLst/>
              <a:cxnLst/>
              <a:rect l="l" t="t" r="r" b="b"/>
              <a:pathLst>
                <a:path w="291464" h="328802" extrusionOk="0">
                  <a:moveTo>
                    <a:pt x="290995" y="164007"/>
                  </a:moveTo>
                  <a:cubicBezTo>
                    <a:pt x="290995" y="254803"/>
                    <a:pt x="225749" y="328408"/>
                    <a:pt x="145263" y="328408"/>
                  </a:cubicBezTo>
                  <a:cubicBezTo>
                    <a:pt x="64777" y="328408"/>
                    <a:pt x="-469" y="254803"/>
                    <a:pt x="-469" y="164007"/>
                  </a:cubicBezTo>
                  <a:cubicBezTo>
                    <a:pt x="-469" y="73210"/>
                    <a:pt x="64777" y="-395"/>
                    <a:pt x="145263" y="-395"/>
                  </a:cubicBezTo>
                  <a:cubicBezTo>
                    <a:pt x="225749" y="-395"/>
                    <a:pt x="290995" y="73210"/>
                    <a:pt x="290995" y="164007"/>
                  </a:cubicBezTo>
                  <a:close/>
                </a:path>
              </a:pathLst>
            </a:custGeom>
            <a:solidFill>
              <a:srgbClr val="FFFFFF">
                <a:alpha val="4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5893410" y="2967501"/>
              <a:ext cx="400518" cy="637493"/>
            </a:xfrm>
            <a:custGeom>
              <a:avLst/>
              <a:gdLst/>
              <a:ahLst/>
              <a:cxnLst/>
              <a:rect l="l" t="t" r="r" b="b"/>
              <a:pathLst>
                <a:path w="400518" h="637493" extrusionOk="0">
                  <a:moveTo>
                    <a:pt x="400049" y="626362"/>
                  </a:moveTo>
                  <a:cubicBezTo>
                    <a:pt x="229923" y="671501"/>
                    <a:pt x="55406" y="570174"/>
                    <a:pt x="10267" y="400048"/>
                  </a:cubicBezTo>
                  <a:cubicBezTo>
                    <a:pt x="-34872" y="229913"/>
                    <a:pt x="66455" y="55405"/>
                    <a:pt x="236581" y="10266"/>
                  </a:cubicBezTo>
                  <a:cubicBezTo>
                    <a:pt x="288025" y="-3383"/>
                    <a:pt x="342061" y="-3936"/>
                    <a:pt x="393763" y="8666"/>
                  </a:cubicBezTo>
                  <a:cubicBezTo>
                    <a:pt x="223636" y="54015"/>
                    <a:pt x="122481" y="228703"/>
                    <a:pt x="167839" y="398829"/>
                  </a:cubicBezTo>
                  <a:cubicBezTo>
                    <a:pt x="197843" y="511405"/>
                    <a:pt x="286883" y="598644"/>
                    <a:pt x="400049" y="626362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5717095" y="3622738"/>
              <a:ext cx="269366" cy="321945"/>
            </a:xfrm>
            <a:custGeom>
              <a:avLst/>
              <a:gdLst/>
              <a:ahLst/>
              <a:cxnLst/>
              <a:rect l="l" t="t" r="r" b="b"/>
              <a:pathLst>
                <a:path w="269366" h="321945" extrusionOk="0">
                  <a:moveTo>
                    <a:pt x="268897" y="36372"/>
                  </a:moveTo>
                  <a:lnTo>
                    <a:pt x="39631" y="321551"/>
                  </a:lnTo>
                  <a:cubicBezTo>
                    <a:pt x="26677" y="308692"/>
                    <a:pt x="13246" y="296119"/>
                    <a:pt x="-470" y="283451"/>
                  </a:cubicBezTo>
                  <a:lnTo>
                    <a:pt x="228130" y="-395"/>
                  </a:lnTo>
                  <a:lnTo>
                    <a:pt x="242704" y="12464"/>
                  </a:ln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5609939" y="3556730"/>
              <a:ext cx="335470" cy="349948"/>
            </a:xfrm>
            <a:custGeom>
              <a:avLst/>
              <a:gdLst/>
              <a:ahLst/>
              <a:cxnLst/>
              <a:rect l="l" t="t" r="r" b="b"/>
              <a:pathLst>
                <a:path w="335470" h="349948" extrusionOk="0">
                  <a:moveTo>
                    <a:pt x="335001" y="65709"/>
                  </a:moveTo>
                  <a:lnTo>
                    <a:pt x="106401" y="349554"/>
                  </a:lnTo>
                  <a:cubicBezTo>
                    <a:pt x="97447" y="341553"/>
                    <a:pt x="88303" y="333743"/>
                    <a:pt x="78969" y="326027"/>
                  </a:cubicBezTo>
                  <a:cubicBezTo>
                    <a:pt x="64967" y="314406"/>
                    <a:pt x="50394" y="303072"/>
                    <a:pt x="35916" y="292213"/>
                  </a:cubicBezTo>
                  <a:cubicBezTo>
                    <a:pt x="24038" y="283326"/>
                    <a:pt x="11913" y="274687"/>
                    <a:pt x="-470" y="266305"/>
                  </a:cubicBezTo>
                  <a:lnTo>
                    <a:pt x="260230" y="-395"/>
                  </a:lnTo>
                  <a:lnTo>
                    <a:pt x="284900" y="21322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5646610" y="3618404"/>
              <a:ext cx="249176" cy="265128"/>
            </a:xfrm>
            <a:custGeom>
              <a:avLst/>
              <a:gdLst/>
              <a:ahLst/>
              <a:cxnLst/>
              <a:rect l="l" t="t" r="r" b="b"/>
              <a:pathLst>
                <a:path w="249176" h="265128" extrusionOk="0">
                  <a:moveTo>
                    <a:pt x="248704" y="28133"/>
                  </a:moveTo>
                  <a:cubicBezTo>
                    <a:pt x="248790" y="33191"/>
                    <a:pt x="246952" y="38096"/>
                    <a:pt x="243561" y="41849"/>
                  </a:cubicBezTo>
                  <a:lnTo>
                    <a:pt x="42583" y="264734"/>
                  </a:lnTo>
                  <a:cubicBezTo>
                    <a:pt x="28581" y="253113"/>
                    <a:pt x="14008" y="241778"/>
                    <a:pt x="-470" y="230920"/>
                  </a:cubicBezTo>
                  <a:lnTo>
                    <a:pt x="201651" y="6701"/>
                  </a:lnTo>
                  <a:cubicBezTo>
                    <a:pt x="211538" y="-2500"/>
                    <a:pt x="226759" y="-2785"/>
                    <a:pt x="236988" y="6035"/>
                  </a:cubicBezTo>
                  <a:cubicBezTo>
                    <a:pt x="244085" y="11207"/>
                    <a:pt x="248399" y="19360"/>
                    <a:pt x="248704" y="2813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1" name="Google Shape;1361;p4"/>
          <p:cNvGrpSpPr/>
          <p:nvPr/>
        </p:nvGrpSpPr>
        <p:grpSpPr>
          <a:xfrm>
            <a:off x="938321" y="4938230"/>
            <a:ext cx="169546" cy="622706"/>
            <a:chOff x="5900737" y="2691768"/>
            <a:chExt cx="399590" cy="1467608"/>
          </a:xfrm>
        </p:grpSpPr>
        <p:sp>
          <p:nvSpPr>
            <p:cNvPr id="1362" name="Google Shape;1362;p4"/>
            <p:cNvSpPr/>
            <p:nvPr/>
          </p:nvSpPr>
          <p:spPr>
            <a:xfrm rot="735886">
              <a:off x="6201518" y="2700805"/>
              <a:ext cx="92518" cy="69174"/>
            </a:xfrm>
            <a:custGeom>
              <a:avLst/>
              <a:gdLst/>
              <a:ahLst/>
              <a:cxnLst/>
              <a:rect l="l" t="t" r="r" b="b"/>
              <a:pathLst>
                <a:path w="92487" h="69151" extrusionOk="0">
                  <a:moveTo>
                    <a:pt x="45121" y="-319"/>
                  </a:moveTo>
                  <a:lnTo>
                    <a:pt x="46549" y="-319"/>
                  </a:lnTo>
                  <a:cubicBezTo>
                    <a:pt x="71696" y="-319"/>
                    <a:pt x="92079" y="20065"/>
                    <a:pt x="92079" y="45211"/>
                  </a:cubicBezTo>
                  <a:lnTo>
                    <a:pt x="92079" y="68833"/>
                  </a:lnTo>
                  <a:lnTo>
                    <a:pt x="92079" y="68833"/>
                  </a:lnTo>
                  <a:lnTo>
                    <a:pt x="-409" y="68833"/>
                  </a:lnTo>
                  <a:lnTo>
                    <a:pt x="-409" y="68833"/>
                  </a:lnTo>
                  <a:lnTo>
                    <a:pt x="-409" y="45211"/>
                  </a:lnTo>
                  <a:cubicBezTo>
                    <a:pt x="-409" y="20065"/>
                    <a:pt x="19975" y="-319"/>
                    <a:pt x="45121" y="-319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6255257" y="2701575"/>
              <a:ext cx="40663" cy="77628"/>
            </a:xfrm>
            <a:custGeom>
              <a:avLst/>
              <a:gdLst/>
              <a:ahLst/>
              <a:cxnLst/>
              <a:rect l="l" t="t" r="r" b="b"/>
              <a:pathLst>
                <a:path w="40663" h="77628" extrusionOk="0">
                  <a:moveTo>
                    <a:pt x="39310" y="42353"/>
                  </a:moveTo>
                  <a:lnTo>
                    <a:pt x="31690" y="77310"/>
                  </a:lnTo>
                  <a:lnTo>
                    <a:pt x="11021" y="72833"/>
                  </a:lnTo>
                  <a:lnTo>
                    <a:pt x="18641" y="37781"/>
                  </a:lnTo>
                  <a:cubicBezTo>
                    <a:pt x="22547" y="19874"/>
                    <a:pt x="13974" y="2729"/>
                    <a:pt x="-409" y="-319"/>
                  </a:cubicBezTo>
                  <a:lnTo>
                    <a:pt x="20260" y="4158"/>
                  </a:lnTo>
                  <a:cubicBezTo>
                    <a:pt x="34643" y="7206"/>
                    <a:pt x="43216" y="24351"/>
                    <a:pt x="39310" y="42353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4"/>
            <p:cNvSpPr/>
            <p:nvPr/>
          </p:nvSpPr>
          <p:spPr>
            <a:xfrm rot="735886">
              <a:off x="6209281" y="2707090"/>
              <a:ext cx="31061" cy="52891"/>
            </a:xfrm>
            <a:custGeom>
              <a:avLst/>
              <a:gdLst/>
              <a:ahLst/>
              <a:cxnLst/>
              <a:rect l="l" t="t" r="r" b="b"/>
              <a:pathLst>
                <a:path w="31051" h="52873" extrusionOk="0">
                  <a:moveTo>
                    <a:pt x="15403" y="-309"/>
                  </a:moveTo>
                  <a:lnTo>
                    <a:pt x="15403" y="-309"/>
                  </a:lnTo>
                  <a:cubicBezTo>
                    <a:pt x="23823" y="-309"/>
                    <a:pt x="30643" y="6511"/>
                    <a:pt x="30643" y="14931"/>
                  </a:cubicBezTo>
                  <a:lnTo>
                    <a:pt x="30643" y="52554"/>
                  </a:lnTo>
                  <a:lnTo>
                    <a:pt x="30643" y="52554"/>
                  </a:lnTo>
                  <a:lnTo>
                    <a:pt x="-409" y="52554"/>
                  </a:lnTo>
                  <a:lnTo>
                    <a:pt x="-409" y="52554"/>
                  </a:lnTo>
                  <a:lnTo>
                    <a:pt x="-409" y="14931"/>
                  </a:lnTo>
                  <a:cubicBezTo>
                    <a:pt x="-418" y="6511"/>
                    <a:pt x="6402" y="-309"/>
                    <a:pt x="14822" y="-319"/>
                  </a:cubicBezTo>
                  <a:cubicBezTo>
                    <a:pt x="15012" y="-319"/>
                    <a:pt x="15212" y="-319"/>
                    <a:pt x="15403" y="-309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4"/>
            <p:cNvSpPr/>
            <p:nvPr/>
          </p:nvSpPr>
          <p:spPr>
            <a:xfrm rot="735886">
              <a:off x="6186654" y="2763498"/>
              <a:ext cx="95472" cy="69841"/>
            </a:xfrm>
            <a:custGeom>
              <a:avLst/>
              <a:gdLst/>
              <a:ahLst/>
              <a:cxnLst/>
              <a:rect l="l" t="t" r="r" b="b"/>
              <a:pathLst>
                <a:path w="95440" h="69818" extrusionOk="0">
                  <a:moveTo>
                    <a:pt x="-409" y="-319"/>
                  </a:moveTo>
                  <a:lnTo>
                    <a:pt x="95032" y="-319"/>
                  </a:lnTo>
                  <a:lnTo>
                    <a:pt x="95032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"/>
            <p:cNvSpPr/>
            <p:nvPr/>
          </p:nvSpPr>
          <p:spPr>
            <a:xfrm rot="735886">
              <a:off x="6187492" y="2756688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"/>
            <p:cNvSpPr/>
            <p:nvPr/>
          </p:nvSpPr>
          <p:spPr>
            <a:xfrm rot="735886">
              <a:off x="6250492" y="2770411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6189820" y="2779394"/>
              <a:ext cx="74294" cy="16097"/>
            </a:xfrm>
            <a:custGeom>
              <a:avLst/>
              <a:gdLst/>
              <a:ahLst/>
              <a:cxnLst/>
              <a:rect l="l" t="t" r="r" b="b"/>
              <a:pathLst>
                <a:path w="74294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6184486" y="2804064"/>
              <a:ext cx="74295" cy="16097"/>
            </a:xfrm>
            <a:custGeom>
              <a:avLst/>
              <a:gdLst/>
              <a:ahLst/>
              <a:cxnLst/>
              <a:rect l="l" t="t" r="r" b="b"/>
              <a:pathLst>
                <a:path w="74295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5900737" y="2818637"/>
              <a:ext cx="374141" cy="1340739"/>
            </a:xfrm>
            <a:custGeom>
              <a:avLst/>
              <a:gdLst/>
              <a:ahLst/>
              <a:cxnLst/>
              <a:rect l="l" t="t" r="r" b="b"/>
              <a:pathLst>
                <a:path w="374141" h="1340739" extrusionOk="0">
                  <a:moveTo>
                    <a:pt x="373733" y="18731"/>
                  </a:moveTo>
                  <a:lnTo>
                    <a:pt x="372686" y="23589"/>
                  </a:lnTo>
                  <a:lnTo>
                    <a:pt x="95127" y="1340420"/>
                  </a:lnTo>
                  <a:lnTo>
                    <a:pt x="94651" y="1340420"/>
                  </a:lnTo>
                  <a:cubicBezTo>
                    <a:pt x="85126" y="1339182"/>
                    <a:pt x="74648" y="1338229"/>
                    <a:pt x="64647" y="1337277"/>
                  </a:cubicBezTo>
                  <a:cubicBezTo>
                    <a:pt x="54646" y="1336325"/>
                    <a:pt x="42835" y="1335467"/>
                    <a:pt x="31881" y="1334801"/>
                  </a:cubicBezTo>
                  <a:cubicBezTo>
                    <a:pt x="20927" y="1334134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lnTo>
                    <a:pt x="311821" y="5777"/>
                  </a:lnTo>
                  <a:lnTo>
                    <a:pt x="343349" y="12254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5965792" y="2832353"/>
              <a:ext cx="308324" cy="1327023"/>
            </a:xfrm>
            <a:custGeom>
              <a:avLst/>
              <a:gdLst/>
              <a:ahLst/>
              <a:cxnLst/>
              <a:rect l="l" t="t" r="r" b="b"/>
              <a:pathLst>
                <a:path w="308324" h="1327023" extrusionOk="0">
                  <a:moveTo>
                    <a:pt x="307916" y="5587"/>
                  </a:moveTo>
                  <a:lnTo>
                    <a:pt x="306963" y="9778"/>
                  </a:lnTo>
                  <a:lnTo>
                    <a:pt x="29595" y="1326704"/>
                  </a:lnTo>
                  <a:cubicBezTo>
                    <a:pt x="20070" y="1325466"/>
                    <a:pt x="9593" y="1324513"/>
                    <a:pt x="-409" y="1323561"/>
                  </a:cubicBezTo>
                  <a:lnTo>
                    <a:pt x="277626" y="3491"/>
                  </a:lnTo>
                  <a:lnTo>
                    <a:pt x="277626" y="3491"/>
                  </a:lnTo>
                  <a:lnTo>
                    <a:pt x="278388" y="-319"/>
                  </a:ln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5900737" y="2818637"/>
              <a:ext cx="312229" cy="1335119"/>
            </a:xfrm>
            <a:custGeom>
              <a:avLst/>
              <a:gdLst/>
              <a:ahLst/>
              <a:cxnLst/>
              <a:rect l="l" t="t" r="r" b="b"/>
              <a:pathLst>
                <a:path w="312229" h="1335119" extrusionOk="0">
                  <a:moveTo>
                    <a:pt x="311821" y="6063"/>
                  </a:moveTo>
                  <a:lnTo>
                    <a:pt x="310868" y="10159"/>
                  </a:lnTo>
                  <a:lnTo>
                    <a:pt x="31881" y="1334801"/>
                  </a:lnTo>
                  <a:cubicBezTo>
                    <a:pt x="21118" y="1334229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3" name="Google Shape;1373;p4"/>
          <p:cNvGrpSpPr/>
          <p:nvPr/>
        </p:nvGrpSpPr>
        <p:grpSpPr>
          <a:xfrm rot="-466765">
            <a:off x="745120" y="4742852"/>
            <a:ext cx="146729" cy="817472"/>
            <a:chOff x="1159675" y="1837925"/>
            <a:chExt cx="324000" cy="1805100"/>
          </a:xfrm>
        </p:grpSpPr>
        <p:grpSp>
          <p:nvGrpSpPr>
            <p:cNvPr id="1374" name="Google Shape;1374;p4"/>
            <p:cNvGrpSpPr/>
            <p:nvPr/>
          </p:nvGrpSpPr>
          <p:grpSpPr>
            <a:xfrm>
              <a:off x="1159675" y="1837925"/>
              <a:ext cx="324000" cy="1805100"/>
              <a:chOff x="2605100" y="1971675"/>
              <a:chExt cx="324000" cy="1805100"/>
            </a:xfrm>
          </p:grpSpPr>
          <p:sp>
            <p:nvSpPr>
              <p:cNvPr id="1375" name="Google Shape;1375;p4"/>
              <p:cNvSpPr/>
              <p:nvPr/>
            </p:nvSpPr>
            <p:spPr>
              <a:xfrm>
                <a:off x="2605100" y="1971675"/>
                <a:ext cx="324000" cy="18051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4"/>
              <p:cNvSpPr/>
              <p:nvPr/>
            </p:nvSpPr>
            <p:spPr>
              <a:xfrm>
                <a:off x="2857400" y="1971675"/>
                <a:ext cx="71700" cy="1805100"/>
              </a:xfrm>
              <a:prstGeom prst="rect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77" name="Google Shape;1377;p4"/>
            <p:cNvSpPr/>
            <p:nvPr/>
          </p:nvSpPr>
          <p:spPr>
            <a:xfrm rot="-28588" flipH="1">
              <a:off x="1171132" y="329168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"/>
            <p:cNvSpPr/>
            <p:nvPr/>
          </p:nvSpPr>
          <p:spPr>
            <a:xfrm rot="-28588" flipH="1">
              <a:off x="1170331" y="321546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"/>
            <p:cNvSpPr/>
            <p:nvPr/>
          </p:nvSpPr>
          <p:spPr>
            <a:xfrm rot="-28588" flipH="1">
              <a:off x="1170821" y="327733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"/>
            <p:cNvSpPr/>
            <p:nvPr/>
          </p:nvSpPr>
          <p:spPr>
            <a:xfrm rot="-28588" flipH="1">
              <a:off x="1170791" y="326284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"/>
            <p:cNvSpPr/>
            <p:nvPr/>
          </p:nvSpPr>
          <p:spPr>
            <a:xfrm rot="-28588" flipH="1">
              <a:off x="1170588" y="32482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4"/>
            <p:cNvSpPr/>
            <p:nvPr/>
          </p:nvSpPr>
          <p:spPr>
            <a:xfrm rot="-28588" flipH="1">
              <a:off x="1170486" y="32300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4"/>
            <p:cNvSpPr/>
            <p:nvPr/>
          </p:nvSpPr>
          <p:spPr>
            <a:xfrm rot="-28588" flipH="1">
              <a:off x="1169775" y="31535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4"/>
            <p:cNvSpPr/>
            <p:nvPr/>
          </p:nvSpPr>
          <p:spPr>
            <a:xfrm rot="-28588" flipH="1">
              <a:off x="1169964" y="31682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4"/>
            <p:cNvSpPr/>
            <p:nvPr/>
          </p:nvSpPr>
          <p:spPr>
            <a:xfrm rot="-28588" flipH="1">
              <a:off x="1170180" y="318632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4"/>
            <p:cNvSpPr/>
            <p:nvPr/>
          </p:nvSpPr>
          <p:spPr>
            <a:xfrm rot="-28588" flipH="1">
              <a:off x="1170269" y="32010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4"/>
            <p:cNvSpPr/>
            <p:nvPr/>
          </p:nvSpPr>
          <p:spPr>
            <a:xfrm rot="-28588" flipH="1">
              <a:off x="1169882" y="313161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4"/>
            <p:cNvSpPr/>
            <p:nvPr/>
          </p:nvSpPr>
          <p:spPr>
            <a:xfrm rot="-28588" flipH="1">
              <a:off x="1169081" y="3055290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4"/>
            <p:cNvSpPr/>
            <p:nvPr/>
          </p:nvSpPr>
          <p:spPr>
            <a:xfrm rot="-28588" flipH="1">
              <a:off x="1169458" y="31172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4"/>
            <p:cNvSpPr/>
            <p:nvPr/>
          </p:nvSpPr>
          <p:spPr>
            <a:xfrm rot="-28588" flipH="1">
              <a:off x="1169427" y="31027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4"/>
            <p:cNvSpPr/>
            <p:nvPr/>
          </p:nvSpPr>
          <p:spPr>
            <a:xfrm rot="-28588" flipH="1">
              <a:off x="1169338" y="308808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4"/>
            <p:cNvSpPr/>
            <p:nvPr/>
          </p:nvSpPr>
          <p:spPr>
            <a:xfrm rot="-28588" flipH="1">
              <a:off x="1169151" y="307355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4"/>
            <p:cNvSpPr/>
            <p:nvPr/>
          </p:nvSpPr>
          <p:spPr>
            <a:xfrm rot="-28588" flipH="1">
              <a:off x="1168526" y="299352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4"/>
            <p:cNvSpPr/>
            <p:nvPr/>
          </p:nvSpPr>
          <p:spPr>
            <a:xfrm rot="-28588" flipH="1">
              <a:off x="1168713" y="30080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4"/>
            <p:cNvSpPr/>
            <p:nvPr/>
          </p:nvSpPr>
          <p:spPr>
            <a:xfrm rot="-28588" flipH="1">
              <a:off x="1168817" y="302626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4"/>
            <p:cNvSpPr/>
            <p:nvPr/>
          </p:nvSpPr>
          <p:spPr>
            <a:xfrm rot="-28588" flipH="1">
              <a:off x="1169019" y="304085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"/>
            <p:cNvSpPr/>
            <p:nvPr/>
          </p:nvSpPr>
          <p:spPr>
            <a:xfrm rot="-28588" flipH="1">
              <a:off x="1168632" y="297143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"/>
            <p:cNvSpPr/>
            <p:nvPr/>
          </p:nvSpPr>
          <p:spPr>
            <a:xfrm rot="-28588" flipH="1">
              <a:off x="1167845" y="2898738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"/>
            <p:cNvSpPr/>
            <p:nvPr/>
          </p:nvSpPr>
          <p:spPr>
            <a:xfrm rot="-28588" flipH="1">
              <a:off x="1168280" y="296082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"/>
            <p:cNvSpPr/>
            <p:nvPr/>
          </p:nvSpPr>
          <p:spPr>
            <a:xfrm rot="-28588" flipH="1">
              <a:off x="1168177" y="29426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"/>
            <p:cNvSpPr/>
            <p:nvPr/>
          </p:nvSpPr>
          <p:spPr>
            <a:xfrm rot="-28588" flipH="1">
              <a:off x="1168089" y="292801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"/>
            <p:cNvSpPr/>
            <p:nvPr/>
          </p:nvSpPr>
          <p:spPr>
            <a:xfrm rot="-28588" flipH="1">
              <a:off x="1167902" y="29133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"/>
            <p:cNvSpPr/>
            <p:nvPr/>
          </p:nvSpPr>
          <p:spPr>
            <a:xfrm rot="-28588" flipH="1">
              <a:off x="1167277" y="28333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"/>
            <p:cNvSpPr/>
            <p:nvPr/>
          </p:nvSpPr>
          <p:spPr>
            <a:xfrm rot="-28588" flipH="1">
              <a:off x="1167379" y="285155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"/>
            <p:cNvSpPr/>
            <p:nvPr/>
          </p:nvSpPr>
          <p:spPr>
            <a:xfrm rot="-28588" flipH="1">
              <a:off x="1167566" y="28660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"/>
            <p:cNvSpPr/>
            <p:nvPr/>
          </p:nvSpPr>
          <p:spPr>
            <a:xfrm rot="-28588" flipH="1">
              <a:off x="1167654" y="28806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"/>
            <p:cNvSpPr/>
            <p:nvPr/>
          </p:nvSpPr>
          <p:spPr>
            <a:xfrm rot="-28588" flipH="1">
              <a:off x="1167397" y="281488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"/>
            <p:cNvSpPr/>
            <p:nvPr/>
          </p:nvSpPr>
          <p:spPr>
            <a:xfrm rot="-28588" flipH="1">
              <a:off x="1166596" y="273867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"/>
            <p:cNvSpPr/>
            <p:nvPr/>
          </p:nvSpPr>
          <p:spPr>
            <a:xfrm rot="-28588" flipH="1">
              <a:off x="1167030" y="28006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"/>
            <p:cNvSpPr/>
            <p:nvPr/>
          </p:nvSpPr>
          <p:spPr>
            <a:xfrm rot="-28588" flipH="1">
              <a:off x="1166941" y="2786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"/>
            <p:cNvSpPr/>
            <p:nvPr/>
          </p:nvSpPr>
          <p:spPr>
            <a:xfrm rot="-28588" flipH="1">
              <a:off x="1166839" y="276784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"/>
            <p:cNvSpPr/>
            <p:nvPr/>
          </p:nvSpPr>
          <p:spPr>
            <a:xfrm rot="-28588" flipH="1">
              <a:off x="1166538" y="275331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"/>
            <p:cNvSpPr/>
            <p:nvPr/>
          </p:nvSpPr>
          <p:spPr>
            <a:xfrm rot="-28588" flipH="1">
              <a:off x="1166099" y="26768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"/>
            <p:cNvSpPr/>
            <p:nvPr/>
          </p:nvSpPr>
          <p:spPr>
            <a:xfrm rot="-28588" flipH="1">
              <a:off x="1166129" y="26913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"/>
            <p:cNvSpPr/>
            <p:nvPr/>
          </p:nvSpPr>
          <p:spPr>
            <a:xfrm rot="-28588" flipH="1">
              <a:off x="1166317" y="270602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"/>
            <p:cNvSpPr/>
            <p:nvPr/>
          </p:nvSpPr>
          <p:spPr>
            <a:xfrm rot="-28588" flipH="1">
              <a:off x="1166405" y="2720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"/>
            <p:cNvSpPr/>
            <p:nvPr/>
          </p:nvSpPr>
          <p:spPr>
            <a:xfrm rot="-28588" flipH="1">
              <a:off x="1166120" y="265849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"/>
            <p:cNvSpPr/>
            <p:nvPr/>
          </p:nvSpPr>
          <p:spPr>
            <a:xfrm rot="-28588" flipH="1">
              <a:off x="1165359" y="258200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"/>
            <p:cNvSpPr/>
            <p:nvPr/>
          </p:nvSpPr>
          <p:spPr>
            <a:xfrm rot="-28588" flipH="1">
              <a:off x="1165794" y="264408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"/>
            <p:cNvSpPr/>
            <p:nvPr/>
          </p:nvSpPr>
          <p:spPr>
            <a:xfrm rot="-28588" flipH="1">
              <a:off x="1165607" y="26295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"/>
            <p:cNvSpPr/>
            <p:nvPr/>
          </p:nvSpPr>
          <p:spPr>
            <a:xfrm rot="-28588" flipH="1">
              <a:off x="1165389" y="26113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"/>
            <p:cNvSpPr/>
            <p:nvPr/>
          </p:nvSpPr>
          <p:spPr>
            <a:xfrm rot="-28588" flipH="1">
              <a:off x="1165360" y="25968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"/>
            <p:cNvSpPr/>
            <p:nvPr/>
          </p:nvSpPr>
          <p:spPr>
            <a:xfrm rot="-28588" flipH="1">
              <a:off x="1164748" y="252033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"/>
            <p:cNvSpPr/>
            <p:nvPr/>
          </p:nvSpPr>
          <p:spPr>
            <a:xfrm rot="-28588" flipH="1">
              <a:off x="1164951" y="253492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"/>
            <p:cNvSpPr/>
            <p:nvPr/>
          </p:nvSpPr>
          <p:spPr>
            <a:xfrm rot="-28588" flipH="1">
              <a:off x="1164981" y="25494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"/>
            <p:cNvSpPr/>
            <p:nvPr/>
          </p:nvSpPr>
          <p:spPr>
            <a:xfrm rot="-28588" flipH="1">
              <a:off x="1165084" y="256762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"/>
            <p:cNvSpPr/>
            <p:nvPr/>
          </p:nvSpPr>
          <p:spPr>
            <a:xfrm rot="-28588" flipH="1">
              <a:off x="1164755" y="249831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"/>
            <p:cNvSpPr/>
            <p:nvPr/>
          </p:nvSpPr>
          <p:spPr>
            <a:xfrm rot="-28588" flipH="1">
              <a:off x="1163997" y="242194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"/>
            <p:cNvSpPr/>
            <p:nvPr/>
          </p:nvSpPr>
          <p:spPr>
            <a:xfrm rot="-28588" flipH="1">
              <a:off x="1164460" y="24875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"/>
            <p:cNvSpPr/>
            <p:nvPr/>
          </p:nvSpPr>
          <p:spPr>
            <a:xfrm rot="-28588" flipH="1">
              <a:off x="1164357" y="246938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"/>
            <p:cNvSpPr/>
            <p:nvPr/>
          </p:nvSpPr>
          <p:spPr>
            <a:xfrm rot="-28588" flipH="1">
              <a:off x="1164212" y="24548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"/>
            <p:cNvSpPr/>
            <p:nvPr/>
          </p:nvSpPr>
          <p:spPr>
            <a:xfrm rot="-28588" flipH="1">
              <a:off x="1164123" y="24403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"/>
            <p:cNvSpPr/>
            <p:nvPr/>
          </p:nvSpPr>
          <p:spPr>
            <a:xfrm rot="-28588" flipH="1">
              <a:off x="1163499" y="23601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"/>
            <p:cNvSpPr/>
            <p:nvPr/>
          </p:nvSpPr>
          <p:spPr>
            <a:xfrm rot="-28588" flipH="1">
              <a:off x="1163716" y="23783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"/>
            <p:cNvSpPr/>
            <p:nvPr/>
          </p:nvSpPr>
          <p:spPr>
            <a:xfrm rot="-28588" flipH="1">
              <a:off x="1163804" y="23929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"/>
            <p:cNvSpPr/>
            <p:nvPr/>
          </p:nvSpPr>
          <p:spPr>
            <a:xfrm rot="-28588" flipH="1">
              <a:off x="1163835" y="24075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"/>
            <p:cNvSpPr/>
            <p:nvPr/>
          </p:nvSpPr>
          <p:spPr>
            <a:xfrm rot="-28588" flipH="1">
              <a:off x="1163520" y="234176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"/>
            <p:cNvSpPr/>
            <p:nvPr/>
          </p:nvSpPr>
          <p:spPr>
            <a:xfrm rot="-28588" flipH="1">
              <a:off x="1162718" y="226554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"/>
            <p:cNvSpPr/>
            <p:nvPr/>
          </p:nvSpPr>
          <p:spPr>
            <a:xfrm rot="-28588" flipH="1">
              <a:off x="1163210" y="232741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"/>
            <p:cNvSpPr/>
            <p:nvPr/>
          </p:nvSpPr>
          <p:spPr>
            <a:xfrm rot="-28588" flipH="1">
              <a:off x="1163179" y="23129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"/>
            <p:cNvSpPr/>
            <p:nvPr/>
          </p:nvSpPr>
          <p:spPr>
            <a:xfrm rot="-28588" flipH="1">
              <a:off x="1162977" y="22983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"/>
            <p:cNvSpPr/>
            <p:nvPr/>
          </p:nvSpPr>
          <p:spPr>
            <a:xfrm rot="-28588" flipH="1">
              <a:off x="1162875" y="22801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"/>
            <p:cNvSpPr/>
            <p:nvPr/>
          </p:nvSpPr>
          <p:spPr>
            <a:xfrm rot="-28588" flipH="1">
              <a:off x="1162164" y="220366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4"/>
            <p:cNvSpPr/>
            <p:nvPr/>
          </p:nvSpPr>
          <p:spPr>
            <a:xfrm rot="-28588" flipH="1">
              <a:off x="1162351" y="22181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4"/>
            <p:cNvSpPr/>
            <p:nvPr/>
          </p:nvSpPr>
          <p:spPr>
            <a:xfrm rot="-28588" flipH="1">
              <a:off x="1162440" y="22328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"/>
            <p:cNvSpPr/>
            <p:nvPr/>
          </p:nvSpPr>
          <p:spPr>
            <a:xfrm rot="-28588" flipH="1">
              <a:off x="1162656" y="2251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"/>
            <p:cNvSpPr/>
            <p:nvPr/>
          </p:nvSpPr>
          <p:spPr>
            <a:xfrm rot="-28588" flipH="1">
              <a:off x="1162284" y="2185210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"/>
            <p:cNvSpPr/>
            <p:nvPr/>
          </p:nvSpPr>
          <p:spPr>
            <a:xfrm rot="-28588" flipH="1">
              <a:off x="1161483" y="210899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"/>
            <p:cNvSpPr/>
            <p:nvPr/>
          </p:nvSpPr>
          <p:spPr>
            <a:xfrm rot="-28588" flipH="1">
              <a:off x="1162032" y="217096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"/>
            <p:cNvSpPr/>
            <p:nvPr/>
          </p:nvSpPr>
          <p:spPr>
            <a:xfrm rot="-28588" flipH="1">
              <a:off x="1161829" y="215637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"/>
            <p:cNvSpPr/>
            <p:nvPr/>
          </p:nvSpPr>
          <p:spPr>
            <a:xfrm rot="-28588" flipH="1">
              <a:off x="1161700" y="21419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"/>
            <p:cNvSpPr/>
            <p:nvPr/>
          </p:nvSpPr>
          <p:spPr>
            <a:xfrm rot="-28588" flipH="1">
              <a:off x="1161539" y="212363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"/>
            <p:cNvSpPr/>
            <p:nvPr/>
          </p:nvSpPr>
          <p:spPr>
            <a:xfrm rot="-28588" flipH="1">
              <a:off x="1160986" y="20472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"/>
            <p:cNvSpPr/>
            <p:nvPr/>
          </p:nvSpPr>
          <p:spPr>
            <a:xfrm rot="-28588" flipH="1">
              <a:off x="1161074" y="206180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"/>
            <p:cNvSpPr/>
            <p:nvPr/>
          </p:nvSpPr>
          <p:spPr>
            <a:xfrm rot="-28588" flipH="1">
              <a:off x="1161291" y="20800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"/>
            <p:cNvSpPr/>
            <p:nvPr/>
          </p:nvSpPr>
          <p:spPr>
            <a:xfrm rot="-28588" flipH="1">
              <a:off x="1161421" y="20944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"/>
            <p:cNvSpPr/>
            <p:nvPr/>
          </p:nvSpPr>
          <p:spPr>
            <a:xfrm rot="-28588" flipH="1">
              <a:off x="1164732" y="202874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"/>
            <p:cNvSpPr/>
            <p:nvPr/>
          </p:nvSpPr>
          <p:spPr>
            <a:xfrm rot="-28588" flipH="1">
              <a:off x="1159757" y="1868636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"/>
            <p:cNvSpPr/>
            <p:nvPr/>
          </p:nvSpPr>
          <p:spPr>
            <a:xfrm rot="-28588" flipH="1">
              <a:off x="1163932" y="19524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"/>
            <p:cNvSpPr/>
            <p:nvPr/>
          </p:nvSpPr>
          <p:spPr>
            <a:xfrm rot="-28588" flipH="1">
              <a:off x="1164365" y="20144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"/>
            <p:cNvSpPr/>
            <p:nvPr/>
          </p:nvSpPr>
          <p:spPr>
            <a:xfrm rot="-28588" flipH="1">
              <a:off x="1164277" y="19999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"/>
            <p:cNvSpPr/>
            <p:nvPr/>
          </p:nvSpPr>
          <p:spPr>
            <a:xfrm rot="-28588" flipH="1">
              <a:off x="1164175" y="19816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"/>
            <p:cNvSpPr/>
            <p:nvPr/>
          </p:nvSpPr>
          <p:spPr>
            <a:xfrm rot="-28588" flipH="1">
              <a:off x="1163972" y="1967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"/>
            <p:cNvSpPr/>
            <p:nvPr/>
          </p:nvSpPr>
          <p:spPr>
            <a:xfrm rot="-28588" flipH="1">
              <a:off x="1163434" y="189074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"/>
            <p:cNvSpPr/>
            <p:nvPr/>
          </p:nvSpPr>
          <p:spPr>
            <a:xfrm rot="-28588" flipH="1">
              <a:off x="1163464" y="190523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"/>
            <p:cNvSpPr/>
            <p:nvPr/>
          </p:nvSpPr>
          <p:spPr>
            <a:xfrm rot="-28588" flipH="1">
              <a:off x="1163652" y="19197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"/>
            <p:cNvSpPr/>
            <p:nvPr/>
          </p:nvSpPr>
          <p:spPr>
            <a:xfrm rot="-28588" flipH="1">
              <a:off x="1163739" y="19343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"/>
            <p:cNvSpPr/>
            <p:nvPr/>
          </p:nvSpPr>
          <p:spPr>
            <a:xfrm rot="-28588" flipH="1">
              <a:off x="1171157" y="360770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"/>
            <p:cNvSpPr/>
            <p:nvPr/>
          </p:nvSpPr>
          <p:spPr>
            <a:xfrm rot="-28588" flipH="1">
              <a:off x="1170356" y="353149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"/>
            <p:cNvSpPr/>
            <p:nvPr/>
          </p:nvSpPr>
          <p:spPr>
            <a:xfrm rot="-28588" flipH="1">
              <a:off x="1170846" y="35933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"/>
            <p:cNvSpPr/>
            <p:nvPr/>
          </p:nvSpPr>
          <p:spPr>
            <a:xfrm rot="-28588" flipH="1">
              <a:off x="1170816" y="35788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"/>
            <p:cNvSpPr/>
            <p:nvPr/>
          </p:nvSpPr>
          <p:spPr>
            <a:xfrm rot="-28588" flipH="1">
              <a:off x="1170613" y="35642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"/>
            <p:cNvSpPr/>
            <p:nvPr/>
          </p:nvSpPr>
          <p:spPr>
            <a:xfrm rot="-28588" flipH="1">
              <a:off x="1170511" y="354607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"/>
            <p:cNvSpPr/>
            <p:nvPr/>
          </p:nvSpPr>
          <p:spPr>
            <a:xfrm rot="-28588" flipH="1">
              <a:off x="1169800" y="3469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"/>
            <p:cNvSpPr/>
            <p:nvPr/>
          </p:nvSpPr>
          <p:spPr>
            <a:xfrm rot="-28588" flipH="1">
              <a:off x="1169989" y="34842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"/>
            <p:cNvSpPr/>
            <p:nvPr/>
          </p:nvSpPr>
          <p:spPr>
            <a:xfrm rot="-28588" flipH="1">
              <a:off x="1170205" y="350235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"/>
            <p:cNvSpPr/>
            <p:nvPr/>
          </p:nvSpPr>
          <p:spPr>
            <a:xfrm rot="-28588" flipH="1">
              <a:off x="1170294" y="3517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"/>
            <p:cNvSpPr/>
            <p:nvPr/>
          </p:nvSpPr>
          <p:spPr>
            <a:xfrm rot="-28588" flipH="1">
              <a:off x="1169907" y="344764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"/>
            <p:cNvSpPr/>
            <p:nvPr/>
          </p:nvSpPr>
          <p:spPr>
            <a:xfrm rot="-28588" flipH="1">
              <a:off x="1169106" y="33713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"/>
            <p:cNvSpPr/>
            <p:nvPr/>
          </p:nvSpPr>
          <p:spPr>
            <a:xfrm rot="-28588" flipH="1">
              <a:off x="1169483" y="343329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"/>
            <p:cNvSpPr/>
            <p:nvPr/>
          </p:nvSpPr>
          <p:spPr>
            <a:xfrm rot="-28588" flipH="1">
              <a:off x="1169452" y="34188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"/>
            <p:cNvSpPr/>
            <p:nvPr/>
          </p:nvSpPr>
          <p:spPr>
            <a:xfrm rot="-28588" flipH="1">
              <a:off x="1169363" y="34041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"/>
            <p:cNvSpPr/>
            <p:nvPr/>
          </p:nvSpPr>
          <p:spPr>
            <a:xfrm rot="-28588" flipH="1">
              <a:off x="1169176" y="33895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"/>
            <p:cNvSpPr/>
            <p:nvPr/>
          </p:nvSpPr>
          <p:spPr>
            <a:xfrm rot="-28588" flipH="1">
              <a:off x="1168551" y="33095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"/>
            <p:cNvSpPr/>
            <p:nvPr/>
          </p:nvSpPr>
          <p:spPr>
            <a:xfrm rot="-28588" flipH="1">
              <a:off x="1168738" y="332407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"/>
            <p:cNvSpPr/>
            <p:nvPr/>
          </p:nvSpPr>
          <p:spPr>
            <a:xfrm rot="-28588" flipH="1">
              <a:off x="1168842" y="33422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"/>
            <p:cNvSpPr/>
            <p:nvPr/>
          </p:nvSpPr>
          <p:spPr>
            <a:xfrm rot="-28588" flipH="1">
              <a:off x="1169044" y="33568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88" name="Google Shape;1488;p4"/>
          <p:cNvGrpSpPr/>
          <p:nvPr/>
        </p:nvGrpSpPr>
        <p:grpSpPr>
          <a:xfrm>
            <a:off x="491279" y="5226431"/>
            <a:ext cx="457578" cy="456613"/>
            <a:chOff x="5558303" y="2891005"/>
            <a:chExt cx="1078430" cy="1076156"/>
          </a:xfrm>
        </p:grpSpPr>
        <p:sp>
          <p:nvSpPr>
            <p:cNvPr id="1489" name="Google Shape;1489;p4"/>
            <p:cNvSpPr/>
            <p:nvPr/>
          </p:nvSpPr>
          <p:spPr>
            <a:xfrm>
              <a:off x="5558303" y="2891005"/>
              <a:ext cx="1078430" cy="1076156"/>
            </a:xfrm>
            <a:custGeom>
              <a:avLst/>
              <a:gdLst/>
              <a:ahLst/>
              <a:cxnLst/>
              <a:rect l="l" t="t" r="r" b="b"/>
              <a:pathLst>
                <a:path w="1078430" h="1076156" extrusionOk="0">
                  <a:moveTo>
                    <a:pt x="786670" y="36493"/>
                  </a:moveTo>
                  <a:cubicBezTo>
                    <a:pt x="774506" y="6575"/>
                    <a:pt x="740578" y="-8055"/>
                    <a:pt x="710470" y="3632"/>
                  </a:cubicBezTo>
                  <a:lnTo>
                    <a:pt x="36671" y="272618"/>
                  </a:lnTo>
                  <a:cubicBezTo>
                    <a:pt x="6715" y="284743"/>
                    <a:pt x="-7963" y="318681"/>
                    <a:pt x="3714" y="348818"/>
                  </a:cubicBezTo>
                  <a:lnTo>
                    <a:pt x="294037" y="1075766"/>
                  </a:lnTo>
                  <a:cubicBezTo>
                    <a:pt x="309943" y="1059193"/>
                    <a:pt x="326612" y="1043190"/>
                    <a:pt x="343662" y="1028141"/>
                  </a:cubicBezTo>
                  <a:lnTo>
                    <a:pt x="350139" y="1022426"/>
                  </a:lnTo>
                  <a:lnTo>
                    <a:pt x="434340" y="955275"/>
                  </a:lnTo>
                  <a:cubicBezTo>
                    <a:pt x="436530" y="953656"/>
                    <a:pt x="438626" y="952132"/>
                    <a:pt x="440912" y="950607"/>
                  </a:cubicBezTo>
                  <a:cubicBezTo>
                    <a:pt x="448722" y="945083"/>
                    <a:pt x="456533" y="939749"/>
                    <a:pt x="464439" y="934510"/>
                  </a:cubicBezTo>
                  <a:lnTo>
                    <a:pt x="471106" y="930129"/>
                  </a:lnTo>
                  <a:cubicBezTo>
                    <a:pt x="500224" y="911155"/>
                    <a:pt x="530295" y="893705"/>
                    <a:pt x="561213" y="877837"/>
                  </a:cubicBezTo>
                  <a:lnTo>
                    <a:pt x="568547" y="874122"/>
                  </a:lnTo>
                  <a:cubicBezTo>
                    <a:pt x="576929" y="869931"/>
                    <a:pt x="585216" y="865835"/>
                    <a:pt x="593788" y="861835"/>
                  </a:cubicBezTo>
                  <a:lnTo>
                    <a:pt x="600456" y="858787"/>
                  </a:lnTo>
                  <a:cubicBezTo>
                    <a:pt x="631679" y="844442"/>
                    <a:pt x="663635" y="831716"/>
                    <a:pt x="696182" y="820687"/>
                  </a:cubicBezTo>
                  <a:lnTo>
                    <a:pt x="704278" y="817924"/>
                  </a:lnTo>
                  <a:cubicBezTo>
                    <a:pt x="713137" y="814972"/>
                    <a:pt x="721995" y="812209"/>
                    <a:pt x="730948" y="809542"/>
                  </a:cubicBezTo>
                  <a:lnTo>
                    <a:pt x="737711" y="807447"/>
                  </a:lnTo>
                  <a:cubicBezTo>
                    <a:pt x="771030" y="797608"/>
                    <a:pt x="804824" y="789473"/>
                    <a:pt x="838962" y="783063"/>
                  </a:cubicBezTo>
                  <a:lnTo>
                    <a:pt x="838962" y="783063"/>
                  </a:lnTo>
                  <a:lnTo>
                    <a:pt x="847820" y="781444"/>
                  </a:lnTo>
                  <a:lnTo>
                    <a:pt x="876395" y="776872"/>
                  </a:lnTo>
                  <a:lnTo>
                    <a:pt x="883253" y="775919"/>
                  </a:lnTo>
                  <a:lnTo>
                    <a:pt x="990505" y="766394"/>
                  </a:lnTo>
                  <a:lnTo>
                    <a:pt x="1000030" y="766394"/>
                  </a:lnTo>
                  <a:cubicBezTo>
                    <a:pt x="1008412" y="766394"/>
                    <a:pt x="1016889" y="766394"/>
                    <a:pt x="1025366" y="766394"/>
                  </a:cubicBezTo>
                  <a:lnTo>
                    <a:pt x="1078134" y="76639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"/>
            <p:cNvSpPr/>
            <p:nvPr/>
          </p:nvSpPr>
          <p:spPr>
            <a:xfrm rot="-1304888">
              <a:off x="5625583" y="3074194"/>
              <a:ext cx="705654" cy="171206"/>
            </a:xfrm>
            <a:custGeom>
              <a:avLst/>
              <a:gdLst/>
              <a:ahLst/>
              <a:cxnLst/>
              <a:rect l="l" t="t" r="r" b="b"/>
              <a:pathLst>
                <a:path w="706659" h="171450" extrusionOk="0">
                  <a:moveTo>
                    <a:pt x="-296" y="-391"/>
                  </a:moveTo>
                  <a:lnTo>
                    <a:pt x="706364" y="-391"/>
                  </a:lnTo>
                  <a:lnTo>
                    <a:pt x="706364" y="171060"/>
                  </a:lnTo>
                  <a:lnTo>
                    <a:pt x="-296" y="17106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"/>
            <p:cNvSpPr/>
            <p:nvPr/>
          </p:nvSpPr>
          <p:spPr>
            <a:xfrm rot="-1304888">
              <a:off x="5634988" y="3085943"/>
              <a:ext cx="686726" cy="148093"/>
            </a:xfrm>
            <a:custGeom>
              <a:avLst/>
              <a:gdLst/>
              <a:ahLst/>
              <a:cxnLst/>
              <a:rect l="l" t="t" r="r" b="b"/>
              <a:pathLst>
                <a:path w="687705" h="148304" extrusionOk="0">
                  <a:moveTo>
                    <a:pt x="-296" y="-390"/>
                  </a:moveTo>
                  <a:lnTo>
                    <a:pt x="687410" y="-390"/>
                  </a:lnTo>
                  <a:lnTo>
                    <a:pt x="687410" y="147914"/>
                  </a:lnTo>
                  <a:lnTo>
                    <a:pt x="-296" y="14791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"/>
            <p:cNvSpPr/>
            <p:nvPr/>
          </p:nvSpPr>
          <p:spPr>
            <a:xfrm rot="-1304888">
              <a:off x="5719793" y="33925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"/>
            <p:cNvSpPr/>
            <p:nvPr/>
          </p:nvSpPr>
          <p:spPr>
            <a:xfrm rot="-1304888">
              <a:off x="5856183" y="3338104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"/>
            <p:cNvSpPr/>
            <p:nvPr/>
          </p:nvSpPr>
          <p:spPr>
            <a:xfrm rot="-1304888">
              <a:off x="5992661" y="3283670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"/>
            <p:cNvSpPr/>
            <p:nvPr/>
          </p:nvSpPr>
          <p:spPr>
            <a:xfrm rot="-1304888">
              <a:off x="6129050" y="322917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"/>
            <p:cNvSpPr/>
            <p:nvPr/>
          </p:nvSpPr>
          <p:spPr>
            <a:xfrm rot="-1304888">
              <a:off x="6265528" y="317464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"/>
            <p:cNvSpPr/>
            <p:nvPr/>
          </p:nvSpPr>
          <p:spPr>
            <a:xfrm rot="-1304888">
              <a:off x="5777346" y="353682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"/>
            <p:cNvSpPr/>
            <p:nvPr/>
          </p:nvSpPr>
          <p:spPr>
            <a:xfrm rot="-1304888">
              <a:off x="5913824" y="34822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"/>
            <p:cNvSpPr/>
            <p:nvPr/>
          </p:nvSpPr>
          <p:spPr>
            <a:xfrm rot="-1304888">
              <a:off x="6050249" y="34279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"/>
            <p:cNvSpPr/>
            <p:nvPr/>
          </p:nvSpPr>
          <p:spPr>
            <a:xfrm rot="-1304888">
              <a:off x="6186727" y="337345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"/>
            <p:cNvSpPr/>
            <p:nvPr/>
          </p:nvSpPr>
          <p:spPr>
            <a:xfrm rot="-1304888">
              <a:off x="6323117" y="331896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"/>
            <p:cNvSpPr/>
            <p:nvPr/>
          </p:nvSpPr>
          <p:spPr>
            <a:xfrm rot="-1304888">
              <a:off x="5834928" y="368110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"/>
            <p:cNvSpPr/>
            <p:nvPr/>
          </p:nvSpPr>
          <p:spPr>
            <a:xfrm rot="-1304888">
              <a:off x="5971317" y="362661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"/>
            <p:cNvSpPr/>
            <p:nvPr/>
          </p:nvSpPr>
          <p:spPr>
            <a:xfrm rot="-1304888">
              <a:off x="6107795" y="3572179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"/>
            <p:cNvSpPr/>
            <p:nvPr/>
          </p:nvSpPr>
          <p:spPr>
            <a:xfrm rot="-1304888">
              <a:off x="6244185" y="35176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"/>
            <p:cNvSpPr/>
            <p:nvPr/>
          </p:nvSpPr>
          <p:spPr>
            <a:xfrm rot="-1304888">
              <a:off x="6380758" y="346315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5874733" y="3807332"/>
              <a:ext cx="124396" cy="112204"/>
            </a:xfrm>
            <a:custGeom>
              <a:avLst/>
              <a:gdLst/>
              <a:ahLst/>
              <a:cxnLst/>
              <a:rect l="l" t="t" r="r" b="b"/>
              <a:pathLst>
                <a:path w="124396" h="112204" extrusionOk="0">
                  <a:moveTo>
                    <a:pt x="124101" y="34280"/>
                  </a:moveTo>
                  <a:cubicBezTo>
                    <a:pt x="121815" y="35804"/>
                    <a:pt x="119719" y="37328"/>
                    <a:pt x="117529" y="38948"/>
                  </a:cubicBezTo>
                  <a:lnTo>
                    <a:pt x="33328" y="106099"/>
                  </a:lnTo>
                  <a:lnTo>
                    <a:pt x="26850" y="111814"/>
                  </a:lnTo>
                  <a:lnTo>
                    <a:pt x="-296" y="43710"/>
                  </a:lnTo>
                  <a:lnTo>
                    <a:pt x="7229" y="40662"/>
                  </a:lnTo>
                  <a:lnTo>
                    <a:pt x="110194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6010750" y="3753135"/>
              <a:ext cx="115633" cy="72580"/>
            </a:xfrm>
            <a:custGeom>
              <a:avLst/>
              <a:gdLst/>
              <a:ahLst/>
              <a:cxnLst/>
              <a:rect l="l" t="t" r="r" b="b"/>
              <a:pathLst>
                <a:path w="115633" h="72580" extrusionOk="0">
                  <a:moveTo>
                    <a:pt x="110289" y="-390"/>
                  </a:moveTo>
                  <a:lnTo>
                    <a:pt x="102669" y="2658"/>
                  </a:lnTo>
                  <a:lnTo>
                    <a:pt x="6943" y="40758"/>
                  </a:lnTo>
                  <a:lnTo>
                    <a:pt x="-296" y="43615"/>
                  </a:lnTo>
                  <a:lnTo>
                    <a:pt x="11229" y="72190"/>
                  </a:lnTo>
                  <a:lnTo>
                    <a:pt x="17897" y="67809"/>
                  </a:lnTo>
                  <a:cubicBezTo>
                    <a:pt x="47015" y="48835"/>
                    <a:pt x="77085" y="31385"/>
                    <a:pt x="108003" y="15516"/>
                  </a:cubicBezTo>
                  <a:lnTo>
                    <a:pt x="115338" y="1180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6147625" y="3698366"/>
              <a:ext cx="114871" cy="54673"/>
            </a:xfrm>
            <a:custGeom>
              <a:avLst/>
              <a:gdLst/>
              <a:ahLst/>
              <a:cxnLst/>
              <a:rect l="l" t="t" r="r" b="b"/>
              <a:pathLst>
                <a:path w="114871" h="54673" extrusionOk="0">
                  <a:moveTo>
                    <a:pt x="110289" y="-390"/>
                  </a:moveTo>
                  <a:lnTo>
                    <a:pt x="102384" y="2753"/>
                  </a:lnTo>
                  <a:lnTo>
                    <a:pt x="6562" y="40853"/>
                  </a:lnTo>
                  <a:lnTo>
                    <a:pt x="-296" y="43615"/>
                  </a:lnTo>
                  <a:lnTo>
                    <a:pt x="4086" y="54283"/>
                  </a:lnTo>
                  <a:lnTo>
                    <a:pt x="10753" y="51235"/>
                  </a:lnTo>
                  <a:cubicBezTo>
                    <a:pt x="41976" y="36890"/>
                    <a:pt x="73932" y="24165"/>
                    <a:pt x="106479" y="13135"/>
                  </a:cubicBezTo>
                  <a:lnTo>
                    <a:pt x="114576" y="10373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6284118" y="3643883"/>
              <a:ext cx="122300" cy="56768"/>
            </a:xfrm>
            <a:custGeom>
              <a:avLst/>
              <a:gdLst/>
              <a:ahLst/>
              <a:cxnLst/>
              <a:rect l="l" t="t" r="r" b="b"/>
              <a:pathLst>
                <a:path w="122300" h="56768" extrusionOk="0">
                  <a:moveTo>
                    <a:pt x="110194" y="-390"/>
                  </a:moveTo>
                  <a:lnTo>
                    <a:pt x="102003" y="2943"/>
                  </a:lnTo>
                  <a:lnTo>
                    <a:pt x="6276" y="41043"/>
                  </a:lnTo>
                  <a:lnTo>
                    <a:pt x="-296" y="43710"/>
                  </a:lnTo>
                  <a:lnTo>
                    <a:pt x="4752" y="56378"/>
                  </a:lnTo>
                  <a:lnTo>
                    <a:pt x="11515" y="54283"/>
                  </a:lnTo>
                  <a:cubicBezTo>
                    <a:pt x="44958" y="44529"/>
                    <a:pt x="78886" y="36490"/>
                    <a:pt x="113147" y="30185"/>
                  </a:cubicBezTo>
                  <a:lnTo>
                    <a:pt x="113147" y="30185"/>
                  </a:lnTo>
                  <a:lnTo>
                    <a:pt x="122005" y="28566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6420802" y="3589590"/>
              <a:ext cx="137541" cy="78771"/>
            </a:xfrm>
            <a:custGeom>
              <a:avLst/>
              <a:gdLst/>
              <a:ahLst/>
              <a:cxnLst/>
              <a:rect l="l" t="t" r="r" b="b"/>
              <a:pathLst>
                <a:path w="137541" h="78771" extrusionOk="0">
                  <a:moveTo>
                    <a:pt x="137245" y="67904"/>
                  </a:moveTo>
                  <a:lnTo>
                    <a:pt x="127720" y="67904"/>
                  </a:lnTo>
                  <a:lnTo>
                    <a:pt x="20469" y="77429"/>
                  </a:lnTo>
                  <a:lnTo>
                    <a:pt x="13611" y="78381"/>
                  </a:lnTo>
                  <a:lnTo>
                    <a:pt x="-296" y="43710"/>
                  </a:lnTo>
                  <a:lnTo>
                    <a:pt x="5991" y="41139"/>
                  </a:lnTo>
                  <a:lnTo>
                    <a:pt x="101717" y="3039"/>
                  </a:lnTo>
                  <a:lnTo>
                    <a:pt x="110289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"/>
            <p:cNvSpPr/>
            <p:nvPr/>
          </p:nvSpPr>
          <p:spPr>
            <a:xfrm rot="-1301707">
              <a:off x="5726680" y="3400118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"/>
            <p:cNvSpPr/>
            <p:nvPr/>
          </p:nvSpPr>
          <p:spPr>
            <a:xfrm rot="-1304888">
              <a:off x="5862197" y="33383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"/>
            <p:cNvSpPr/>
            <p:nvPr/>
          </p:nvSpPr>
          <p:spPr>
            <a:xfrm rot="-1304888">
              <a:off x="5998296" y="328404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"/>
            <p:cNvSpPr/>
            <p:nvPr/>
          </p:nvSpPr>
          <p:spPr>
            <a:xfrm rot="-1304888">
              <a:off x="6134456" y="3229645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"/>
            <p:cNvSpPr/>
            <p:nvPr/>
          </p:nvSpPr>
          <p:spPr>
            <a:xfrm rot="-1304888">
              <a:off x="6270520" y="317525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"/>
            <p:cNvSpPr/>
            <p:nvPr/>
          </p:nvSpPr>
          <p:spPr>
            <a:xfrm rot="-1304888">
              <a:off x="5783590" y="35368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"/>
            <p:cNvSpPr/>
            <p:nvPr/>
          </p:nvSpPr>
          <p:spPr>
            <a:xfrm rot="-1304888">
              <a:off x="5919655" y="34825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"/>
            <p:cNvSpPr/>
            <p:nvPr/>
          </p:nvSpPr>
          <p:spPr>
            <a:xfrm rot="-1304888">
              <a:off x="6055849" y="3428268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"/>
            <p:cNvSpPr/>
            <p:nvPr/>
          </p:nvSpPr>
          <p:spPr>
            <a:xfrm rot="-1301707">
              <a:off x="6193332" y="3381587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"/>
            <p:cNvSpPr/>
            <p:nvPr/>
          </p:nvSpPr>
          <p:spPr>
            <a:xfrm rot="-1304888">
              <a:off x="6328197" y="3319532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"/>
            <p:cNvSpPr/>
            <p:nvPr/>
          </p:nvSpPr>
          <p:spPr>
            <a:xfrm rot="-1304888">
              <a:off x="5839973" y="3681587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"/>
            <p:cNvSpPr/>
            <p:nvPr/>
          </p:nvSpPr>
          <p:spPr>
            <a:xfrm rot="-1304888">
              <a:off x="5976161" y="362734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"/>
            <p:cNvSpPr/>
            <p:nvPr/>
          </p:nvSpPr>
          <p:spPr>
            <a:xfrm rot="-1304888">
              <a:off x="6112320" y="35729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"/>
            <p:cNvSpPr/>
            <p:nvPr/>
          </p:nvSpPr>
          <p:spPr>
            <a:xfrm rot="-1301707">
              <a:off x="6249681" y="3526522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"/>
            <p:cNvSpPr/>
            <p:nvPr/>
          </p:nvSpPr>
          <p:spPr>
            <a:xfrm rot="-1304888">
              <a:off x="6384668" y="346421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5882258" y="3810285"/>
              <a:ext cx="110299" cy="103536"/>
            </a:xfrm>
            <a:custGeom>
              <a:avLst/>
              <a:gdLst/>
              <a:ahLst/>
              <a:cxnLst/>
              <a:rect l="l" t="t" r="r" b="b"/>
              <a:pathLst>
                <a:path w="110299" h="103536" extrusionOk="0">
                  <a:moveTo>
                    <a:pt x="110299" y="36385"/>
                  </a:moveTo>
                  <a:lnTo>
                    <a:pt x="26098" y="103537"/>
                  </a:lnTo>
                  <a:lnTo>
                    <a:pt x="0" y="38100"/>
                  </a:lnTo>
                  <a:lnTo>
                    <a:pt x="95821" y="0"/>
                  </a:lnTo>
                  <a:lnTo>
                    <a:pt x="110299" y="3638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6018370" y="3755992"/>
              <a:ext cx="101060" cy="65532"/>
            </a:xfrm>
            <a:custGeom>
              <a:avLst/>
              <a:gdLst/>
              <a:ahLst/>
              <a:cxnLst/>
              <a:rect l="l" t="t" r="r" b="b"/>
              <a:pathLst>
                <a:path w="101060" h="65532" extrusionOk="0">
                  <a:moveTo>
                    <a:pt x="100764" y="12849"/>
                  </a:moveTo>
                  <a:cubicBezTo>
                    <a:pt x="69846" y="28718"/>
                    <a:pt x="39776" y="46168"/>
                    <a:pt x="10658" y="65142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6154768" y="3701509"/>
              <a:ext cx="99917" cy="48482"/>
            </a:xfrm>
            <a:custGeom>
              <a:avLst/>
              <a:gdLst/>
              <a:ahLst/>
              <a:cxnLst/>
              <a:rect l="l" t="t" r="r" b="b"/>
              <a:pathLst>
                <a:path w="99917" h="48482" extrusionOk="0">
                  <a:moveTo>
                    <a:pt x="99621" y="9992"/>
                  </a:moveTo>
                  <a:cubicBezTo>
                    <a:pt x="67074" y="21022"/>
                    <a:pt x="35118" y="33747"/>
                    <a:pt x="3895" y="48092"/>
                  </a:cubicBezTo>
                  <a:lnTo>
                    <a:pt x="-296" y="37710"/>
                  </a:lnTo>
                  <a:lnTo>
                    <a:pt x="95526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6290976" y="3647312"/>
              <a:ext cx="106584" cy="51339"/>
            </a:xfrm>
            <a:custGeom>
              <a:avLst/>
              <a:gdLst/>
              <a:ahLst/>
              <a:cxnLst/>
              <a:rect l="l" t="t" r="r" b="b"/>
              <a:pathLst>
                <a:path w="106584" h="51339" extrusionOk="0">
                  <a:moveTo>
                    <a:pt x="106289" y="26756"/>
                  </a:moveTo>
                  <a:cubicBezTo>
                    <a:pt x="72123" y="33099"/>
                    <a:pt x="38290" y="41176"/>
                    <a:pt x="4943" y="50949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6426802" y="3592829"/>
              <a:ext cx="121824" cy="74485"/>
            </a:xfrm>
            <a:custGeom>
              <a:avLst/>
              <a:gdLst/>
              <a:ahLst/>
              <a:cxnLst/>
              <a:rect l="l" t="t" r="r" b="b"/>
              <a:pathLst>
                <a:path w="121824" h="74485" extrusionOk="0">
                  <a:moveTo>
                    <a:pt x="121825" y="65151"/>
                  </a:moveTo>
                  <a:lnTo>
                    <a:pt x="14478" y="74486"/>
                  </a:lnTo>
                  <a:lnTo>
                    <a:pt x="0" y="38195"/>
                  </a:lnTo>
                  <a:lnTo>
                    <a:pt x="95726" y="0"/>
                  </a:lnTo>
                  <a:lnTo>
                    <a:pt x="121825" y="6515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6019894" y="2963131"/>
              <a:ext cx="306228" cy="259937"/>
            </a:xfrm>
            <a:custGeom>
              <a:avLst/>
              <a:gdLst/>
              <a:ahLst/>
              <a:cxnLst/>
              <a:rect l="l" t="t" r="r" b="b"/>
              <a:pathLst>
                <a:path w="306228" h="259937" extrusionOk="0">
                  <a:moveTo>
                    <a:pt x="46482" y="81725"/>
                  </a:moveTo>
                  <a:lnTo>
                    <a:pt x="251270" y="0"/>
                  </a:lnTo>
                  <a:lnTo>
                    <a:pt x="306229" y="137731"/>
                  </a:lnTo>
                  <a:lnTo>
                    <a:pt x="0" y="259937"/>
                  </a:lnTo>
                  <a:lnTo>
                    <a:pt x="46482" y="8172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3" name="Google Shape;1533;p4"/>
          <p:cNvGrpSpPr/>
          <p:nvPr/>
        </p:nvGrpSpPr>
        <p:grpSpPr>
          <a:xfrm>
            <a:off x="467272" y="5550439"/>
            <a:ext cx="895829" cy="1206173"/>
            <a:chOff x="9306019" y="3257883"/>
            <a:chExt cx="2111311" cy="2842736"/>
          </a:xfrm>
        </p:grpSpPr>
        <p:sp>
          <p:nvSpPr>
            <p:cNvPr id="1534" name="Google Shape;1534;p4"/>
            <p:cNvSpPr/>
            <p:nvPr/>
          </p:nvSpPr>
          <p:spPr>
            <a:xfrm>
              <a:off x="9308115" y="3476672"/>
              <a:ext cx="2106929" cy="2623946"/>
            </a:xfrm>
            <a:custGeom>
              <a:avLst/>
              <a:gdLst/>
              <a:ahLst/>
              <a:cxnLst/>
              <a:rect l="l" t="t" r="r" b="b"/>
              <a:pathLst>
                <a:path w="2106929" h="2623946" extrusionOk="0">
                  <a:moveTo>
                    <a:pt x="1053465" y="0"/>
                  </a:moveTo>
                  <a:lnTo>
                    <a:pt x="1053465" y="0"/>
                  </a:lnTo>
                  <a:cubicBezTo>
                    <a:pt x="1635281" y="0"/>
                    <a:pt x="2106930" y="471652"/>
                    <a:pt x="2106930" y="1053465"/>
                  </a:cubicBezTo>
                  <a:lnTo>
                    <a:pt x="2106930" y="2486501"/>
                  </a:lnTo>
                  <a:cubicBezTo>
                    <a:pt x="2106930" y="2562406"/>
                    <a:pt x="2045389" y="2623947"/>
                    <a:pt x="1969484" y="2623947"/>
                  </a:cubicBezTo>
                  <a:lnTo>
                    <a:pt x="137446" y="2623947"/>
                  </a:lnTo>
                  <a:cubicBezTo>
                    <a:pt x="61536" y="2623947"/>
                    <a:pt x="0" y="2562406"/>
                    <a:pt x="0" y="2486501"/>
                  </a:cubicBezTo>
                  <a:lnTo>
                    <a:pt x="0" y="1053560"/>
                  </a:lnTo>
                  <a:cubicBezTo>
                    <a:pt x="-52" y="471748"/>
                    <a:pt x="471554" y="52"/>
                    <a:pt x="1053370" y="0"/>
                  </a:cubicBezTo>
                  <a:cubicBezTo>
                    <a:pt x="1053398" y="0"/>
                    <a:pt x="1053436" y="0"/>
                    <a:pt x="1053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9306019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21772" y="1053115"/>
                  </a:moveTo>
                  <a:lnTo>
                    <a:pt x="121772" y="2486056"/>
                  </a:lnTo>
                  <a:cubicBezTo>
                    <a:pt x="121772" y="2561932"/>
                    <a:pt x="183247" y="2623454"/>
                    <a:pt x="259123" y="2623501"/>
                  </a:cubicBezTo>
                  <a:lnTo>
                    <a:pt x="137203" y="2623501"/>
                  </a:lnTo>
                  <a:cubicBezTo>
                    <a:pt x="61346" y="2623558"/>
                    <a:pt x="-186" y="2562103"/>
                    <a:pt x="-243" y="2486246"/>
                  </a:cubicBezTo>
                  <a:cubicBezTo>
                    <a:pt x="-243" y="2486179"/>
                    <a:pt x="-243" y="2486122"/>
                    <a:pt x="-243" y="2486056"/>
                  </a:cubicBezTo>
                  <a:lnTo>
                    <a:pt x="-243" y="1053115"/>
                  </a:lnTo>
                  <a:cubicBezTo>
                    <a:pt x="-243" y="473613"/>
                    <a:pt x="473817" y="-446"/>
                    <a:pt x="1053222" y="-446"/>
                  </a:cubicBezTo>
                  <a:cubicBezTo>
                    <a:pt x="1073701" y="-446"/>
                    <a:pt x="1093989" y="126"/>
                    <a:pt x="1114278" y="1364"/>
                  </a:cubicBezTo>
                  <a:cubicBezTo>
                    <a:pt x="562970" y="33177"/>
                    <a:pt x="121772" y="494092"/>
                    <a:pt x="121772" y="1053115"/>
                  </a:cubicBezTo>
                  <a:close/>
                </a:path>
              </a:pathLst>
            </a:custGeom>
            <a:solidFill>
              <a:srgbClr val="FFFFFF">
                <a:alpha val="1607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10302810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114278" y="1053115"/>
                  </a:moveTo>
                  <a:lnTo>
                    <a:pt x="1114278" y="2486056"/>
                  </a:lnTo>
                  <a:cubicBezTo>
                    <a:pt x="1114278" y="2561960"/>
                    <a:pt x="1052737" y="2623501"/>
                    <a:pt x="976832" y="2623501"/>
                  </a:cubicBezTo>
                  <a:lnTo>
                    <a:pt x="854817" y="2623501"/>
                  </a:lnTo>
                  <a:cubicBezTo>
                    <a:pt x="930693" y="2623454"/>
                    <a:pt x="992167" y="2561932"/>
                    <a:pt x="992167" y="2486056"/>
                  </a:cubicBezTo>
                  <a:lnTo>
                    <a:pt x="992167" y="1053115"/>
                  </a:lnTo>
                  <a:cubicBezTo>
                    <a:pt x="992167" y="494188"/>
                    <a:pt x="551064" y="33273"/>
                    <a:pt x="-243" y="1364"/>
                  </a:cubicBezTo>
                  <a:cubicBezTo>
                    <a:pt x="19855" y="126"/>
                    <a:pt x="40238" y="-446"/>
                    <a:pt x="60717" y="-446"/>
                  </a:cubicBezTo>
                  <a:cubicBezTo>
                    <a:pt x="640123" y="-446"/>
                    <a:pt x="1114278" y="473613"/>
                    <a:pt x="1114278" y="1053115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9580816" y="4611957"/>
              <a:ext cx="1518000" cy="1269300"/>
            </a:xfrm>
            <a:prstGeom prst="roundRect">
              <a:avLst>
                <a:gd name="adj" fmla="val 13029"/>
              </a:avLst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9600913" y="4622816"/>
              <a:ext cx="1504188" cy="1257871"/>
            </a:xfrm>
            <a:custGeom>
              <a:avLst/>
              <a:gdLst/>
              <a:ahLst/>
              <a:cxnLst/>
              <a:rect l="l" t="t" r="r" b="b"/>
              <a:pathLst>
                <a:path w="1504188" h="1257871" extrusionOk="0">
                  <a:moveTo>
                    <a:pt x="1503945" y="141572"/>
                  </a:moveTo>
                  <a:lnTo>
                    <a:pt x="1503945" y="1103597"/>
                  </a:lnTo>
                  <a:cubicBezTo>
                    <a:pt x="1503736" y="1188427"/>
                    <a:pt x="1435041" y="1257169"/>
                    <a:pt x="1350212" y="1257426"/>
                  </a:cubicBezTo>
                  <a:lnTo>
                    <a:pt x="139679" y="1257426"/>
                  </a:lnTo>
                  <a:cubicBezTo>
                    <a:pt x="79424" y="1257255"/>
                    <a:pt x="24789" y="1222031"/>
                    <a:pt x="-243" y="1167224"/>
                  </a:cubicBezTo>
                  <a:cubicBezTo>
                    <a:pt x="18359" y="1174939"/>
                    <a:pt x="38295" y="1178883"/>
                    <a:pt x="58431" y="1178844"/>
                  </a:cubicBezTo>
                  <a:lnTo>
                    <a:pt x="1268963" y="1178844"/>
                  </a:lnTo>
                  <a:cubicBezTo>
                    <a:pt x="1353784" y="1178635"/>
                    <a:pt x="1422487" y="1109931"/>
                    <a:pt x="1422697" y="1025111"/>
                  </a:cubicBezTo>
                  <a:lnTo>
                    <a:pt x="1422697" y="63086"/>
                  </a:lnTo>
                  <a:cubicBezTo>
                    <a:pt x="1422716" y="41160"/>
                    <a:pt x="1418001" y="19490"/>
                    <a:pt x="1408886" y="-446"/>
                  </a:cubicBezTo>
                  <a:cubicBezTo>
                    <a:pt x="1466303" y="23405"/>
                    <a:pt x="1503783" y="79402"/>
                    <a:pt x="1503945" y="141572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9587674" y="4610338"/>
              <a:ext cx="1504378" cy="1257871"/>
            </a:xfrm>
            <a:custGeom>
              <a:avLst/>
              <a:gdLst/>
              <a:ahLst/>
              <a:cxnLst/>
              <a:rect l="l" t="t" r="r" b="b"/>
              <a:pathLst>
                <a:path w="1504378" h="1257871" extrusionOk="0">
                  <a:moveTo>
                    <a:pt x="1504136" y="89661"/>
                  </a:moveTo>
                  <a:cubicBezTo>
                    <a:pt x="1485543" y="81917"/>
                    <a:pt x="1465598" y="77935"/>
                    <a:pt x="1445462" y="77945"/>
                  </a:cubicBezTo>
                  <a:lnTo>
                    <a:pt x="234929" y="77945"/>
                  </a:lnTo>
                  <a:cubicBezTo>
                    <a:pt x="150100" y="78202"/>
                    <a:pt x="81405" y="146944"/>
                    <a:pt x="81196" y="231774"/>
                  </a:cubicBezTo>
                  <a:lnTo>
                    <a:pt x="81196" y="1193799"/>
                  </a:lnTo>
                  <a:cubicBezTo>
                    <a:pt x="81177" y="1215754"/>
                    <a:pt x="85892" y="1237452"/>
                    <a:pt x="95007" y="1257426"/>
                  </a:cubicBezTo>
                  <a:cubicBezTo>
                    <a:pt x="37514" y="1233585"/>
                    <a:pt x="-33" y="1177549"/>
                    <a:pt x="-243" y="1115313"/>
                  </a:cubicBezTo>
                  <a:lnTo>
                    <a:pt x="-243" y="153288"/>
                  </a:lnTo>
                  <a:cubicBezTo>
                    <a:pt x="-33" y="68468"/>
                    <a:pt x="68670" y="-236"/>
                    <a:pt x="153490" y="-446"/>
                  </a:cubicBezTo>
                  <a:lnTo>
                    <a:pt x="1364213" y="-446"/>
                  </a:lnTo>
                  <a:cubicBezTo>
                    <a:pt x="1424440" y="-293"/>
                    <a:pt x="1479075" y="34892"/>
                    <a:pt x="1504136" y="89661"/>
                  </a:cubicBezTo>
                  <a:close/>
                </a:path>
              </a:pathLst>
            </a:custGeom>
            <a:solidFill>
              <a:srgbClr val="FFFFFF">
                <a:alpha val="268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9577577" y="4955524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E6A1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9577577" y="5021818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9561766" y="5029724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59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9554431" y="5023931"/>
              <a:ext cx="62769" cy="118854"/>
            </a:xfrm>
            <a:custGeom>
              <a:avLst/>
              <a:gdLst/>
              <a:ahLst/>
              <a:cxnLst/>
              <a:rect l="l" t="t" r="r" b="b"/>
              <a:pathLst>
                <a:path w="62769" h="118854" extrusionOk="0">
                  <a:moveTo>
                    <a:pt x="31094" y="118409"/>
                  </a:moveTo>
                  <a:cubicBezTo>
                    <a:pt x="13787" y="118409"/>
                    <a:pt x="-243" y="104378"/>
                    <a:pt x="-243" y="87072"/>
                  </a:cubicBezTo>
                  <a:lnTo>
                    <a:pt x="-243" y="29255"/>
                  </a:lnTo>
                  <a:cubicBezTo>
                    <a:pt x="709" y="11919"/>
                    <a:pt x="15540" y="-1358"/>
                    <a:pt x="32875" y="-397"/>
                  </a:cubicBezTo>
                  <a:cubicBezTo>
                    <a:pt x="48868" y="480"/>
                    <a:pt x="61641" y="13253"/>
                    <a:pt x="62527" y="29255"/>
                  </a:cubicBezTo>
                  <a:lnTo>
                    <a:pt x="62527" y="87072"/>
                  </a:lnTo>
                  <a:cubicBezTo>
                    <a:pt x="62527" y="104378"/>
                    <a:pt x="48496" y="118409"/>
                    <a:pt x="31189" y="118409"/>
                  </a:cubicBezTo>
                  <a:cubicBezTo>
                    <a:pt x="31161" y="118409"/>
                    <a:pt x="31123" y="118409"/>
                    <a:pt x="31094" y="118409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87072"/>
                  </a:lnTo>
                  <a:cubicBezTo>
                    <a:pt x="13825" y="96254"/>
                    <a:pt x="20702" y="104254"/>
                    <a:pt x="29885" y="104950"/>
                  </a:cubicBezTo>
                  <a:cubicBezTo>
                    <a:pt x="39067" y="105645"/>
                    <a:pt x="47068" y="98768"/>
                    <a:pt x="47763" y="89586"/>
                  </a:cubicBezTo>
                  <a:cubicBezTo>
                    <a:pt x="47830" y="88748"/>
                    <a:pt x="47830" y="87909"/>
                    <a:pt x="47763" y="87072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"/>
            <p:cNvSpPr/>
            <p:nvPr/>
          </p:nvSpPr>
          <p:spPr>
            <a:xfrm>
              <a:off x="9561766" y="5138785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59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"/>
            <p:cNvSpPr/>
            <p:nvPr/>
          </p:nvSpPr>
          <p:spPr>
            <a:xfrm>
              <a:off x="9554431" y="5132992"/>
              <a:ext cx="62769" cy="226867"/>
            </a:xfrm>
            <a:custGeom>
              <a:avLst/>
              <a:gdLst/>
              <a:ahLst/>
              <a:cxnLst/>
              <a:rect l="l" t="t" r="r" b="b"/>
              <a:pathLst>
                <a:path w="62769" h="226867" extrusionOk="0">
                  <a:moveTo>
                    <a:pt x="31094" y="226422"/>
                  </a:moveTo>
                  <a:cubicBezTo>
                    <a:pt x="13806" y="226365"/>
                    <a:pt x="-196" y="212373"/>
                    <a:pt x="-243" y="195085"/>
                  </a:cubicBezTo>
                  <a:lnTo>
                    <a:pt x="-243" y="29255"/>
                  </a:lnTo>
                  <a:cubicBezTo>
                    <a:pt x="709" y="11919"/>
                    <a:pt x="15540" y="-1359"/>
                    <a:pt x="32875" y="-397"/>
                  </a:cubicBezTo>
                  <a:cubicBezTo>
                    <a:pt x="48868" y="479"/>
                    <a:pt x="61641" y="13252"/>
                    <a:pt x="62527" y="29255"/>
                  </a:cubicBezTo>
                  <a:lnTo>
                    <a:pt x="62527" y="195085"/>
                  </a:lnTo>
                  <a:cubicBezTo>
                    <a:pt x="62470" y="212411"/>
                    <a:pt x="48420" y="226422"/>
                    <a:pt x="31094" y="226422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195085"/>
                  </a:lnTo>
                  <a:cubicBezTo>
                    <a:pt x="15216" y="204267"/>
                    <a:pt x="23217" y="211144"/>
                    <a:pt x="32399" y="210449"/>
                  </a:cubicBezTo>
                  <a:cubicBezTo>
                    <a:pt x="40610" y="209820"/>
                    <a:pt x="47144" y="203295"/>
                    <a:pt x="47763" y="195085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10361675" y="5671995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8425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4"/>
            <p:cNvSpPr/>
            <p:nvPr/>
          </p:nvSpPr>
          <p:spPr>
            <a:xfrm>
              <a:off x="10353007" y="5671328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4"/>
            <p:cNvSpPr/>
            <p:nvPr/>
          </p:nvSpPr>
          <p:spPr>
            <a:xfrm>
              <a:off x="9396611" y="3257883"/>
              <a:ext cx="1930679" cy="674465"/>
            </a:xfrm>
            <a:custGeom>
              <a:avLst/>
              <a:gdLst/>
              <a:ahLst/>
              <a:cxnLst/>
              <a:rect l="l" t="t" r="r" b="b"/>
              <a:pathLst>
                <a:path w="1930679" h="674465" extrusionOk="0">
                  <a:moveTo>
                    <a:pt x="1911606" y="657827"/>
                  </a:moveTo>
                  <a:cubicBezTo>
                    <a:pt x="1895718" y="665218"/>
                    <a:pt x="1876859" y="658332"/>
                    <a:pt x="1869467" y="642444"/>
                  </a:cubicBezTo>
                  <a:cubicBezTo>
                    <a:pt x="1869420" y="642339"/>
                    <a:pt x="1869363" y="642225"/>
                    <a:pt x="1869315" y="642111"/>
                  </a:cubicBezTo>
                  <a:cubicBezTo>
                    <a:pt x="1707295" y="289876"/>
                    <a:pt x="1355384" y="63886"/>
                    <a:pt x="967678" y="63086"/>
                  </a:cubicBezTo>
                  <a:lnTo>
                    <a:pt x="964821" y="63086"/>
                  </a:lnTo>
                  <a:cubicBezTo>
                    <a:pt x="797314" y="63600"/>
                    <a:pt x="632684" y="106663"/>
                    <a:pt x="486380" y="188244"/>
                  </a:cubicBezTo>
                  <a:lnTo>
                    <a:pt x="486380" y="188244"/>
                  </a:lnTo>
                  <a:cubicBezTo>
                    <a:pt x="297537" y="293400"/>
                    <a:pt x="148128" y="457249"/>
                    <a:pt x="60803" y="654969"/>
                  </a:cubicBezTo>
                  <a:cubicBezTo>
                    <a:pt x="55755" y="666562"/>
                    <a:pt x="44296" y="674048"/>
                    <a:pt x="31657" y="674019"/>
                  </a:cubicBezTo>
                  <a:cubicBezTo>
                    <a:pt x="14083" y="674067"/>
                    <a:pt x="-195" y="659866"/>
                    <a:pt x="-243" y="642292"/>
                  </a:cubicBezTo>
                  <a:cubicBezTo>
                    <a:pt x="-262" y="637805"/>
                    <a:pt x="681" y="633357"/>
                    <a:pt x="2510" y="629252"/>
                  </a:cubicBezTo>
                  <a:cubicBezTo>
                    <a:pt x="171131" y="247899"/>
                    <a:pt x="548140" y="1278"/>
                    <a:pt x="965107" y="-446"/>
                  </a:cubicBezTo>
                  <a:lnTo>
                    <a:pt x="968059" y="-446"/>
                  </a:lnTo>
                  <a:cubicBezTo>
                    <a:pt x="1380701" y="430"/>
                    <a:pt x="1755243" y="240946"/>
                    <a:pt x="1927703" y="615822"/>
                  </a:cubicBezTo>
                  <a:cubicBezTo>
                    <a:pt x="1934799" y="631871"/>
                    <a:pt x="1927608" y="650636"/>
                    <a:pt x="1911606" y="65782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10323289" y="3617643"/>
              <a:ext cx="9525" cy="1904"/>
            </a:xfrm>
            <a:custGeom>
              <a:avLst/>
              <a:gdLst/>
              <a:ahLst/>
              <a:cxnLst/>
              <a:rect l="l" t="t" r="r" b="b"/>
              <a:pathLst>
                <a:path w="9525" h="1904" extrusionOk="0">
                  <a:moveTo>
                    <a:pt x="-243" y="-65"/>
                  </a:moveTo>
                  <a:lnTo>
                    <a:pt x="-243" y="-65"/>
                  </a:lnTo>
                  <a:cubicBezTo>
                    <a:pt x="-243" y="411"/>
                    <a:pt x="-243" y="983"/>
                    <a:pt x="-243" y="1459"/>
                  </a:cubicBezTo>
                  <a:lnTo>
                    <a:pt x="-243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10414824" y="3640598"/>
              <a:ext cx="42" cy="666"/>
            </a:xfrm>
            <a:custGeom>
              <a:avLst/>
              <a:gdLst/>
              <a:ahLst/>
              <a:cxnLst/>
              <a:rect l="l" t="t" r="r" b="b"/>
              <a:pathLst>
                <a:path w="42" h="666" extrusionOk="0">
                  <a:moveTo>
                    <a:pt x="-243" y="-446"/>
                  </a:moveTo>
                  <a:cubicBezTo>
                    <a:pt x="-186" y="-227"/>
                    <a:pt x="-186" y="2"/>
                    <a:pt x="-243" y="221"/>
                  </a:cubicBezTo>
                  <a:lnTo>
                    <a:pt x="-243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10413777" y="3641264"/>
              <a:ext cx="952" cy="2000"/>
            </a:xfrm>
            <a:custGeom>
              <a:avLst/>
              <a:gdLst/>
              <a:ahLst/>
              <a:cxnLst/>
              <a:rect l="l" t="t" r="r" b="b"/>
              <a:pathLst>
                <a:path w="952" h="2000" extrusionOk="0">
                  <a:moveTo>
                    <a:pt x="709" y="-446"/>
                  </a:moveTo>
                  <a:lnTo>
                    <a:pt x="709" y="-446"/>
                  </a:lnTo>
                  <a:lnTo>
                    <a:pt x="-243" y="15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10414824" y="3639169"/>
              <a:ext cx="666" cy="1428"/>
            </a:xfrm>
            <a:custGeom>
              <a:avLst/>
              <a:gdLst/>
              <a:ahLst/>
              <a:cxnLst/>
              <a:rect l="l" t="t" r="r" b="b"/>
              <a:pathLst>
                <a:path w="666" h="1428" extrusionOk="0">
                  <a:moveTo>
                    <a:pt x="424" y="-351"/>
                  </a:moveTo>
                  <a:lnTo>
                    <a:pt x="-243" y="983"/>
                  </a:lnTo>
                  <a:lnTo>
                    <a:pt x="-243" y="316"/>
                  </a:lnTo>
                  <a:cubicBezTo>
                    <a:pt x="-243" y="316"/>
                    <a:pt x="-243" y="-255"/>
                    <a:pt x="-243" y="-4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9731596" y="3773472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2"/>
                  </a:lnTo>
                  <a:lnTo>
                    <a:pt x="0" y="0"/>
                  </a:lnTo>
                  <a:lnTo>
                    <a:pt x="571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11275408" y="3868245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60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11268169" y="3860911"/>
              <a:ext cx="62674" cy="120491"/>
            </a:xfrm>
            <a:custGeom>
              <a:avLst/>
              <a:gdLst/>
              <a:ahLst/>
              <a:cxnLst/>
              <a:rect l="l" t="t" r="r" b="b"/>
              <a:pathLst>
                <a:path w="62674" h="120491" extrusionOk="0">
                  <a:moveTo>
                    <a:pt x="31094" y="120046"/>
                  </a:moveTo>
                  <a:cubicBezTo>
                    <a:pt x="13787" y="120046"/>
                    <a:pt x="-243" y="106015"/>
                    <a:pt x="-243" y="88708"/>
                  </a:cubicBezTo>
                  <a:cubicBezTo>
                    <a:pt x="-243" y="88679"/>
                    <a:pt x="-243" y="88642"/>
                    <a:pt x="-243" y="88613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88613"/>
                  </a:lnTo>
                  <a:cubicBezTo>
                    <a:pt x="62432" y="105939"/>
                    <a:pt x="48420" y="119998"/>
                    <a:pt x="31094" y="120046"/>
                  </a:cubicBezTo>
                  <a:close/>
                  <a:moveTo>
                    <a:pt x="31094" y="14223"/>
                  </a:moveTo>
                  <a:cubicBezTo>
                    <a:pt x="21893" y="14223"/>
                    <a:pt x="14426" y="21691"/>
                    <a:pt x="14426" y="30892"/>
                  </a:cubicBezTo>
                  <a:lnTo>
                    <a:pt x="14426" y="88613"/>
                  </a:lnTo>
                  <a:cubicBezTo>
                    <a:pt x="13730" y="97795"/>
                    <a:pt x="20607" y="105796"/>
                    <a:pt x="29790" y="106491"/>
                  </a:cubicBezTo>
                  <a:cubicBezTo>
                    <a:pt x="38972" y="107186"/>
                    <a:pt x="46973" y="100310"/>
                    <a:pt x="47668" y="91128"/>
                  </a:cubicBezTo>
                  <a:cubicBezTo>
                    <a:pt x="47735" y="90289"/>
                    <a:pt x="47735" y="89451"/>
                    <a:pt x="47668" y="88613"/>
                  </a:cubicBezTo>
                  <a:lnTo>
                    <a:pt x="47668" y="30892"/>
                  </a:lnTo>
                  <a:cubicBezTo>
                    <a:pt x="47725" y="21738"/>
                    <a:pt x="40343" y="14280"/>
                    <a:pt x="31190" y="14223"/>
                  </a:cubicBezTo>
                  <a:cubicBezTo>
                    <a:pt x="31161" y="14223"/>
                    <a:pt x="31123" y="14223"/>
                    <a:pt x="31094" y="14223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11275408" y="3977307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60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11268169" y="3969877"/>
              <a:ext cx="62674" cy="228504"/>
            </a:xfrm>
            <a:custGeom>
              <a:avLst/>
              <a:gdLst/>
              <a:ahLst/>
              <a:cxnLst/>
              <a:rect l="l" t="t" r="r" b="b"/>
              <a:pathLst>
                <a:path w="62674" h="228504" extrusionOk="0">
                  <a:moveTo>
                    <a:pt x="31094" y="228059"/>
                  </a:moveTo>
                  <a:cubicBezTo>
                    <a:pt x="13787" y="228059"/>
                    <a:pt x="-243" y="214029"/>
                    <a:pt x="-243" y="196722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196722"/>
                  </a:lnTo>
                  <a:cubicBezTo>
                    <a:pt x="62384" y="214010"/>
                    <a:pt x="48382" y="228002"/>
                    <a:pt x="31094" y="228059"/>
                  </a:cubicBezTo>
                  <a:close/>
                  <a:moveTo>
                    <a:pt x="31094" y="14318"/>
                  </a:moveTo>
                  <a:cubicBezTo>
                    <a:pt x="21922" y="14318"/>
                    <a:pt x="14473" y="21719"/>
                    <a:pt x="14426" y="30892"/>
                  </a:cubicBezTo>
                  <a:lnTo>
                    <a:pt x="14426" y="196722"/>
                  </a:lnTo>
                  <a:cubicBezTo>
                    <a:pt x="15121" y="205904"/>
                    <a:pt x="23122" y="212781"/>
                    <a:pt x="32304" y="212085"/>
                  </a:cubicBezTo>
                  <a:cubicBezTo>
                    <a:pt x="40515" y="211457"/>
                    <a:pt x="47049" y="204932"/>
                    <a:pt x="47668" y="196722"/>
                  </a:cubicBezTo>
                  <a:lnTo>
                    <a:pt x="47668" y="30892"/>
                  </a:lnTo>
                  <a:cubicBezTo>
                    <a:pt x="47668" y="21738"/>
                    <a:pt x="40248" y="14318"/>
                    <a:pt x="31094" y="1431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8" name="Google Shape;1558;p4"/>
          <p:cNvGrpSpPr/>
          <p:nvPr/>
        </p:nvGrpSpPr>
        <p:grpSpPr>
          <a:xfrm rot="10800000" flipH="1">
            <a:off x="7555399" y="-19250"/>
            <a:ext cx="4636607" cy="1301974"/>
            <a:chOff x="7622268" y="5719681"/>
            <a:chExt cx="4636607" cy="1301974"/>
          </a:xfrm>
        </p:grpSpPr>
        <p:grpSp>
          <p:nvGrpSpPr>
            <p:cNvPr id="1559" name="Google Shape;1559;p4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1560" name="Google Shape;1560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1" name="Google Shape;1561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2" name="Google Shape;1562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3" name="Google Shape;1563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4" name="Google Shape;1564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5" name="Google Shape;1565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6" name="Google Shape;1566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7" name="Google Shape;1567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568" name="Google Shape;1568;p4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1569" name="Google Shape;1569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0" name="Google Shape;1570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1" name="Google Shape;1571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572" name="Google Shape;1572;p4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4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4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4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369964663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1" name="Google Shape;3671;p23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672" name="Google Shape;3672;p23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673" name="Google Shape;3673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4" name="Google Shape;3674;p23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5" name="Google Shape;3675;p23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6" name="Google Shape;3676;p23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7" name="Google Shape;3677;p23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8" name="Google Shape;3678;p23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9" name="Google Shape;3679;p23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0" name="Google Shape;3680;p23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81" name="Google Shape;3681;p23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682" name="Google Shape;3682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3" name="Google Shape;3683;p23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4" name="Google Shape;3684;p23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85" name="Google Shape;3685;p23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6" name="Google Shape;3686;p23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7" name="Google Shape;3687;p23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8" name="Google Shape;3688;p23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89" name="Google Shape;3689;p23"/>
          <p:cNvSpPr/>
          <p:nvPr/>
        </p:nvSpPr>
        <p:spPr>
          <a:xfrm>
            <a:off x="308" y="0"/>
            <a:ext cx="12180866" cy="6871578"/>
          </a:xfrm>
          <a:custGeom>
            <a:avLst/>
            <a:gdLst/>
            <a:ahLst/>
            <a:cxnLst/>
            <a:rect l="l" t="t" r="r" b="b"/>
            <a:pathLst>
              <a:path w="12150490" h="6854442" extrusionOk="0">
                <a:moveTo>
                  <a:pt x="7634084" y="4853614"/>
                </a:moveTo>
                <a:cubicBezTo>
                  <a:pt x="7582600" y="4871751"/>
                  <a:pt x="7530226" y="4887281"/>
                  <a:pt x="7477177" y="4900135"/>
                </a:cubicBezTo>
                <a:cubicBezTo>
                  <a:pt x="7244485" y="4955817"/>
                  <a:pt x="6973012" y="4935714"/>
                  <a:pt x="6804453" y="4763064"/>
                </a:cubicBezTo>
                <a:cubicBezTo>
                  <a:pt x="6587505" y="4541312"/>
                  <a:pt x="6626554" y="4181423"/>
                  <a:pt x="6655107" y="3870011"/>
                </a:cubicBezTo>
                <a:cubicBezTo>
                  <a:pt x="6683659" y="3558599"/>
                  <a:pt x="6644877" y="3175227"/>
                  <a:pt x="6366288" y="3042782"/>
                </a:cubicBezTo>
                <a:cubicBezTo>
                  <a:pt x="6129415" y="2929816"/>
                  <a:pt x="5824408" y="3061995"/>
                  <a:pt x="5599010" y="2927147"/>
                </a:cubicBezTo>
                <a:cubicBezTo>
                  <a:pt x="5406079" y="2811513"/>
                  <a:pt x="5356623" y="2545376"/>
                  <a:pt x="5390246" y="2320335"/>
                </a:cubicBezTo>
                <a:cubicBezTo>
                  <a:pt x="5423869" y="2095293"/>
                  <a:pt x="5519311" y="1881725"/>
                  <a:pt x="5538169" y="1654815"/>
                </a:cubicBezTo>
                <a:cubicBezTo>
                  <a:pt x="5557026" y="1427905"/>
                  <a:pt x="5468076" y="1163903"/>
                  <a:pt x="5256377" y="1089452"/>
                </a:cubicBezTo>
                <a:cubicBezTo>
                  <a:pt x="5024041" y="1007797"/>
                  <a:pt x="4762708" y="1189076"/>
                  <a:pt x="4528415" y="1113291"/>
                </a:cubicBezTo>
                <a:cubicBezTo>
                  <a:pt x="4321341" y="1046312"/>
                  <a:pt x="4218782" y="792095"/>
                  <a:pt x="4251693" y="573813"/>
                </a:cubicBezTo>
                <a:cubicBezTo>
                  <a:pt x="4284605" y="355531"/>
                  <a:pt x="4419630" y="168470"/>
                  <a:pt x="4560081" y="0"/>
                </a:cubicBezTo>
                <a:lnTo>
                  <a:pt x="0" y="1275"/>
                </a:lnTo>
                <a:lnTo>
                  <a:pt x="0" y="6854442"/>
                </a:lnTo>
                <a:lnTo>
                  <a:pt x="12150490" y="6854442"/>
                </a:lnTo>
                <a:lnTo>
                  <a:pt x="12150490" y="6067951"/>
                </a:lnTo>
                <a:cubicBezTo>
                  <a:pt x="11959783" y="6206802"/>
                  <a:pt x="11680214" y="6092235"/>
                  <a:pt x="11532736" y="5906953"/>
                </a:cubicBezTo>
                <a:cubicBezTo>
                  <a:pt x="11385258" y="5721671"/>
                  <a:pt x="11320770" y="5483287"/>
                  <a:pt x="11205581" y="5275412"/>
                </a:cubicBezTo>
                <a:cubicBezTo>
                  <a:pt x="11090391" y="5067537"/>
                  <a:pt x="10885363" y="4875763"/>
                  <a:pt x="10652137" y="4904671"/>
                </a:cubicBezTo>
                <a:cubicBezTo>
                  <a:pt x="10260226" y="4953237"/>
                  <a:pt x="10101451" y="5565565"/>
                  <a:pt x="9706605" y="5569924"/>
                </a:cubicBezTo>
                <a:cubicBezTo>
                  <a:pt x="9495350" y="5572236"/>
                  <a:pt x="9329014" y="5389001"/>
                  <a:pt x="9220140" y="5205231"/>
                </a:cubicBezTo>
                <a:cubicBezTo>
                  <a:pt x="9111266" y="5021462"/>
                  <a:pt x="9021161" y="4811986"/>
                  <a:pt x="8844240" y="4694662"/>
                </a:cubicBezTo>
                <a:cubicBezTo>
                  <a:pt x="8644015" y="4561860"/>
                  <a:pt x="8379836" y="4581518"/>
                  <a:pt x="8151502" y="4653656"/>
                </a:cubicBezTo>
                <a:cubicBezTo>
                  <a:pt x="7975383" y="4709338"/>
                  <a:pt x="7808158" y="4792773"/>
                  <a:pt x="7634084" y="485361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3" name="Google Shape;3723;p23"/>
          <p:cNvSpPr txBox="1">
            <a:spLocks noGrp="1"/>
          </p:cNvSpPr>
          <p:nvPr>
            <p:ph type="subTitle" idx="1"/>
          </p:nvPr>
        </p:nvSpPr>
        <p:spPr>
          <a:xfrm>
            <a:off x="6130600" y="2516825"/>
            <a:ext cx="55815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724" name="Google Shape;3724;p23"/>
          <p:cNvSpPr txBox="1">
            <a:spLocks noGrp="1"/>
          </p:cNvSpPr>
          <p:nvPr>
            <p:ph type="title"/>
          </p:nvPr>
        </p:nvSpPr>
        <p:spPr>
          <a:xfrm>
            <a:off x="6130600" y="1583975"/>
            <a:ext cx="5581500" cy="7635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725" name="Google Shape;3725;p23"/>
          <p:cNvSpPr txBox="1">
            <a:spLocks noGrp="1"/>
          </p:cNvSpPr>
          <p:nvPr>
            <p:ph type="body" idx="2"/>
          </p:nvPr>
        </p:nvSpPr>
        <p:spPr>
          <a:xfrm>
            <a:off x="6130650" y="3381625"/>
            <a:ext cx="5581500" cy="1341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DFD8845D-C715-4DBD-8908-CCE8630EC71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12478" y="1586942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121146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041766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 userDrawn="1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029111" y="-85914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8D422236-60CB-46F2-8047-631FCBF24A2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370400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 userDrawn="1">
  <p:cSld name="1_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414856" y="-31962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52" name="Picture 51">
            <a:extLst>
              <a:ext uri="{FF2B5EF4-FFF2-40B4-BE49-F238E27FC236}">
                <a16:creationId xmlns:a16="http://schemas.microsoft.com/office/drawing/2014/main" id="{208DBD30-C08F-447B-A05F-CA048414FD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99850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orning Meeting" userDrawn="1">
  <p:cSld name="Morning Meeting"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" name="Google Shape;703;p4"/>
          <p:cNvGrpSpPr/>
          <p:nvPr/>
        </p:nvGrpSpPr>
        <p:grpSpPr>
          <a:xfrm rot="5400000">
            <a:off x="-1644394" y="2193740"/>
            <a:ext cx="4925970" cy="1710276"/>
            <a:chOff x="7332906" y="5338665"/>
            <a:chExt cx="4925970" cy="1710276"/>
          </a:xfrm>
        </p:grpSpPr>
        <p:grpSp>
          <p:nvGrpSpPr>
            <p:cNvPr id="704" name="Google Shape;704;p4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705" name="Google Shape;705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6" name="Google Shape;706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7" name="Google Shape;707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" name="Google Shape;708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9" name="Google Shape;709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0" name="Google Shape;710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1" name="Google Shape;711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2" name="Google Shape;712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3" name="Google Shape;713;p4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714" name="Google Shape;714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4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18" name="Google Shape;718;p4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4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4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4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4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23" name="Google Shape;723;p4"/>
          <p:cNvGrpSpPr/>
          <p:nvPr/>
        </p:nvGrpSpPr>
        <p:grpSpPr>
          <a:xfrm rot="-9031228">
            <a:off x="-624568" y="825173"/>
            <a:ext cx="4067646" cy="3261508"/>
            <a:chOff x="5353050" y="2833686"/>
            <a:chExt cx="1488947" cy="1193863"/>
          </a:xfrm>
        </p:grpSpPr>
        <p:sp>
          <p:nvSpPr>
            <p:cNvPr id="724" name="Google Shape;724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8" name="Google Shape;818;p4"/>
          <p:cNvGrpSpPr/>
          <p:nvPr/>
        </p:nvGrpSpPr>
        <p:grpSpPr>
          <a:xfrm rot="600382">
            <a:off x="959694" y="101313"/>
            <a:ext cx="2582514" cy="2611384"/>
            <a:chOff x="5529738" y="2852832"/>
            <a:chExt cx="1135168" cy="1147858"/>
          </a:xfrm>
        </p:grpSpPr>
        <p:sp>
          <p:nvSpPr>
            <p:cNvPr id="819" name="Google Shape;819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4" name="Google Shape;954;p4"/>
          <p:cNvGrpSpPr/>
          <p:nvPr/>
        </p:nvGrpSpPr>
        <p:grpSpPr>
          <a:xfrm rot="784596">
            <a:off x="317704" y="3852627"/>
            <a:ext cx="631764" cy="506559"/>
            <a:chOff x="5353050" y="2833686"/>
            <a:chExt cx="1488947" cy="1193863"/>
          </a:xfrm>
        </p:grpSpPr>
        <p:sp>
          <p:nvSpPr>
            <p:cNvPr id="955" name="Google Shape;955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9" name="Google Shape;1049;p4"/>
          <p:cNvGrpSpPr/>
          <p:nvPr/>
        </p:nvGrpSpPr>
        <p:grpSpPr>
          <a:xfrm rot="-4518521">
            <a:off x="-182591" y="4825433"/>
            <a:ext cx="836460" cy="631745"/>
            <a:chOff x="5102217" y="2695575"/>
            <a:chExt cx="1971523" cy="1489013"/>
          </a:xfrm>
        </p:grpSpPr>
        <p:sp>
          <p:nvSpPr>
            <p:cNvPr id="1050" name="Google Shape;1050;p4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4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4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4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4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5" name="Google Shape;1065;p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5107549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077506"/>
                </a:lnTo>
                <a:lnTo>
                  <a:pt x="100008" y="5186763"/>
                </a:lnTo>
                <a:cubicBezTo>
                  <a:pt x="257361" y="5346783"/>
                  <a:pt x="438574" y="5488920"/>
                  <a:pt x="615834" y="5625937"/>
                </a:cubicBezTo>
                <a:cubicBezTo>
                  <a:pt x="776712" y="5749762"/>
                  <a:pt x="988738" y="5880445"/>
                  <a:pt x="1168284" y="5785671"/>
                </a:cubicBezTo>
                <a:cubicBezTo>
                  <a:pt x="1275631" y="5728521"/>
                  <a:pt x="1316779" y="5595171"/>
                  <a:pt x="1292109" y="5477633"/>
                </a:cubicBezTo>
                <a:cubicBezTo>
                  <a:pt x="1428793" y="5178138"/>
                  <a:pt x="1652764" y="4926907"/>
                  <a:pt x="1934666" y="4756876"/>
                </a:cubicBezTo>
                <a:cubicBezTo>
                  <a:pt x="2103068" y="4656197"/>
                  <a:pt x="2289663" y="4586188"/>
                  <a:pt x="2449016" y="4471888"/>
                </a:cubicBezTo>
                <a:cubicBezTo>
                  <a:pt x="2608369" y="4357588"/>
                  <a:pt x="2743148" y="4182137"/>
                  <a:pt x="2737528" y="3986113"/>
                </a:cubicBezTo>
                <a:cubicBezTo>
                  <a:pt x="2724384" y="3527199"/>
                  <a:pt x="2013628" y="3336032"/>
                  <a:pt x="1992959" y="2877308"/>
                </a:cubicBezTo>
                <a:cubicBezTo>
                  <a:pt x="1982100" y="2632801"/>
                  <a:pt x="2186602" y="2427823"/>
                  <a:pt x="2407868" y="2323048"/>
                </a:cubicBezTo>
                <a:cubicBezTo>
                  <a:pt x="2629134" y="2218273"/>
                  <a:pt x="2877165" y="2180173"/>
                  <a:pt x="3098145" y="2074636"/>
                </a:cubicBezTo>
                <a:cubicBezTo>
                  <a:pt x="3319125" y="1969099"/>
                  <a:pt x="3522579" y="1762787"/>
                  <a:pt x="3509625" y="1518376"/>
                </a:cubicBezTo>
                <a:cubicBezTo>
                  <a:pt x="3496671" y="1273964"/>
                  <a:pt x="3271500" y="1065272"/>
                  <a:pt x="3301313" y="821908"/>
                </a:cubicBezTo>
                <a:cubicBezTo>
                  <a:pt x="3327126" y="608548"/>
                  <a:pt x="3543724" y="466149"/>
                  <a:pt x="3754703" y="424811"/>
                </a:cubicBezTo>
                <a:cubicBezTo>
                  <a:pt x="3965682" y="383472"/>
                  <a:pt x="4184662" y="412428"/>
                  <a:pt x="4397736" y="383853"/>
                </a:cubicBezTo>
                <a:cubicBezTo>
                  <a:pt x="4606334" y="355671"/>
                  <a:pt x="4801805" y="265580"/>
                  <a:pt x="4965469" y="13438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" name="Google Shape;1068;p4"/>
          <p:cNvSpPr/>
          <p:nvPr/>
        </p:nvSpPr>
        <p:spPr>
          <a:xfrm>
            <a:off x="3623272" y="2196491"/>
            <a:ext cx="7419830" cy="3934058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9" name="Google Shape;1069;p4"/>
          <p:cNvSpPr/>
          <p:nvPr/>
        </p:nvSpPr>
        <p:spPr>
          <a:xfrm>
            <a:off x="3200399" y="1794933"/>
            <a:ext cx="8263468" cy="4777266"/>
          </a:xfrm>
          <a:prstGeom prst="frame">
            <a:avLst>
              <a:gd name="adj1" fmla="val 6502"/>
            </a:avLst>
          </a:prstGeom>
          <a:solidFill>
            <a:schemeClr val="accen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4" name="Google Shape;1074;p4"/>
          <p:cNvGrpSpPr/>
          <p:nvPr/>
        </p:nvGrpSpPr>
        <p:grpSpPr>
          <a:xfrm>
            <a:off x="973630" y="3887255"/>
            <a:ext cx="368904" cy="912197"/>
            <a:chOff x="5662611" y="2352674"/>
            <a:chExt cx="869442" cy="2149888"/>
          </a:xfrm>
        </p:grpSpPr>
        <p:sp>
          <p:nvSpPr>
            <p:cNvPr id="1075" name="Google Shape;1075;p4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2" name="Google Shape;1082;p4"/>
          <p:cNvGrpSpPr/>
          <p:nvPr/>
        </p:nvGrpSpPr>
        <p:grpSpPr>
          <a:xfrm>
            <a:off x="786644" y="4175237"/>
            <a:ext cx="690887" cy="715742"/>
            <a:chOff x="5281612" y="2586132"/>
            <a:chExt cx="1628298" cy="1686877"/>
          </a:xfrm>
        </p:grpSpPr>
        <p:sp>
          <p:nvSpPr>
            <p:cNvPr id="1083" name="Google Shape;1083;p4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0" name="Google Shape;1090;p4"/>
          <p:cNvGrpSpPr/>
          <p:nvPr/>
        </p:nvGrpSpPr>
        <p:grpSpPr>
          <a:xfrm rot="1508014">
            <a:off x="-69965" y="3955206"/>
            <a:ext cx="716397" cy="658927"/>
            <a:chOff x="5252920" y="2652722"/>
            <a:chExt cx="1688542" cy="1553086"/>
          </a:xfrm>
        </p:grpSpPr>
        <p:sp>
          <p:nvSpPr>
            <p:cNvPr id="1091" name="Google Shape;1091;p4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1" name="Google Shape;1101;p4"/>
          <p:cNvGrpSpPr/>
          <p:nvPr/>
        </p:nvGrpSpPr>
        <p:grpSpPr>
          <a:xfrm>
            <a:off x="844143" y="4081015"/>
            <a:ext cx="268192" cy="432234"/>
            <a:chOff x="5781734" y="2919412"/>
            <a:chExt cx="632081" cy="1018700"/>
          </a:xfrm>
        </p:grpSpPr>
        <p:sp>
          <p:nvSpPr>
            <p:cNvPr id="1102" name="Google Shape;1102;p4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2" name="Google Shape;1112;p4"/>
          <p:cNvGrpSpPr/>
          <p:nvPr/>
        </p:nvGrpSpPr>
        <p:grpSpPr>
          <a:xfrm>
            <a:off x="491854" y="4262684"/>
            <a:ext cx="283757" cy="430319"/>
            <a:chOff x="5762846" y="2919732"/>
            <a:chExt cx="668765" cy="1014186"/>
          </a:xfrm>
        </p:grpSpPr>
        <p:sp>
          <p:nvSpPr>
            <p:cNvPr id="1113" name="Google Shape;1113;p4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3" name="Google Shape;1123;p4"/>
          <p:cNvGrpSpPr/>
          <p:nvPr/>
        </p:nvGrpSpPr>
        <p:grpSpPr>
          <a:xfrm>
            <a:off x="57473" y="4393992"/>
            <a:ext cx="120475" cy="206397"/>
            <a:chOff x="5953125" y="3186112"/>
            <a:chExt cx="283939" cy="486441"/>
          </a:xfrm>
        </p:grpSpPr>
        <p:sp>
          <p:nvSpPr>
            <p:cNvPr id="1124" name="Google Shape;1124;p4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7" name="Google Shape;1127;p4"/>
          <p:cNvGrpSpPr/>
          <p:nvPr/>
        </p:nvGrpSpPr>
        <p:grpSpPr>
          <a:xfrm>
            <a:off x="863277" y="4317004"/>
            <a:ext cx="317254" cy="880472"/>
            <a:chOff x="5719761" y="2390679"/>
            <a:chExt cx="747712" cy="2075116"/>
          </a:xfrm>
        </p:grpSpPr>
        <p:sp>
          <p:nvSpPr>
            <p:cNvPr id="1128" name="Google Shape;1128;p4"/>
            <p:cNvSpPr/>
            <p:nvPr/>
          </p:nvSpPr>
          <p:spPr>
            <a:xfrm>
              <a:off x="6215625" y="2390775"/>
              <a:ext cx="251848" cy="516540"/>
            </a:xfrm>
            <a:custGeom>
              <a:avLst/>
              <a:gdLst/>
              <a:ahLst/>
              <a:cxnLst/>
              <a:rect l="l" t="t" r="r" b="b"/>
              <a:pathLst>
                <a:path w="251848" h="516540" extrusionOk="0">
                  <a:moveTo>
                    <a:pt x="247454" y="37749"/>
                  </a:moveTo>
                  <a:lnTo>
                    <a:pt x="247454" y="37178"/>
                  </a:lnTo>
                  <a:cubicBezTo>
                    <a:pt x="248883" y="23176"/>
                    <a:pt x="250217" y="10698"/>
                    <a:pt x="251455" y="-160"/>
                  </a:cubicBezTo>
                  <a:lnTo>
                    <a:pt x="246311" y="2316"/>
                  </a:lnTo>
                  <a:cubicBezTo>
                    <a:pt x="241072" y="4888"/>
                    <a:pt x="235643" y="7745"/>
                    <a:pt x="229833" y="10889"/>
                  </a:cubicBezTo>
                  <a:cubicBezTo>
                    <a:pt x="177674" y="46236"/>
                    <a:pt x="131630" y="89860"/>
                    <a:pt x="93530" y="140048"/>
                  </a:cubicBezTo>
                  <a:cubicBezTo>
                    <a:pt x="72747" y="166384"/>
                    <a:pt x="54116" y="194350"/>
                    <a:pt x="37809" y="223677"/>
                  </a:cubicBezTo>
                  <a:cubicBezTo>
                    <a:pt x="34380" y="230154"/>
                    <a:pt x="31142" y="236917"/>
                    <a:pt x="28284" y="243870"/>
                  </a:cubicBezTo>
                  <a:lnTo>
                    <a:pt x="26855" y="246918"/>
                  </a:lnTo>
                  <a:cubicBezTo>
                    <a:pt x="13435" y="277141"/>
                    <a:pt x="4853" y="309278"/>
                    <a:pt x="1423" y="342168"/>
                  </a:cubicBezTo>
                  <a:cubicBezTo>
                    <a:pt x="-2968" y="384335"/>
                    <a:pt x="614" y="426960"/>
                    <a:pt x="11996" y="467803"/>
                  </a:cubicBezTo>
                  <a:cubicBezTo>
                    <a:pt x="46096" y="483900"/>
                    <a:pt x="80005" y="500188"/>
                    <a:pt x="114009" y="516380"/>
                  </a:cubicBezTo>
                  <a:cubicBezTo>
                    <a:pt x="182113" y="451896"/>
                    <a:pt x="209259" y="391412"/>
                    <a:pt x="221165" y="348740"/>
                  </a:cubicBezTo>
                  <a:cubicBezTo>
                    <a:pt x="224861" y="335786"/>
                    <a:pt x="227576" y="322575"/>
                    <a:pt x="229261" y="309212"/>
                  </a:cubicBezTo>
                  <a:cubicBezTo>
                    <a:pt x="233643" y="276446"/>
                    <a:pt x="233167" y="239012"/>
                    <a:pt x="237548" y="165194"/>
                  </a:cubicBezTo>
                  <a:cubicBezTo>
                    <a:pt x="238691" y="145191"/>
                    <a:pt x="240025" y="126236"/>
                    <a:pt x="241358" y="108615"/>
                  </a:cubicBezTo>
                  <a:cubicBezTo>
                    <a:pt x="242025" y="99662"/>
                    <a:pt x="242692" y="91089"/>
                    <a:pt x="243454" y="8289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5719761" y="3385756"/>
              <a:ext cx="482250" cy="1078801"/>
            </a:xfrm>
            <a:custGeom>
              <a:avLst/>
              <a:gdLst/>
              <a:ahLst/>
              <a:cxnLst/>
              <a:rect l="l" t="t" r="r" b="b"/>
              <a:pathLst>
                <a:path w="482250" h="1078801" extrusionOk="0">
                  <a:moveTo>
                    <a:pt x="-394" y="1045304"/>
                  </a:moveTo>
                  <a:cubicBezTo>
                    <a:pt x="19151" y="850632"/>
                    <a:pt x="54965" y="657931"/>
                    <a:pt x="106667" y="469232"/>
                  </a:cubicBezTo>
                  <a:cubicBezTo>
                    <a:pt x="151158" y="309402"/>
                    <a:pt x="205917" y="152611"/>
                    <a:pt x="270592" y="-160"/>
                  </a:cubicBezTo>
                  <a:lnTo>
                    <a:pt x="481857" y="83850"/>
                  </a:lnTo>
                  <a:cubicBezTo>
                    <a:pt x="384292" y="426941"/>
                    <a:pt x="254457" y="760030"/>
                    <a:pt x="94094" y="1078641"/>
                  </a:cubicBezTo>
                  <a:close/>
                </a:path>
              </a:pathLst>
            </a:custGeom>
            <a:solidFill>
              <a:srgbClr val="A441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5990081" y="2852166"/>
              <a:ext cx="344233" cy="617410"/>
            </a:xfrm>
            <a:custGeom>
              <a:avLst/>
              <a:gdLst/>
              <a:ahLst/>
              <a:cxnLst/>
              <a:rect l="l" t="t" r="r" b="b"/>
              <a:pathLst>
                <a:path w="344233" h="617410" extrusionOk="0">
                  <a:moveTo>
                    <a:pt x="210871" y="617250"/>
                  </a:moveTo>
                  <a:lnTo>
                    <a:pt x="-394" y="533144"/>
                  </a:lnTo>
                  <a:cubicBezTo>
                    <a:pt x="31896" y="455611"/>
                    <a:pt x="64948" y="380744"/>
                    <a:pt x="97904" y="306354"/>
                  </a:cubicBezTo>
                  <a:cubicBezTo>
                    <a:pt x="154197" y="179005"/>
                    <a:pt x="204870" y="74230"/>
                    <a:pt x="242017" y="-160"/>
                  </a:cubicBezTo>
                  <a:lnTo>
                    <a:pt x="343840" y="32225"/>
                  </a:lnTo>
                  <a:cubicBezTo>
                    <a:pt x="311893" y="218591"/>
                    <a:pt x="270564" y="403233"/>
                    <a:pt x="220015" y="585436"/>
                  </a:cubicBezTo>
                  <a:cubicBezTo>
                    <a:pt x="216966" y="596105"/>
                    <a:pt x="214300" y="606677"/>
                    <a:pt x="210871" y="61725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6073139" y="2883217"/>
              <a:ext cx="260032" cy="566546"/>
            </a:xfrm>
            <a:custGeom>
              <a:avLst/>
              <a:gdLst/>
              <a:ahLst/>
              <a:cxnLst/>
              <a:rect l="l" t="t" r="r" b="b"/>
              <a:pathLst>
                <a:path w="260032" h="566546" extrusionOk="0">
                  <a:moveTo>
                    <a:pt x="77616" y="566387"/>
                  </a:moveTo>
                  <a:lnTo>
                    <a:pt x="-394" y="535335"/>
                  </a:lnTo>
                  <a:cubicBezTo>
                    <a:pt x="30658" y="459135"/>
                    <a:pt x="61233" y="385031"/>
                    <a:pt x="91808" y="311212"/>
                  </a:cubicBezTo>
                  <a:cubicBezTo>
                    <a:pt x="145053" y="182529"/>
                    <a:pt x="190868" y="75849"/>
                    <a:pt x="223825" y="-160"/>
                  </a:cubicBezTo>
                  <a:cubicBezTo>
                    <a:pt x="235731" y="2221"/>
                    <a:pt x="247637" y="4412"/>
                    <a:pt x="259639" y="6602"/>
                  </a:cubicBezTo>
                  <a:cubicBezTo>
                    <a:pt x="258019" y="16127"/>
                    <a:pt x="256305" y="25652"/>
                    <a:pt x="254685" y="35177"/>
                  </a:cubicBezTo>
                  <a:cubicBezTo>
                    <a:pt x="206108" y="190816"/>
                    <a:pt x="150482" y="359694"/>
                    <a:pt x="87045" y="540002"/>
                  </a:cubicBezTo>
                  <a:cubicBezTo>
                    <a:pt x="83616" y="548670"/>
                    <a:pt x="80759" y="557624"/>
                    <a:pt x="77616" y="566387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5723191" y="3418808"/>
              <a:ext cx="428148" cy="1026033"/>
            </a:xfrm>
            <a:custGeom>
              <a:avLst/>
              <a:gdLst/>
              <a:ahLst/>
              <a:cxnLst/>
              <a:rect l="l" t="t" r="r" b="b"/>
              <a:pathLst>
                <a:path w="428148" h="1026033" extrusionOk="0">
                  <a:moveTo>
                    <a:pt x="-394" y="1013585"/>
                  </a:moveTo>
                  <a:cubicBezTo>
                    <a:pt x="61900" y="791843"/>
                    <a:pt x="123431" y="605439"/>
                    <a:pt x="171723" y="468755"/>
                  </a:cubicBezTo>
                  <a:cubicBezTo>
                    <a:pt x="231921" y="297305"/>
                    <a:pt x="290404" y="146906"/>
                    <a:pt x="348030" y="4221"/>
                  </a:cubicBezTo>
                  <a:lnTo>
                    <a:pt x="348030" y="4221"/>
                  </a:lnTo>
                  <a:lnTo>
                    <a:pt x="349745" y="-160"/>
                  </a:lnTo>
                  <a:lnTo>
                    <a:pt x="427755" y="30891"/>
                  </a:lnTo>
                  <a:cubicBezTo>
                    <a:pt x="427278" y="32320"/>
                    <a:pt x="426707" y="33844"/>
                    <a:pt x="426135" y="35273"/>
                  </a:cubicBezTo>
                  <a:lnTo>
                    <a:pt x="426135" y="35273"/>
                  </a:lnTo>
                  <a:cubicBezTo>
                    <a:pt x="291261" y="415320"/>
                    <a:pt x="155340" y="749648"/>
                    <a:pt x="34849" y="102587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5722714" y="3460051"/>
              <a:ext cx="482441" cy="1005744"/>
            </a:xfrm>
            <a:custGeom>
              <a:avLst/>
              <a:gdLst/>
              <a:ahLst/>
              <a:cxnLst/>
              <a:rect l="l" t="t" r="r" b="b"/>
              <a:pathLst>
                <a:path w="482441" h="1005744" extrusionOk="0">
                  <a:moveTo>
                    <a:pt x="-394" y="972152"/>
                  </a:moveTo>
                  <a:cubicBezTo>
                    <a:pt x="-347" y="971770"/>
                    <a:pt x="-347" y="971390"/>
                    <a:pt x="-394" y="971009"/>
                  </a:cubicBezTo>
                  <a:lnTo>
                    <a:pt x="66281" y="994630"/>
                  </a:lnTo>
                  <a:cubicBezTo>
                    <a:pt x="226853" y="676048"/>
                    <a:pt x="356841" y="342968"/>
                    <a:pt x="454520" y="-160"/>
                  </a:cubicBezTo>
                  <a:lnTo>
                    <a:pt x="482047" y="10793"/>
                  </a:lnTo>
                  <a:cubicBezTo>
                    <a:pt x="384330" y="353903"/>
                    <a:pt x="254333" y="686992"/>
                    <a:pt x="93808" y="100558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6177342" y="2876835"/>
              <a:ext cx="160686" cy="593883"/>
            </a:xfrm>
            <a:custGeom>
              <a:avLst/>
              <a:gdLst/>
              <a:ahLst/>
              <a:cxnLst/>
              <a:rect l="l" t="t" r="r" b="b"/>
              <a:pathLst>
                <a:path w="160686" h="593883" extrusionOk="0">
                  <a:moveTo>
                    <a:pt x="27038" y="593723"/>
                  </a:moveTo>
                  <a:lnTo>
                    <a:pt x="-394" y="582769"/>
                  </a:lnTo>
                  <a:cubicBezTo>
                    <a:pt x="2654" y="572292"/>
                    <a:pt x="5607" y="561624"/>
                    <a:pt x="8559" y="550956"/>
                  </a:cubicBezTo>
                  <a:cubicBezTo>
                    <a:pt x="59128" y="369467"/>
                    <a:pt x="100457" y="185520"/>
                    <a:pt x="132384" y="-160"/>
                  </a:cubicBezTo>
                  <a:lnTo>
                    <a:pt x="160293" y="8698"/>
                  </a:lnTo>
                  <a:cubicBezTo>
                    <a:pt x="128355" y="195064"/>
                    <a:pt x="87026" y="379706"/>
                    <a:pt x="36468" y="561910"/>
                  </a:cubicBezTo>
                  <a:cubicBezTo>
                    <a:pt x="32658" y="572578"/>
                    <a:pt x="29705" y="583246"/>
                    <a:pt x="27038" y="59372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6023609" y="3301269"/>
              <a:ext cx="204978" cy="81534"/>
            </a:xfrm>
            <a:custGeom>
              <a:avLst/>
              <a:gdLst/>
              <a:ahLst/>
              <a:cxnLst/>
              <a:rect l="l" t="t" r="r" b="b"/>
              <a:pathLst>
                <a:path w="204978" h="81534" extrusionOk="0">
                  <a:moveTo>
                    <a:pt x="204978" y="8153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6231344" y="2391155"/>
              <a:ext cx="236035" cy="443674"/>
            </a:xfrm>
            <a:custGeom>
              <a:avLst/>
              <a:gdLst/>
              <a:ahLst/>
              <a:cxnLst/>
              <a:rect l="l" t="t" r="r" b="b"/>
              <a:pathLst>
                <a:path w="236035" h="443674" extrusionOk="0">
                  <a:moveTo>
                    <a:pt x="59809" y="443514"/>
                  </a:moveTo>
                  <a:cubicBezTo>
                    <a:pt x="36664" y="422454"/>
                    <a:pt x="19071" y="396023"/>
                    <a:pt x="8565" y="366552"/>
                  </a:cubicBezTo>
                  <a:cubicBezTo>
                    <a:pt x="-4180" y="327576"/>
                    <a:pt x="-3303" y="285428"/>
                    <a:pt x="11041" y="247013"/>
                  </a:cubicBezTo>
                  <a:cubicBezTo>
                    <a:pt x="11518" y="245585"/>
                    <a:pt x="11994" y="244156"/>
                    <a:pt x="12565" y="242822"/>
                  </a:cubicBezTo>
                  <a:cubicBezTo>
                    <a:pt x="16213" y="232735"/>
                    <a:pt x="20376" y="222848"/>
                    <a:pt x="25043" y="213200"/>
                  </a:cubicBezTo>
                  <a:lnTo>
                    <a:pt x="25043" y="213200"/>
                  </a:lnTo>
                  <a:cubicBezTo>
                    <a:pt x="34092" y="194150"/>
                    <a:pt x="44093" y="177386"/>
                    <a:pt x="52571" y="163289"/>
                  </a:cubicBezTo>
                  <a:cubicBezTo>
                    <a:pt x="91852" y="99014"/>
                    <a:pt x="147582" y="46398"/>
                    <a:pt x="214019" y="10889"/>
                  </a:cubicBezTo>
                  <a:cubicBezTo>
                    <a:pt x="219829" y="7745"/>
                    <a:pt x="225259" y="4888"/>
                    <a:pt x="230497" y="2316"/>
                  </a:cubicBezTo>
                  <a:lnTo>
                    <a:pt x="235641" y="-160"/>
                  </a:lnTo>
                  <a:cubicBezTo>
                    <a:pt x="234403" y="10698"/>
                    <a:pt x="233069" y="23176"/>
                    <a:pt x="231640" y="37178"/>
                  </a:cubicBezTo>
                  <a:lnTo>
                    <a:pt x="231640" y="37749"/>
                  </a:lnTo>
                  <a:cubicBezTo>
                    <a:pt x="228030" y="54932"/>
                    <a:pt x="225954" y="72401"/>
                    <a:pt x="225449" y="89946"/>
                  </a:cubicBezTo>
                  <a:cubicBezTo>
                    <a:pt x="225449" y="94899"/>
                    <a:pt x="225449" y="99471"/>
                    <a:pt x="225449" y="104996"/>
                  </a:cubicBezTo>
                  <a:cubicBezTo>
                    <a:pt x="225449" y="106043"/>
                    <a:pt x="225449" y="107186"/>
                    <a:pt x="225449" y="108234"/>
                  </a:cubicBezTo>
                  <a:cubicBezTo>
                    <a:pt x="224116" y="125855"/>
                    <a:pt x="222782" y="144810"/>
                    <a:pt x="221639" y="164813"/>
                  </a:cubicBezTo>
                  <a:cubicBezTo>
                    <a:pt x="217258" y="238631"/>
                    <a:pt x="217734" y="276065"/>
                    <a:pt x="213353" y="308831"/>
                  </a:cubicBezTo>
                  <a:cubicBezTo>
                    <a:pt x="211162" y="313784"/>
                    <a:pt x="208685" y="318356"/>
                    <a:pt x="206113" y="323785"/>
                  </a:cubicBezTo>
                  <a:cubicBezTo>
                    <a:pt x="164299" y="401604"/>
                    <a:pt x="87337" y="433132"/>
                    <a:pt x="59809" y="443514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6243960" y="2390679"/>
              <a:ext cx="223323" cy="368617"/>
            </a:xfrm>
            <a:custGeom>
              <a:avLst/>
              <a:gdLst/>
              <a:ahLst/>
              <a:cxnLst/>
              <a:rect l="l" t="t" r="r" b="b"/>
              <a:pathLst>
                <a:path w="223323" h="368617" extrusionOk="0">
                  <a:moveTo>
                    <a:pt x="215024" y="82612"/>
                  </a:moveTo>
                  <a:cubicBezTo>
                    <a:pt x="214452" y="85088"/>
                    <a:pt x="213690" y="87470"/>
                    <a:pt x="212928" y="90041"/>
                  </a:cubicBezTo>
                  <a:cubicBezTo>
                    <a:pt x="210690" y="97833"/>
                    <a:pt x="208013" y="105500"/>
                    <a:pt x="204927" y="112997"/>
                  </a:cubicBezTo>
                  <a:cubicBezTo>
                    <a:pt x="187020" y="157193"/>
                    <a:pt x="163684" y="179005"/>
                    <a:pt x="115583" y="241870"/>
                  </a:cubicBezTo>
                  <a:cubicBezTo>
                    <a:pt x="94056" y="269969"/>
                    <a:pt x="62528" y="312831"/>
                    <a:pt x="27095" y="368457"/>
                  </a:cubicBezTo>
                  <a:cubicBezTo>
                    <a:pt x="7312" y="330043"/>
                    <a:pt x="-2079" y="287133"/>
                    <a:pt x="-146" y="243965"/>
                  </a:cubicBezTo>
                  <a:cubicBezTo>
                    <a:pt x="-241" y="243594"/>
                    <a:pt x="-241" y="243194"/>
                    <a:pt x="-146" y="242822"/>
                  </a:cubicBezTo>
                  <a:cubicBezTo>
                    <a:pt x="3502" y="232735"/>
                    <a:pt x="7664" y="222849"/>
                    <a:pt x="12332" y="213200"/>
                  </a:cubicBezTo>
                  <a:lnTo>
                    <a:pt x="12332" y="213200"/>
                  </a:lnTo>
                  <a:cubicBezTo>
                    <a:pt x="21380" y="194150"/>
                    <a:pt x="31382" y="177386"/>
                    <a:pt x="39859" y="163289"/>
                  </a:cubicBezTo>
                  <a:cubicBezTo>
                    <a:pt x="79169" y="99033"/>
                    <a:pt x="134899" y="46426"/>
                    <a:pt x="201308" y="10889"/>
                  </a:cubicBezTo>
                  <a:cubicBezTo>
                    <a:pt x="207118" y="7745"/>
                    <a:pt x="212547" y="4888"/>
                    <a:pt x="217786" y="2316"/>
                  </a:cubicBezTo>
                  <a:lnTo>
                    <a:pt x="222929" y="-160"/>
                  </a:lnTo>
                  <a:cubicBezTo>
                    <a:pt x="221691" y="10698"/>
                    <a:pt x="220358" y="23176"/>
                    <a:pt x="218929" y="37178"/>
                  </a:cubicBezTo>
                  <a:lnTo>
                    <a:pt x="218929" y="37749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8" name="Google Shape;1138;p4"/>
          <p:cNvGrpSpPr/>
          <p:nvPr/>
        </p:nvGrpSpPr>
        <p:grpSpPr>
          <a:xfrm>
            <a:off x="277801" y="4043691"/>
            <a:ext cx="295673" cy="934749"/>
            <a:chOff x="5747859" y="2329719"/>
            <a:chExt cx="696850" cy="2203037"/>
          </a:xfrm>
        </p:grpSpPr>
        <p:sp>
          <p:nvSpPr>
            <p:cNvPr id="1139" name="Google Shape;1139;p4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6" name="Google Shape;1146;p4"/>
          <p:cNvGrpSpPr/>
          <p:nvPr/>
        </p:nvGrpSpPr>
        <p:grpSpPr>
          <a:xfrm>
            <a:off x="224439" y="4602661"/>
            <a:ext cx="481652" cy="487036"/>
            <a:chOff x="5529738" y="2852832"/>
            <a:chExt cx="1135168" cy="1147858"/>
          </a:xfrm>
        </p:grpSpPr>
        <p:sp>
          <p:nvSpPr>
            <p:cNvPr id="1147" name="Google Shape;1147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2" name="Google Shape;1282;p4"/>
          <p:cNvGrpSpPr/>
          <p:nvPr/>
        </p:nvGrpSpPr>
        <p:grpSpPr>
          <a:xfrm>
            <a:off x="567448" y="5069448"/>
            <a:ext cx="194313" cy="206842"/>
            <a:chOff x="5867114" y="3186397"/>
            <a:chExt cx="457961" cy="487489"/>
          </a:xfrm>
        </p:grpSpPr>
        <p:sp>
          <p:nvSpPr>
            <p:cNvPr id="1283" name="Google Shape;1283;p4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8" name="Google Shape;1288;p4"/>
          <p:cNvGrpSpPr/>
          <p:nvPr/>
        </p:nvGrpSpPr>
        <p:grpSpPr>
          <a:xfrm>
            <a:off x="262634" y="5469313"/>
            <a:ext cx="1304812" cy="1220797"/>
            <a:chOff x="7623929" y="2779113"/>
            <a:chExt cx="3075210" cy="2877203"/>
          </a:xfrm>
        </p:grpSpPr>
        <p:sp>
          <p:nvSpPr>
            <p:cNvPr id="1289" name="Google Shape;1289;p4"/>
            <p:cNvSpPr/>
            <p:nvPr/>
          </p:nvSpPr>
          <p:spPr>
            <a:xfrm>
              <a:off x="9279751" y="2779113"/>
              <a:ext cx="1419388" cy="2877203"/>
            </a:xfrm>
            <a:custGeom>
              <a:avLst/>
              <a:gdLst/>
              <a:ahLst/>
              <a:cxnLst/>
              <a:rect l="l" t="t" r="r" b="b"/>
              <a:pathLst>
                <a:path w="1419388" h="2877203" extrusionOk="0">
                  <a:moveTo>
                    <a:pt x="29922" y="332174"/>
                  </a:moveTo>
                  <a:lnTo>
                    <a:pt x="289859" y="39471"/>
                  </a:lnTo>
                  <a:cubicBezTo>
                    <a:pt x="312653" y="13744"/>
                    <a:pt x="345495" y="-820"/>
                    <a:pt x="379871" y="-439"/>
                  </a:cubicBezTo>
                  <a:cubicBezTo>
                    <a:pt x="490170" y="704"/>
                    <a:pt x="746107" y="8420"/>
                    <a:pt x="912699" y="13658"/>
                  </a:cubicBezTo>
                  <a:cubicBezTo>
                    <a:pt x="1002062" y="16449"/>
                    <a:pt x="1076443" y="83153"/>
                    <a:pt x="1088912" y="171678"/>
                  </a:cubicBezTo>
                  <a:cubicBezTo>
                    <a:pt x="1157301" y="655262"/>
                    <a:pt x="1367137" y="2139829"/>
                    <a:pt x="1418000" y="2502541"/>
                  </a:cubicBezTo>
                  <a:cubicBezTo>
                    <a:pt x="1424820" y="2551366"/>
                    <a:pt x="1400750" y="2599334"/>
                    <a:pt x="1357517" y="2623032"/>
                  </a:cubicBezTo>
                  <a:lnTo>
                    <a:pt x="921748" y="2862109"/>
                  </a:lnTo>
                  <a:cubicBezTo>
                    <a:pt x="864226" y="2893647"/>
                    <a:pt x="792036" y="2872577"/>
                    <a:pt x="760499" y="2815066"/>
                  </a:cubicBezTo>
                  <a:cubicBezTo>
                    <a:pt x="757737" y="2810036"/>
                    <a:pt x="755346" y="2804807"/>
                    <a:pt x="753346" y="2799435"/>
                  </a:cubicBezTo>
                  <a:lnTo>
                    <a:pt x="639903" y="2494635"/>
                  </a:lnTo>
                  <a:cubicBezTo>
                    <a:pt x="619710" y="2440267"/>
                    <a:pt x="641732" y="2379259"/>
                    <a:pt x="692005" y="2350331"/>
                  </a:cubicBezTo>
                  <a:lnTo>
                    <a:pt x="923653" y="2216981"/>
                  </a:lnTo>
                  <a:cubicBezTo>
                    <a:pt x="965658" y="2192769"/>
                    <a:pt x="988737" y="2145449"/>
                    <a:pt x="981946" y="2097443"/>
                  </a:cubicBezTo>
                  <a:lnTo>
                    <a:pt x="767443" y="579253"/>
                  </a:lnTo>
                  <a:cubicBezTo>
                    <a:pt x="758137" y="514321"/>
                    <a:pt x="697958" y="469220"/>
                    <a:pt x="633026" y="478516"/>
                  </a:cubicBezTo>
                  <a:cubicBezTo>
                    <a:pt x="620720" y="480279"/>
                    <a:pt x="608775" y="483965"/>
                    <a:pt x="597612" y="489432"/>
                  </a:cubicBezTo>
                  <a:lnTo>
                    <a:pt x="398349" y="587159"/>
                  </a:lnTo>
                  <a:cubicBezTo>
                    <a:pt x="371317" y="600389"/>
                    <a:pt x="340275" y="602875"/>
                    <a:pt x="311481" y="594112"/>
                  </a:cubicBezTo>
                  <a:lnTo>
                    <a:pt x="84024" y="524770"/>
                  </a:lnTo>
                  <a:cubicBezTo>
                    <a:pt x="21302" y="505749"/>
                    <a:pt x="-14131" y="439473"/>
                    <a:pt x="4900" y="376751"/>
                  </a:cubicBezTo>
                  <a:cubicBezTo>
                    <a:pt x="9900" y="360254"/>
                    <a:pt x="18444" y="345043"/>
                    <a:pt x="29922" y="332174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7624204" y="2779113"/>
              <a:ext cx="1313349" cy="2824581"/>
            </a:xfrm>
            <a:custGeom>
              <a:avLst/>
              <a:gdLst/>
              <a:ahLst/>
              <a:cxnLst/>
              <a:rect l="l" t="t" r="r" b="b"/>
              <a:pathLst>
                <a:path w="1313349" h="2824581" extrusionOk="0">
                  <a:moveTo>
                    <a:pt x="1252272" y="190347"/>
                  </a:moveTo>
                  <a:lnTo>
                    <a:pt x="1118350" y="39471"/>
                  </a:lnTo>
                  <a:cubicBezTo>
                    <a:pt x="1095547" y="13753"/>
                    <a:pt x="1062705" y="-810"/>
                    <a:pt x="1028339" y="-439"/>
                  </a:cubicBezTo>
                  <a:cubicBezTo>
                    <a:pt x="905466" y="894"/>
                    <a:pt x="601905" y="10229"/>
                    <a:pt x="442456" y="15373"/>
                  </a:cubicBezTo>
                  <a:cubicBezTo>
                    <a:pt x="383477" y="17220"/>
                    <a:pt x="334357" y="61169"/>
                    <a:pt x="325966" y="119576"/>
                  </a:cubicBezTo>
                  <a:cubicBezTo>
                    <a:pt x="269577" y="511434"/>
                    <a:pt x="70029" y="1933231"/>
                    <a:pt x="2115" y="2419387"/>
                  </a:cubicBezTo>
                  <a:cubicBezTo>
                    <a:pt x="-11810" y="2518248"/>
                    <a:pt x="36834" y="2615421"/>
                    <a:pt x="124321" y="2663513"/>
                  </a:cubicBezTo>
                  <a:lnTo>
                    <a:pt x="363018" y="2794482"/>
                  </a:lnTo>
                  <a:cubicBezTo>
                    <a:pt x="479442" y="2858319"/>
                    <a:pt x="625565" y="2815685"/>
                    <a:pt x="689401" y="2699260"/>
                  </a:cubicBezTo>
                  <a:cubicBezTo>
                    <a:pt x="695002" y="2689040"/>
                    <a:pt x="699850" y="2678429"/>
                    <a:pt x="703917" y="2667513"/>
                  </a:cubicBezTo>
                  <a:lnTo>
                    <a:pt x="732492" y="2591313"/>
                  </a:lnTo>
                  <a:cubicBezTo>
                    <a:pt x="773383" y="2481233"/>
                    <a:pt x="728759" y="2357713"/>
                    <a:pt x="626955" y="2299182"/>
                  </a:cubicBezTo>
                  <a:lnTo>
                    <a:pt x="555804" y="2258129"/>
                  </a:lnTo>
                  <a:cubicBezTo>
                    <a:pt x="470736" y="2209170"/>
                    <a:pt x="424006" y="2113377"/>
                    <a:pt x="437789" y="2016194"/>
                  </a:cubicBezTo>
                  <a:lnTo>
                    <a:pt x="617335" y="745464"/>
                  </a:lnTo>
                  <a:cubicBezTo>
                    <a:pt x="635928" y="614000"/>
                    <a:pt x="757572" y="522493"/>
                    <a:pt x="889036" y="541086"/>
                  </a:cubicBezTo>
                  <a:cubicBezTo>
                    <a:pt x="914106" y="544629"/>
                    <a:pt x="938451" y="552106"/>
                    <a:pt x="961188" y="563250"/>
                  </a:cubicBezTo>
                  <a:lnTo>
                    <a:pt x="966712" y="566013"/>
                  </a:lnTo>
                  <a:cubicBezTo>
                    <a:pt x="1021462" y="592778"/>
                    <a:pt x="1084327" y="597817"/>
                    <a:pt x="1142639" y="580110"/>
                  </a:cubicBezTo>
                  <a:lnTo>
                    <a:pt x="1142639" y="580110"/>
                  </a:lnTo>
                  <a:cubicBezTo>
                    <a:pt x="1269664" y="541448"/>
                    <a:pt x="1341292" y="407126"/>
                    <a:pt x="1302621" y="280110"/>
                  </a:cubicBezTo>
                  <a:cubicBezTo>
                    <a:pt x="1292515" y="246906"/>
                    <a:pt x="1275341" y="216283"/>
                    <a:pt x="1252272" y="19034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7914474" y="2784263"/>
              <a:ext cx="643919" cy="2679668"/>
            </a:xfrm>
            <a:custGeom>
              <a:avLst/>
              <a:gdLst/>
              <a:ahLst/>
              <a:cxnLst/>
              <a:rect l="l" t="t" r="r" b="b"/>
              <a:pathLst>
                <a:path w="643919" h="2679668" extrusionOk="0">
                  <a:moveTo>
                    <a:pt x="643676" y="-446"/>
                  </a:moveTo>
                  <a:cubicBezTo>
                    <a:pt x="568143" y="134609"/>
                    <a:pt x="527328" y="286314"/>
                    <a:pt x="524899" y="441038"/>
                  </a:cubicBezTo>
                  <a:cubicBezTo>
                    <a:pt x="401694" y="436456"/>
                    <a:pt x="294966" y="525753"/>
                    <a:pt x="277726" y="647826"/>
                  </a:cubicBezTo>
                  <a:lnTo>
                    <a:pt x="98180" y="1918461"/>
                  </a:lnTo>
                  <a:cubicBezTo>
                    <a:pt x="84225" y="2015654"/>
                    <a:pt x="130803" y="2111551"/>
                    <a:pt x="215813" y="2160682"/>
                  </a:cubicBezTo>
                  <a:lnTo>
                    <a:pt x="286965" y="2201639"/>
                  </a:lnTo>
                  <a:cubicBezTo>
                    <a:pt x="388844" y="2260256"/>
                    <a:pt x="433431" y="2383909"/>
                    <a:pt x="392407" y="2494057"/>
                  </a:cubicBezTo>
                  <a:lnTo>
                    <a:pt x="363832" y="2570257"/>
                  </a:lnTo>
                  <a:cubicBezTo>
                    <a:pt x="347811" y="2613748"/>
                    <a:pt x="319436" y="2651619"/>
                    <a:pt x="282202" y="2679223"/>
                  </a:cubicBezTo>
                  <a:lnTo>
                    <a:pt x="107323" y="2571209"/>
                  </a:lnTo>
                  <a:cubicBezTo>
                    <a:pt x="31790" y="2524632"/>
                    <a:pt x="-10215" y="2430620"/>
                    <a:pt x="1786" y="2334894"/>
                  </a:cubicBezTo>
                  <a:cubicBezTo>
                    <a:pt x="60556" y="1864454"/>
                    <a:pt x="232577" y="488568"/>
                    <a:pt x="281059" y="109378"/>
                  </a:cubicBezTo>
                  <a:cubicBezTo>
                    <a:pt x="288298" y="52894"/>
                    <a:pt x="330685" y="10317"/>
                    <a:pt x="381548" y="8508"/>
                  </a:cubicBezTo>
                  <a:cubicBezTo>
                    <a:pt x="449652" y="6031"/>
                    <a:pt x="548426" y="2602"/>
                    <a:pt x="643676" y="-446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9787975" y="2790455"/>
              <a:ext cx="640014" cy="2679287"/>
            </a:xfrm>
            <a:custGeom>
              <a:avLst/>
              <a:gdLst/>
              <a:ahLst/>
              <a:cxnLst/>
              <a:rect l="l" t="t" r="r" b="b"/>
              <a:pathLst>
                <a:path w="640014" h="2679287" extrusionOk="0">
                  <a:moveTo>
                    <a:pt x="532300" y="2571114"/>
                  </a:moveTo>
                  <a:lnTo>
                    <a:pt x="357326" y="2678841"/>
                  </a:lnTo>
                  <a:cubicBezTo>
                    <a:pt x="320093" y="2651238"/>
                    <a:pt x="291718" y="2613367"/>
                    <a:pt x="275696" y="2569875"/>
                  </a:cubicBezTo>
                  <a:lnTo>
                    <a:pt x="247121" y="2493675"/>
                  </a:lnTo>
                  <a:cubicBezTo>
                    <a:pt x="206202" y="2383633"/>
                    <a:pt x="250731" y="2260132"/>
                    <a:pt x="352468" y="2201544"/>
                  </a:cubicBezTo>
                  <a:lnTo>
                    <a:pt x="423620" y="2160586"/>
                  </a:lnTo>
                  <a:cubicBezTo>
                    <a:pt x="508850" y="2111618"/>
                    <a:pt x="555665" y="2015682"/>
                    <a:pt x="541825" y="1918366"/>
                  </a:cubicBezTo>
                  <a:lnTo>
                    <a:pt x="362279" y="647730"/>
                  </a:lnTo>
                  <a:cubicBezTo>
                    <a:pt x="345076" y="525629"/>
                    <a:pt x="238320" y="436323"/>
                    <a:pt x="115105" y="440943"/>
                  </a:cubicBezTo>
                  <a:cubicBezTo>
                    <a:pt x="113648" y="286552"/>
                    <a:pt x="74024" y="134914"/>
                    <a:pt x="-243" y="-446"/>
                  </a:cubicBezTo>
                  <a:cubicBezTo>
                    <a:pt x="93674" y="2602"/>
                    <a:pt x="190734" y="5936"/>
                    <a:pt x="257980" y="8412"/>
                  </a:cubicBezTo>
                  <a:cubicBezTo>
                    <a:pt x="308843" y="10222"/>
                    <a:pt x="351230" y="52703"/>
                    <a:pt x="358469" y="109282"/>
                  </a:cubicBezTo>
                  <a:cubicBezTo>
                    <a:pt x="407046" y="488472"/>
                    <a:pt x="579067" y="1864358"/>
                    <a:pt x="637742" y="2334798"/>
                  </a:cubicBezTo>
                  <a:cubicBezTo>
                    <a:pt x="649743" y="2430715"/>
                    <a:pt x="607738" y="2524536"/>
                    <a:pt x="532300" y="257111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4"/>
            <p:cNvSpPr/>
            <p:nvPr/>
          </p:nvSpPr>
          <p:spPr>
            <a:xfrm>
              <a:off x="10218039" y="2797313"/>
              <a:ext cx="472727" cy="2800349"/>
            </a:xfrm>
            <a:custGeom>
              <a:avLst/>
              <a:gdLst/>
              <a:ahLst/>
              <a:cxnLst/>
              <a:rect l="l" t="t" r="r" b="b"/>
              <a:pathLst>
                <a:path w="472727" h="2800349" extrusionOk="0">
                  <a:moveTo>
                    <a:pt x="29570" y="506"/>
                  </a:moveTo>
                  <a:lnTo>
                    <a:pt x="-243" y="-446"/>
                  </a:lnTo>
                  <a:cubicBezTo>
                    <a:pt x="5948" y="12251"/>
                    <a:pt x="10063" y="25852"/>
                    <a:pt x="11949" y="39845"/>
                  </a:cubicBezTo>
                  <a:cubicBezTo>
                    <a:pt x="68337" y="451420"/>
                    <a:pt x="267886" y="1944845"/>
                    <a:pt x="335799" y="2455099"/>
                  </a:cubicBezTo>
                  <a:cubicBezTo>
                    <a:pt x="350382" y="2557416"/>
                    <a:pt x="302081" y="2658486"/>
                    <a:pt x="213307" y="2711417"/>
                  </a:cubicBezTo>
                  <a:lnTo>
                    <a:pt x="59764" y="2799904"/>
                  </a:lnTo>
                  <a:cubicBezTo>
                    <a:pt x="76786" y="2794961"/>
                    <a:pt x="93197" y="2788160"/>
                    <a:pt x="108723" y="2779616"/>
                  </a:cubicBezTo>
                  <a:lnTo>
                    <a:pt x="347514" y="2648647"/>
                  </a:lnTo>
                  <a:cubicBezTo>
                    <a:pt x="435078" y="2600736"/>
                    <a:pt x="483912" y="2503677"/>
                    <a:pt x="470196" y="2404807"/>
                  </a:cubicBezTo>
                  <a:cubicBezTo>
                    <a:pt x="401998" y="1919032"/>
                    <a:pt x="202449" y="496854"/>
                    <a:pt x="146346" y="104996"/>
                  </a:cubicBezTo>
                  <a:cubicBezTo>
                    <a:pt x="138070" y="46369"/>
                    <a:pt x="88749" y="2240"/>
                    <a:pt x="29570" y="506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4"/>
            <p:cNvSpPr/>
            <p:nvPr/>
          </p:nvSpPr>
          <p:spPr>
            <a:xfrm>
              <a:off x="7623929" y="2800446"/>
              <a:ext cx="472882" cy="2800350"/>
            </a:xfrm>
            <a:custGeom>
              <a:avLst/>
              <a:gdLst/>
              <a:ahLst/>
              <a:cxnLst/>
              <a:rect l="l" t="t" r="r" b="b"/>
              <a:pathLst>
                <a:path w="472882" h="2800350" extrusionOk="0">
                  <a:moveTo>
                    <a:pt x="442731" y="507"/>
                  </a:moveTo>
                  <a:lnTo>
                    <a:pt x="472640" y="-446"/>
                  </a:lnTo>
                  <a:cubicBezTo>
                    <a:pt x="466372" y="12222"/>
                    <a:pt x="462229" y="25834"/>
                    <a:pt x="460352" y="39845"/>
                  </a:cubicBezTo>
                  <a:cubicBezTo>
                    <a:pt x="403964" y="451420"/>
                    <a:pt x="204416" y="1944845"/>
                    <a:pt x="136502" y="2455004"/>
                  </a:cubicBezTo>
                  <a:cubicBezTo>
                    <a:pt x="121958" y="2557350"/>
                    <a:pt x="170240" y="2658420"/>
                    <a:pt x="258994" y="2711417"/>
                  </a:cubicBezTo>
                  <a:lnTo>
                    <a:pt x="412537" y="2799904"/>
                  </a:lnTo>
                  <a:cubicBezTo>
                    <a:pt x="395535" y="2794923"/>
                    <a:pt x="379123" y="2788122"/>
                    <a:pt x="363578" y="2779616"/>
                  </a:cubicBezTo>
                  <a:lnTo>
                    <a:pt x="124596" y="2648457"/>
                  </a:lnTo>
                  <a:cubicBezTo>
                    <a:pt x="36976" y="2600470"/>
                    <a:pt x="-11802" y="2503257"/>
                    <a:pt x="2105" y="2404331"/>
                  </a:cubicBezTo>
                  <a:cubicBezTo>
                    <a:pt x="70304" y="1918556"/>
                    <a:pt x="269852" y="496378"/>
                    <a:pt x="325955" y="104520"/>
                  </a:cubicBezTo>
                  <a:cubicBezTo>
                    <a:pt x="334480" y="46103"/>
                    <a:pt x="383724" y="2250"/>
                    <a:pt x="442731" y="507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5" name="Google Shape;1295;p4"/>
          <p:cNvSpPr/>
          <p:nvPr/>
        </p:nvSpPr>
        <p:spPr>
          <a:xfrm>
            <a:off x="390957" y="5519566"/>
            <a:ext cx="1048900" cy="1052634"/>
          </a:xfrm>
          <a:custGeom>
            <a:avLst/>
            <a:gdLst/>
            <a:ahLst/>
            <a:cxnLst/>
            <a:rect l="l" t="t" r="r" b="b"/>
            <a:pathLst>
              <a:path w="2467999" h="2476785" extrusionOk="0">
                <a:moveTo>
                  <a:pt x="2450890" y="2224023"/>
                </a:moveTo>
                <a:cubicBezTo>
                  <a:pt x="2429297" y="2261218"/>
                  <a:pt x="2397550" y="2291488"/>
                  <a:pt x="2359355" y="2311272"/>
                </a:cubicBezTo>
                <a:cubicBezTo>
                  <a:pt x="2147900" y="2431763"/>
                  <a:pt x="1389614" y="2469863"/>
                  <a:pt x="1242453" y="2476340"/>
                </a:cubicBezTo>
                <a:lnTo>
                  <a:pt x="1233786" y="2476340"/>
                </a:lnTo>
                <a:lnTo>
                  <a:pt x="1225118" y="2476340"/>
                </a:lnTo>
                <a:cubicBezTo>
                  <a:pt x="1077956" y="2469863"/>
                  <a:pt x="319576" y="2431763"/>
                  <a:pt x="108216" y="2311272"/>
                </a:cubicBezTo>
                <a:cubicBezTo>
                  <a:pt x="70011" y="2291479"/>
                  <a:pt x="38227" y="2261208"/>
                  <a:pt x="16586" y="2224023"/>
                </a:cubicBezTo>
                <a:cubicBezTo>
                  <a:pt x="-39231" y="2121438"/>
                  <a:pt x="61449" y="1601183"/>
                  <a:pt x="64211" y="1373345"/>
                </a:cubicBezTo>
                <a:cubicBezTo>
                  <a:pt x="65830" y="1257426"/>
                  <a:pt x="74688" y="603630"/>
                  <a:pt x="487311" y="247871"/>
                </a:cubicBezTo>
                <a:cubicBezTo>
                  <a:pt x="567131" y="179196"/>
                  <a:pt x="794207" y="7460"/>
                  <a:pt x="1211687" y="-446"/>
                </a:cubicBezTo>
                <a:cubicBezTo>
                  <a:pt x="1218860" y="-446"/>
                  <a:pt x="1226099" y="-446"/>
                  <a:pt x="1233404" y="-446"/>
                </a:cubicBezTo>
                <a:cubicBezTo>
                  <a:pt x="1240644" y="-446"/>
                  <a:pt x="1247978" y="-446"/>
                  <a:pt x="1255121" y="-446"/>
                </a:cubicBezTo>
                <a:cubicBezTo>
                  <a:pt x="1672602" y="7460"/>
                  <a:pt x="1899678" y="179196"/>
                  <a:pt x="1979021" y="247871"/>
                </a:cubicBezTo>
                <a:cubicBezTo>
                  <a:pt x="2391740" y="603630"/>
                  <a:pt x="2400598" y="1257521"/>
                  <a:pt x="2402218" y="1373345"/>
                </a:cubicBezTo>
                <a:cubicBezTo>
                  <a:pt x="2406122" y="1601183"/>
                  <a:pt x="2506802" y="2121438"/>
                  <a:pt x="2450890" y="222402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4"/>
          <p:cNvSpPr/>
          <p:nvPr/>
        </p:nvSpPr>
        <p:spPr>
          <a:xfrm>
            <a:off x="443721" y="5489378"/>
            <a:ext cx="951107" cy="1265322"/>
          </a:xfrm>
          <a:custGeom>
            <a:avLst/>
            <a:gdLst/>
            <a:ahLst/>
            <a:cxnLst/>
            <a:rect l="l" t="t" r="r" b="b"/>
            <a:pathLst>
              <a:path w="2237898" h="2977229" extrusionOk="0">
                <a:moveTo>
                  <a:pt x="1118902" y="0"/>
                </a:moveTo>
                <a:lnTo>
                  <a:pt x="1118902" y="0"/>
                </a:lnTo>
                <a:cubicBezTo>
                  <a:pt x="1736855" y="-53"/>
                  <a:pt x="2237842" y="500854"/>
                  <a:pt x="2237899" y="1118807"/>
                </a:cubicBezTo>
                <a:cubicBezTo>
                  <a:pt x="2237899" y="1118902"/>
                  <a:pt x="2237899" y="1118997"/>
                  <a:pt x="2237899" y="1119092"/>
                </a:cubicBezTo>
                <a:lnTo>
                  <a:pt x="2237899" y="2690717"/>
                </a:lnTo>
                <a:cubicBezTo>
                  <a:pt x="2237899" y="2848956"/>
                  <a:pt x="2109626" y="2977229"/>
                  <a:pt x="1951387" y="2977229"/>
                </a:cubicBezTo>
                <a:lnTo>
                  <a:pt x="286512" y="2977229"/>
                </a:lnTo>
                <a:cubicBezTo>
                  <a:pt x="128276" y="2977229"/>
                  <a:pt x="0" y="2848956"/>
                  <a:pt x="0" y="2690717"/>
                </a:cubicBezTo>
                <a:lnTo>
                  <a:pt x="0" y="1119092"/>
                </a:lnTo>
                <a:cubicBezTo>
                  <a:pt x="-105" y="501140"/>
                  <a:pt x="500759" y="105"/>
                  <a:pt x="1118711" y="0"/>
                </a:cubicBezTo>
                <a:cubicBezTo>
                  <a:pt x="1118778" y="0"/>
                  <a:pt x="1118835" y="0"/>
                  <a:pt x="11189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4"/>
          <p:cNvSpPr/>
          <p:nvPr/>
        </p:nvSpPr>
        <p:spPr>
          <a:xfrm>
            <a:off x="862716" y="5489338"/>
            <a:ext cx="527470" cy="1265363"/>
          </a:xfrm>
          <a:custGeom>
            <a:avLst/>
            <a:gdLst/>
            <a:ahLst/>
            <a:cxnLst/>
            <a:rect l="l" t="t" r="r" b="b"/>
            <a:pathLst>
              <a:path w="1241107" h="2977324" extrusionOk="0">
                <a:moveTo>
                  <a:pt x="1240865" y="1085785"/>
                </a:moveTo>
                <a:lnTo>
                  <a:pt x="1240865" y="2698748"/>
                </a:lnTo>
                <a:cubicBezTo>
                  <a:pt x="1240398" y="2852158"/>
                  <a:pt x="1116144" y="2976412"/>
                  <a:pt x="962735" y="2976879"/>
                </a:cubicBezTo>
                <a:lnTo>
                  <a:pt x="718419" y="2976879"/>
                </a:lnTo>
                <a:cubicBezTo>
                  <a:pt x="871828" y="2976412"/>
                  <a:pt x="996082" y="2852158"/>
                  <a:pt x="996548" y="2698748"/>
                </a:cubicBezTo>
                <a:lnTo>
                  <a:pt x="996548" y="1085785"/>
                </a:lnTo>
                <a:cubicBezTo>
                  <a:pt x="996548" y="518476"/>
                  <a:pt x="555731" y="49084"/>
                  <a:pt x="-243" y="3269"/>
                </a:cubicBezTo>
                <a:cubicBezTo>
                  <a:pt x="29285" y="792"/>
                  <a:pt x="59098" y="-446"/>
                  <a:pt x="89197" y="-446"/>
                </a:cubicBezTo>
                <a:lnTo>
                  <a:pt x="154634" y="-446"/>
                </a:lnTo>
                <a:cubicBezTo>
                  <a:pt x="752042" y="-446"/>
                  <a:pt x="1240865" y="488377"/>
                  <a:pt x="1240865" y="1085785"/>
                </a:cubicBezTo>
                <a:close/>
              </a:path>
            </a:pathLst>
          </a:custGeom>
          <a:solidFill>
            <a:srgbClr val="0C0C0C">
              <a:alpha val="98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4"/>
          <p:cNvSpPr/>
          <p:nvPr/>
        </p:nvSpPr>
        <p:spPr>
          <a:xfrm>
            <a:off x="440004" y="5489499"/>
            <a:ext cx="527309" cy="1265201"/>
          </a:xfrm>
          <a:custGeom>
            <a:avLst/>
            <a:gdLst/>
            <a:ahLst/>
            <a:cxnLst/>
            <a:rect l="l" t="t" r="r" b="b"/>
            <a:pathLst>
              <a:path w="1240726" h="2976943" extrusionOk="0">
                <a:moveTo>
                  <a:pt x="243597" y="1085404"/>
                </a:moveTo>
                <a:lnTo>
                  <a:pt x="243597" y="2698368"/>
                </a:lnTo>
                <a:cubicBezTo>
                  <a:pt x="244064" y="2851777"/>
                  <a:pt x="368317" y="2976031"/>
                  <a:pt x="521727" y="2976498"/>
                </a:cubicBezTo>
                <a:lnTo>
                  <a:pt x="277887" y="2976498"/>
                </a:lnTo>
                <a:cubicBezTo>
                  <a:pt x="124478" y="2976031"/>
                  <a:pt x="224" y="2851777"/>
                  <a:pt x="-243" y="2698368"/>
                </a:cubicBezTo>
                <a:lnTo>
                  <a:pt x="-243" y="1085404"/>
                </a:lnTo>
                <a:cubicBezTo>
                  <a:pt x="-243" y="487996"/>
                  <a:pt x="488580" y="-446"/>
                  <a:pt x="1085607" y="-446"/>
                </a:cubicBezTo>
                <a:lnTo>
                  <a:pt x="1151044" y="-446"/>
                </a:lnTo>
                <a:cubicBezTo>
                  <a:pt x="1181143" y="-446"/>
                  <a:pt x="1210956" y="792"/>
                  <a:pt x="1240484" y="3269"/>
                </a:cubicBezTo>
                <a:cubicBezTo>
                  <a:pt x="684414" y="48703"/>
                  <a:pt x="243597" y="518095"/>
                  <a:pt x="243597" y="1085404"/>
                </a:cubicBezTo>
                <a:close/>
              </a:path>
            </a:pathLst>
          </a:custGeom>
          <a:solidFill>
            <a:srgbClr val="FFFFFF">
              <a:alpha val="2793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4"/>
          <p:cNvSpPr/>
          <p:nvPr/>
        </p:nvSpPr>
        <p:spPr>
          <a:xfrm>
            <a:off x="510321" y="5526344"/>
            <a:ext cx="803224" cy="294892"/>
          </a:xfrm>
          <a:custGeom>
            <a:avLst/>
            <a:gdLst/>
            <a:ahLst/>
            <a:cxnLst/>
            <a:rect l="l" t="t" r="r" b="b"/>
            <a:pathLst>
              <a:path w="1775081" h="651694" extrusionOk="0">
                <a:moveTo>
                  <a:pt x="26145" y="652322"/>
                </a:moveTo>
                <a:cubicBezTo>
                  <a:pt x="22171" y="652331"/>
                  <a:pt x="18195" y="651527"/>
                  <a:pt x="14546" y="649965"/>
                </a:cubicBezTo>
                <a:cubicBezTo>
                  <a:pt x="-750" y="643551"/>
                  <a:pt x="-7960" y="625948"/>
                  <a:pt x="-1538" y="610647"/>
                </a:cubicBezTo>
                <a:cubicBezTo>
                  <a:pt x="-1538" y="610642"/>
                  <a:pt x="-1538" y="610642"/>
                  <a:pt x="-1538" y="610638"/>
                </a:cubicBezTo>
                <a:cubicBezTo>
                  <a:pt x="153230" y="241304"/>
                  <a:pt x="500660" y="1875"/>
                  <a:pt x="883580" y="627"/>
                </a:cubicBezTo>
                <a:lnTo>
                  <a:pt x="886353" y="627"/>
                </a:lnTo>
                <a:cubicBezTo>
                  <a:pt x="1264744" y="627"/>
                  <a:pt x="1610833" y="234649"/>
                  <a:pt x="1768695" y="597513"/>
                </a:cubicBezTo>
                <a:cubicBezTo>
                  <a:pt x="1775304" y="612727"/>
                  <a:pt x="1768373" y="630426"/>
                  <a:pt x="1753123" y="637049"/>
                </a:cubicBezTo>
                <a:cubicBezTo>
                  <a:pt x="1737919" y="643671"/>
                  <a:pt x="1720219" y="636711"/>
                  <a:pt x="1713610" y="621498"/>
                </a:cubicBezTo>
                <a:cubicBezTo>
                  <a:pt x="1565313" y="280585"/>
                  <a:pt x="1240805" y="60704"/>
                  <a:pt x="886398" y="60704"/>
                </a:cubicBezTo>
                <a:lnTo>
                  <a:pt x="883810" y="60704"/>
                </a:lnTo>
                <a:cubicBezTo>
                  <a:pt x="525107" y="61767"/>
                  <a:pt x="199351" y="286731"/>
                  <a:pt x="53918" y="633744"/>
                </a:cubicBezTo>
                <a:cubicBezTo>
                  <a:pt x="49251" y="644983"/>
                  <a:pt x="38298" y="652313"/>
                  <a:pt x="26145" y="652322"/>
                </a:cubicBezTo>
                <a:close/>
              </a:path>
            </a:pathLst>
          </a:custGeom>
          <a:solidFill>
            <a:srgbClr val="752C1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00" name="Google Shape;1300;p4"/>
          <p:cNvGrpSpPr/>
          <p:nvPr/>
        </p:nvGrpSpPr>
        <p:grpSpPr>
          <a:xfrm>
            <a:off x="445295" y="5005331"/>
            <a:ext cx="233529" cy="672175"/>
            <a:chOff x="5819360" y="2638139"/>
            <a:chExt cx="550387" cy="1584198"/>
          </a:xfrm>
        </p:grpSpPr>
        <p:sp>
          <p:nvSpPr>
            <p:cNvPr id="1301" name="Google Shape;1301;p4"/>
            <p:cNvSpPr/>
            <p:nvPr/>
          </p:nvSpPr>
          <p:spPr>
            <a:xfrm>
              <a:off x="5820536" y="2715187"/>
              <a:ext cx="148685" cy="180031"/>
            </a:xfrm>
            <a:custGeom>
              <a:avLst/>
              <a:gdLst/>
              <a:ahLst/>
              <a:cxnLst/>
              <a:rect l="l" t="t" r="r" b="b"/>
              <a:pathLst>
                <a:path w="148685" h="180031" extrusionOk="0">
                  <a:moveTo>
                    <a:pt x="148399" y="132836"/>
                  </a:moveTo>
                  <a:lnTo>
                    <a:pt x="-287" y="179699"/>
                  </a:lnTo>
                  <a:lnTo>
                    <a:pt x="-287" y="19203"/>
                  </a:lnTo>
                  <a:cubicBezTo>
                    <a:pt x="494" y="15526"/>
                    <a:pt x="3180" y="12545"/>
                    <a:pt x="6762" y="11392"/>
                  </a:cubicBezTo>
                  <a:cubicBezTo>
                    <a:pt x="13401" y="10192"/>
                    <a:pt x="19830" y="14364"/>
                    <a:pt x="21430" y="20917"/>
                  </a:cubicBezTo>
                  <a:cubicBezTo>
                    <a:pt x="19259" y="15545"/>
                    <a:pt x="20792" y="9392"/>
                    <a:pt x="25240" y="5677"/>
                  </a:cubicBezTo>
                  <a:cubicBezTo>
                    <a:pt x="30289" y="2724"/>
                    <a:pt x="38671" y="6344"/>
                    <a:pt x="41814" y="15202"/>
                  </a:cubicBezTo>
                  <a:cubicBezTo>
                    <a:pt x="40023" y="10354"/>
                    <a:pt x="41090" y="4915"/>
                    <a:pt x="44576" y="1105"/>
                  </a:cubicBezTo>
                  <a:cubicBezTo>
                    <a:pt x="49263" y="-1610"/>
                    <a:pt x="55244" y="-381"/>
                    <a:pt x="58483" y="3962"/>
                  </a:cubicBezTo>
                  <a:lnTo>
                    <a:pt x="63150" y="10630"/>
                  </a:lnTo>
                  <a:lnTo>
                    <a:pt x="64388" y="12440"/>
                  </a:lnTo>
                  <a:lnTo>
                    <a:pt x="87058" y="43968"/>
                  </a:lnTo>
                  <a:lnTo>
                    <a:pt x="90582" y="49016"/>
                  </a:lnTo>
                  <a:lnTo>
                    <a:pt x="101726" y="65018"/>
                  </a:lnTo>
                  <a:lnTo>
                    <a:pt x="105536" y="70447"/>
                  </a:lnTo>
                  <a:cubicBezTo>
                    <a:pt x="106203" y="71400"/>
                    <a:pt x="106870" y="72257"/>
                    <a:pt x="107441" y="73209"/>
                  </a:cubicBezTo>
                  <a:lnTo>
                    <a:pt x="148208" y="13150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5821203" y="2718815"/>
              <a:ext cx="53625" cy="178689"/>
            </a:xfrm>
            <a:custGeom>
              <a:avLst/>
              <a:gdLst/>
              <a:ahLst/>
              <a:cxnLst/>
              <a:rect l="l" t="t" r="r" b="b"/>
              <a:pathLst>
                <a:path w="53625" h="178689" extrusionOk="0">
                  <a:moveTo>
                    <a:pt x="0" y="1810"/>
                  </a:moveTo>
                  <a:lnTo>
                    <a:pt x="15716" y="0"/>
                  </a:lnTo>
                  <a:lnTo>
                    <a:pt x="53626" y="172117"/>
                  </a:lnTo>
                  <a:lnTo>
                    <a:pt x="0" y="178689"/>
                  </a:lnTo>
                  <a:lnTo>
                    <a:pt x="0" y="181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5858351" y="2707481"/>
              <a:ext cx="112680" cy="170402"/>
            </a:xfrm>
            <a:custGeom>
              <a:avLst/>
              <a:gdLst/>
              <a:ahLst/>
              <a:cxnLst/>
              <a:rect l="l" t="t" r="r" b="b"/>
              <a:pathLst>
                <a:path w="112680" h="170402" extrusionOk="0">
                  <a:moveTo>
                    <a:pt x="13335" y="0"/>
                  </a:moveTo>
                  <a:lnTo>
                    <a:pt x="0" y="7429"/>
                  </a:lnTo>
                  <a:lnTo>
                    <a:pt x="67056" y="170402"/>
                  </a:lnTo>
                  <a:lnTo>
                    <a:pt x="112681" y="145733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5821203" y="2638139"/>
              <a:ext cx="58769" cy="101726"/>
            </a:xfrm>
            <a:custGeom>
              <a:avLst/>
              <a:gdLst/>
              <a:ahLst/>
              <a:cxnLst/>
              <a:rect l="l" t="t" r="r" b="b"/>
              <a:pathLst>
                <a:path w="58769" h="101726" extrusionOk="0">
                  <a:moveTo>
                    <a:pt x="58483" y="84440"/>
                  </a:moveTo>
                  <a:cubicBezTo>
                    <a:pt x="55215" y="80125"/>
                    <a:pt x="49243" y="78944"/>
                    <a:pt x="44576" y="81678"/>
                  </a:cubicBezTo>
                  <a:cubicBezTo>
                    <a:pt x="41109" y="85459"/>
                    <a:pt x="40042" y="90860"/>
                    <a:pt x="41814" y="95680"/>
                  </a:cubicBezTo>
                  <a:cubicBezTo>
                    <a:pt x="38670" y="87012"/>
                    <a:pt x="30288" y="83392"/>
                    <a:pt x="25240" y="86155"/>
                  </a:cubicBezTo>
                  <a:cubicBezTo>
                    <a:pt x="20792" y="89869"/>
                    <a:pt x="19259" y="96023"/>
                    <a:pt x="21430" y="101395"/>
                  </a:cubicBezTo>
                  <a:cubicBezTo>
                    <a:pt x="19868" y="94813"/>
                    <a:pt x="13410" y="90622"/>
                    <a:pt x="6762" y="91870"/>
                  </a:cubicBezTo>
                  <a:cubicBezTo>
                    <a:pt x="3171" y="93003"/>
                    <a:pt x="475" y="95994"/>
                    <a:pt x="-287" y="99680"/>
                  </a:cubicBezTo>
                  <a:lnTo>
                    <a:pt x="-287" y="-3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5819744" y="2833659"/>
              <a:ext cx="550003" cy="1388677"/>
            </a:xfrm>
            <a:custGeom>
              <a:avLst/>
              <a:gdLst/>
              <a:ahLst/>
              <a:cxnLst/>
              <a:rect l="l" t="t" r="r" b="b"/>
              <a:pathLst>
                <a:path w="550003" h="1388677" extrusionOk="0">
                  <a:moveTo>
                    <a:pt x="549717" y="1284618"/>
                  </a:moveTo>
                  <a:cubicBezTo>
                    <a:pt x="534353" y="1294781"/>
                    <a:pt x="519304" y="1305411"/>
                    <a:pt x="504568" y="1316527"/>
                  </a:cubicBezTo>
                  <a:cubicBezTo>
                    <a:pt x="493996" y="1324528"/>
                    <a:pt x="483423" y="1332624"/>
                    <a:pt x="473136" y="1341006"/>
                  </a:cubicBezTo>
                  <a:cubicBezTo>
                    <a:pt x="469040" y="1344340"/>
                    <a:pt x="465040" y="1347578"/>
                    <a:pt x="461039" y="1351007"/>
                  </a:cubicBezTo>
                  <a:lnTo>
                    <a:pt x="459134" y="1352531"/>
                  </a:lnTo>
                  <a:cubicBezTo>
                    <a:pt x="450276" y="1359961"/>
                    <a:pt x="441513" y="1367486"/>
                    <a:pt x="432940" y="1375296"/>
                  </a:cubicBezTo>
                  <a:cubicBezTo>
                    <a:pt x="428368" y="1379297"/>
                    <a:pt x="423415" y="1383392"/>
                    <a:pt x="419415" y="1387583"/>
                  </a:cubicBezTo>
                  <a:lnTo>
                    <a:pt x="418653" y="1388345"/>
                  </a:lnTo>
                  <a:lnTo>
                    <a:pt x="418653" y="1388345"/>
                  </a:lnTo>
                  <a:lnTo>
                    <a:pt x="414462" y="1375010"/>
                  </a:lnTo>
                  <a:lnTo>
                    <a:pt x="399984" y="1329290"/>
                  </a:lnTo>
                  <a:lnTo>
                    <a:pt x="349978" y="1170509"/>
                  </a:lnTo>
                  <a:lnTo>
                    <a:pt x="349978" y="1170509"/>
                  </a:lnTo>
                  <a:lnTo>
                    <a:pt x="245393" y="839896"/>
                  </a:lnTo>
                  <a:lnTo>
                    <a:pt x="2125" y="67609"/>
                  </a:lnTo>
                  <a:lnTo>
                    <a:pt x="2601" y="67609"/>
                  </a:lnTo>
                  <a:cubicBezTo>
                    <a:pt x="1848" y="66409"/>
                    <a:pt x="1305" y="65085"/>
                    <a:pt x="982" y="63704"/>
                  </a:cubicBezTo>
                  <a:cubicBezTo>
                    <a:pt x="-485" y="59208"/>
                    <a:pt x="-685" y="54398"/>
                    <a:pt x="410" y="49797"/>
                  </a:cubicBezTo>
                  <a:lnTo>
                    <a:pt x="410" y="49797"/>
                  </a:lnTo>
                  <a:cubicBezTo>
                    <a:pt x="620" y="48987"/>
                    <a:pt x="877" y="48197"/>
                    <a:pt x="1172" y="47416"/>
                  </a:cubicBezTo>
                  <a:cubicBezTo>
                    <a:pt x="3344" y="40929"/>
                    <a:pt x="8049" y="35605"/>
                    <a:pt x="14221" y="32652"/>
                  </a:cubicBezTo>
                  <a:cubicBezTo>
                    <a:pt x="15498" y="31995"/>
                    <a:pt x="16841" y="31452"/>
                    <a:pt x="18222" y="31033"/>
                  </a:cubicBezTo>
                  <a:cubicBezTo>
                    <a:pt x="18736" y="30804"/>
                    <a:pt x="19279" y="30642"/>
                    <a:pt x="19841" y="30557"/>
                  </a:cubicBezTo>
                  <a:cubicBezTo>
                    <a:pt x="29052" y="28413"/>
                    <a:pt x="38691" y="31404"/>
                    <a:pt x="45082" y="38367"/>
                  </a:cubicBezTo>
                  <a:cubicBezTo>
                    <a:pt x="46749" y="40215"/>
                    <a:pt x="48130" y="42301"/>
                    <a:pt x="49178" y="44558"/>
                  </a:cubicBezTo>
                  <a:lnTo>
                    <a:pt x="49845" y="44558"/>
                  </a:lnTo>
                  <a:cubicBezTo>
                    <a:pt x="49321" y="41596"/>
                    <a:pt x="49321" y="38567"/>
                    <a:pt x="49845" y="35605"/>
                  </a:cubicBezTo>
                  <a:lnTo>
                    <a:pt x="49845" y="35605"/>
                  </a:lnTo>
                  <a:cubicBezTo>
                    <a:pt x="52521" y="21498"/>
                    <a:pt x="66123" y="12221"/>
                    <a:pt x="80239" y="14897"/>
                  </a:cubicBezTo>
                  <a:cubicBezTo>
                    <a:pt x="88326" y="16431"/>
                    <a:pt x="95222" y="21708"/>
                    <a:pt x="98803" y="29128"/>
                  </a:cubicBezTo>
                  <a:lnTo>
                    <a:pt x="99470" y="29128"/>
                  </a:lnTo>
                  <a:cubicBezTo>
                    <a:pt x="98527" y="23746"/>
                    <a:pt x="99327" y="18212"/>
                    <a:pt x="101756" y="13316"/>
                  </a:cubicBezTo>
                  <a:lnTo>
                    <a:pt x="101756" y="13316"/>
                  </a:lnTo>
                  <a:cubicBezTo>
                    <a:pt x="104966" y="7116"/>
                    <a:pt x="110519" y="2448"/>
                    <a:pt x="117186" y="362"/>
                  </a:cubicBezTo>
                  <a:lnTo>
                    <a:pt x="118139" y="362"/>
                  </a:lnTo>
                  <a:lnTo>
                    <a:pt x="118139" y="362"/>
                  </a:lnTo>
                  <a:lnTo>
                    <a:pt x="118901" y="362"/>
                  </a:lnTo>
                  <a:cubicBezTo>
                    <a:pt x="125902" y="-1285"/>
                    <a:pt x="133274" y="29"/>
                    <a:pt x="139285" y="3982"/>
                  </a:cubicBezTo>
                  <a:lnTo>
                    <a:pt x="139285" y="3982"/>
                  </a:lnTo>
                  <a:cubicBezTo>
                    <a:pt x="140313" y="4639"/>
                    <a:pt x="141275" y="5401"/>
                    <a:pt x="142142" y="6268"/>
                  </a:cubicBezTo>
                  <a:cubicBezTo>
                    <a:pt x="145581" y="9354"/>
                    <a:pt x="148143" y="13297"/>
                    <a:pt x="149572" y="17698"/>
                  </a:cubicBezTo>
                  <a:lnTo>
                    <a:pt x="149572" y="17698"/>
                  </a:lnTo>
                  <a:lnTo>
                    <a:pt x="149572" y="18650"/>
                  </a:lnTo>
                  <a:lnTo>
                    <a:pt x="149572" y="19603"/>
                  </a:lnTo>
                  <a:lnTo>
                    <a:pt x="149572" y="19603"/>
                  </a:lnTo>
                  <a:lnTo>
                    <a:pt x="149572" y="19603"/>
                  </a:lnTo>
                  <a:cubicBezTo>
                    <a:pt x="149572" y="20174"/>
                    <a:pt x="149572" y="20555"/>
                    <a:pt x="149572" y="21032"/>
                  </a:cubicBezTo>
                  <a:lnTo>
                    <a:pt x="149572" y="210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5819360" y="2863875"/>
              <a:ext cx="459805" cy="1358462"/>
            </a:xfrm>
            <a:custGeom>
              <a:avLst/>
              <a:gdLst/>
              <a:ahLst/>
              <a:cxnLst/>
              <a:rect l="l" t="t" r="r" b="b"/>
              <a:pathLst>
                <a:path w="459805" h="1358462" extrusionOk="0">
                  <a:moveTo>
                    <a:pt x="451898" y="1298313"/>
                  </a:moveTo>
                  <a:lnTo>
                    <a:pt x="459519" y="1322316"/>
                  </a:lnTo>
                  <a:cubicBezTo>
                    <a:pt x="450660" y="1329746"/>
                    <a:pt x="441897" y="1337270"/>
                    <a:pt x="433325" y="1345081"/>
                  </a:cubicBezTo>
                  <a:cubicBezTo>
                    <a:pt x="428753" y="1349081"/>
                    <a:pt x="423800" y="1353177"/>
                    <a:pt x="419799" y="1357368"/>
                  </a:cubicBezTo>
                  <a:lnTo>
                    <a:pt x="419037" y="1358130"/>
                  </a:lnTo>
                  <a:lnTo>
                    <a:pt x="415799" y="1348033"/>
                  </a:lnTo>
                  <a:lnTo>
                    <a:pt x="400749" y="1300408"/>
                  </a:lnTo>
                  <a:lnTo>
                    <a:pt x="350743" y="1141627"/>
                  </a:lnTo>
                  <a:lnTo>
                    <a:pt x="247111" y="813014"/>
                  </a:lnTo>
                  <a:lnTo>
                    <a:pt x="247111" y="813014"/>
                  </a:lnTo>
                  <a:lnTo>
                    <a:pt x="2509" y="37298"/>
                  </a:lnTo>
                  <a:lnTo>
                    <a:pt x="2509" y="37298"/>
                  </a:lnTo>
                  <a:cubicBezTo>
                    <a:pt x="1766" y="36079"/>
                    <a:pt x="1194" y="34765"/>
                    <a:pt x="795" y="33393"/>
                  </a:cubicBezTo>
                  <a:lnTo>
                    <a:pt x="128" y="31012"/>
                  </a:lnTo>
                  <a:cubicBezTo>
                    <a:pt x="128" y="31012"/>
                    <a:pt x="128" y="31012"/>
                    <a:pt x="128" y="30440"/>
                  </a:cubicBezTo>
                  <a:cubicBezTo>
                    <a:pt x="-425" y="27287"/>
                    <a:pt x="-425" y="24068"/>
                    <a:pt x="128" y="20915"/>
                  </a:cubicBezTo>
                  <a:cubicBezTo>
                    <a:pt x="128" y="19867"/>
                    <a:pt x="604" y="18915"/>
                    <a:pt x="890" y="17867"/>
                  </a:cubicBezTo>
                  <a:cubicBezTo>
                    <a:pt x="2966" y="11190"/>
                    <a:pt x="7681" y="5647"/>
                    <a:pt x="13939" y="2532"/>
                  </a:cubicBezTo>
                  <a:cubicBezTo>
                    <a:pt x="15215" y="1875"/>
                    <a:pt x="16558" y="1332"/>
                    <a:pt x="17939" y="913"/>
                  </a:cubicBezTo>
                  <a:cubicBezTo>
                    <a:pt x="18454" y="684"/>
                    <a:pt x="18997" y="522"/>
                    <a:pt x="19559" y="437"/>
                  </a:cubicBezTo>
                  <a:cubicBezTo>
                    <a:pt x="28607" y="-1812"/>
                    <a:pt x="38161" y="951"/>
                    <a:pt x="44610" y="7675"/>
                  </a:cubicBezTo>
                  <a:lnTo>
                    <a:pt x="44610" y="8247"/>
                  </a:lnTo>
                  <a:lnTo>
                    <a:pt x="47181" y="16343"/>
                  </a:lnTo>
                  <a:lnTo>
                    <a:pt x="50610" y="27487"/>
                  </a:lnTo>
                  <a:lnTo>
                    <a:pt x="441135" y="1268119"/>
                  </a:lnTo>
                  <a:lnTo>
                    <a:pt x="441135" y="1268119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5918832" y="2832960"/>
              <a:ext cx="450915" cy="1317749"/>
            </a:xfrm>
            <a:custGeom>
              <a:avLst/>
              <a:gdLst/>
              <a:ahLst/>
              <a:cxnLst/>
              <a:rect l="l" t="t" r="r" b="b"/>
              <a:pathLst>
                <a:path w="450915" h="1317749" extrusionOk="0">
                  <a:moveTo>
                    <a:pt x="52294" y="21445"/>
                  </a:moveTo>
                  <a:lnTo>
                    <a:pt x="450629" y="1285508"/>
                  </a:lnTo>
                  <a:cubicBezTo>
                    <a:pt x="435265" y="1295671"/>
                    <a:pt x="420216" y="1306301"/>
                    <a:pt x="405481" y="1317417"/>
                  </a:cubicBezTo>
                  <a:lnTo>
                    <a:pt x="2192" y="37257"/>
                  </a:lnTo>
                  <a:lnTo>
                    <a:pt x="2192" y="37257"/>
                  </a:lnTo>
                  <a:cubicBezTo>
                    <a:pt x="1535" y="36038"/>
                    <a:pt x="992" y="34761"/>
                    <a:pt x="573" y="33447"/>
                  </a:cubicBezTo>
                  <a:cubicBezTo>
                    <a:pt x="297" y="32647"/>
                    <a:pt x="97" y="31818"/>
                    <a:pt x="1" y="30970"/>
                  </a:cubicBezTo>
                  <a:lnTo>
                    <a:pt x="1" y="29923"/>
                  </a:lnTo>
                  <a:lnTo>
                    <a:pt x="1" y="29923"/>
                  </a:lnTo>
                  <a:cubicBezTo>
                    <a:pt x="-827" y="24465"/>
                    <a:pt x="144" y="18883"/>
                    <a:pt x="2764" y="14016"/>
                  </a:cubicBezTo>
                  <a:lnTo>
                    <a:pt x="2764" y="14016"/>
                  </a:lnTo>
                  <a:cubicBezTo>
                    <a:pt x="6354" y="7710"/>
                    <a:pt x="12212" y="3015"/>
                    <a:pt x="19147" y="871"/>
                  </a:cubicBezTo>
                  <a:lnTo>
                    <a:pt x="19147" y="871"/>
                  </a:lnTo>
                  <a:lnTo>
                    <a:pt x="19908" y="871"/>
                  </a:lnTo>
                  <a:cubicBezTo>
                    <a:pt x="25938" y="-938"/>
                    <a:pt x="32405" y="-700"/>
                    <a:pt x="38292" y="1538"/>
                  </a:cubicBezTo>
                  <a:cubicBezTo>
                    <a:pt x="38920" y="1767"/>
                    <a:pt x="39530" y="2052"/>
                    <a:pt x="40102" y="2395"/>
                  </a:cubicBezTo>
                  <a:cubicBezTo>
                    <a:pt x="42759" y="3643"/>
                    <a:pt x="45178" y="5358"/>
                    <a:pt x="47245" y="7444"/>
                  </a:cubicBezTo>
                  <a:lnTo>
                    <a:pt x="50674" y="18302"/>
                  </a:lnTo>
                  <a:lnTo>
                    <a:pt x="50674" y="18302"/>
                  </a:lnTo>
                  <a:lnTo>
                    <a:pt x="51436" y="20493"/>
                  </a:lnTo>
                  <a:lnTo>
                    <a:pt x="51436" y="2049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8" name="Google Shape;1308;p4"/>
          <p:cNvGrpSpPr/>
          <p:nvPr/>
        </p:nvGrpSpPr>
        <p:grpSpPr>
          <a:xfrm>
            <a:off x="230791" y="5124916"/>
            <a:ext cx="434901" cy="657181"/>
            <a:chOff x="5581650" y="2652140"/>
            <a:chExt cx="1024984" cy="1548860"/>
          </a:xfrm>
        </p:grpSpPr>
        <p:sp>
          <p:nvSpPr>
            <p:cNvPr id="1309" name="Google Shape;1309;p4"/>
            <p:cNvSpPr/>
            <p:nvPr/>
          </p:nvSpPr>
          <p:spPr>
            <a:xfrm>
              <a:off x="5611796" y="2709287"/>
              <a:ext cx="176831" cy="187645"/>
            </a:xfrm>
            <a:custGeom>
              <a:avLst/>
              <a:gdLst/>
              <a:ahLst/>
              <a:cxnLst/>
              <a:rect l="l" t="t" r="r" b="b"/>
              <a:pathLst>
                <a:path w="176831" h="187645" extrusionOk="0">
                  <a:moveTo>
                    <a:pt x="176505" y="95366"/>
                  </a:moveTo>
                  <a:lnTo>
                    <a:pt x="49917" y="187282"/>
                  </a:lnTo>
                  <a:lnTo>
                    <a:pt x="27629" y="120607"/>
                  </a:lnTo>
                  <a:lnTo>
                    <a:pt x="2292" y="42216"/>
                  </a:lnTo>
                  <a:lnTo>
                    <a:pt x="-184" y="34691"/>
                  </a:lnTo>
                  <a:cubicBezTo>
                    <a:pt x="-537" y="30986"/>
                    <a:pt x="1092" y="27367"/>
                    <a:pt x="4102" y="25166"/>
                  </a:cubicBezTo>
                  <a:cubicBezTo>
                    <a:pt x="9979" y="21947"/>
                    <a:pt x="17332" y="23823"/>
                    <a:pt x="20961" y="29452"/>
                  </a:cubicBezTo>
                  <a:cubicBezTo>
                    <a:pt x="17227" y="25014"/>
                    <a:pt x="16761" y="18670"/>
                    <a:pt x="19818" y="13736"/>
                  </a:cubicBezTo>
                  <a:cubicBezTo>
                    <a:pt x="25257" y="9336"/>
                    <a:pt x="33239" y="10184"/>
                    <a:pt x="37630" y="15622"/>
                  </a:cubicBezTo>
                  <a:cubicBezTo>
                    <a:pt x="38097" y="16194"/>
                    <a:pt x="38516" y="16803"/>
                    <a:pt x="38868" y="17451"/>
                  </a:cubicBezTo>
                  <a:cubicBezTo>
                    <a:pt x="35678" y="13412"/>
                    <a:pt x="35020" y="7935"/>
                    <a:pt x="37154" y="3259"/>
                  </a:cubicBezTo>
                  <a:cubicBezTo>
                    <a:pt x="40735" y="-809"/>
                    <a:pt x="46803" y="-1551"/>
                    <a:pt x="51251" y="1544"/>
                  </a:cubicBezTo>
                  <a:lnTo>
                    <a:pt x="57728" y="6402"/>
                  </a:lnTo>
                  <a:cubicBezTo>
                    <a:pt x="58385" y="6774"/>
                    <a:pt x="58985" y="7221"/>
                    <a:pt x="59538" y="7735"/>
                  </a:cubicBezTo>
                  <a:lnTo>
                    <a:pt x="90875" y="30976"/>
                  </a:lnTo>
                  <a:lnTo>
                    <a:pt x="95828" y="34691"/>
                  </a:lnTo>
                  <a:lnTo>
                    <a:pt x="111449" y="46312"/>
                  </a:lnTo>
                  <a:lnTo>
                    <a:pt x="116783" y="50312"/>
                  </a:lnTo>
                  <a:cubicBezTo>
                    <a:pt x="117707" y="50922"/>
                    <a:pt x="118602" y="51589"/>
                    <a:pt x="119450" y="52312"/>
                  </a:cubicBezTo>
                  <a:lnTo>
                    <a:pt x="176600" y="94794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5607748" y="2723959"/>
              <a:ext cx="104774" cy="174497"/>
            </a:xfrm>
            <a:custGeom>
              <a:avLst/>
              <a:gdLst/>
              <a:ahLst/>
              <a:cxnLst/>
              <a:rect l="l" t="t" r="r" b="b"/>
              <a:pathLst>
                <a:path w="104774" h="174497" extrusionOk="0">
                  <a:moveTo>
                    <a:pt x="0" y="6668"/>
                  </a:moveTo>
                  <a:lnTo>
                    <a:pt x="14383" y="0"/>
                  </a:lnTo>
                  <a:lnTo>
                    <a:pt x="104775" y="151352"/>
                  </a:lnTo>
                  <a:lnTo>
                    <a:pt x="56007" y="174498"/>
                  </a:lnTo>
                  <a:lnTo>
                    <a:pt x="0" y="666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5641181" y="2702241"/>
              <a:ext cx="150685" cy="144684"/>
            </a:xfrm>
            <a:custGeom>
              <a:avLst/>
              <a:gdLst/>
              <a:ahLst/>
              <a:cxnLst/>
              <a:rect l="l" t="t" r="r" b="b"/>
              <a:pathLst>
                <a:path w="150685" h="144684" extrusionOk="0">
                  <a:moveTo>
                    <a:pt x="10287" y="0"/>
                  </a:moveTo>
                  <a:lnTo>
                    <a:pt x="0" y="11240"/>
                  </a:lnTo>
                  <a:lnTo>
                    <a:pt x="115157" y="144685"/>
                  </a:lnTo>
                  <a:lnTo>
                    <a:pt x="150686" y="106775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5581650" y="2652140"/>
              <a:ext cx="82676" cy="95250"/>
            </a:xfrm>
            <a:custGeom>
              <a:avLst/>
              <a:gdLst/>
              <a:ahLst/>
              <a:cxnLst/>
              <a:rect l="l" t="t" r="r" b="b"/>
              <a:pathLst>
                <a:path w="82676" h="95250" extrusionOk="0">
                  <a:moveTo>
                    <a:pt x="82445" y="61835"/>
                  </a:moveTo>
                  <a:cubicBezTo>
                    <a:pt x="77997" y="58739"/>
                    <a:pt x="71930" y="59482"/>
                    <a:pt x="68348" y="63550"/>
                  </a:cubicBezTo>
                  <a:cubicBezTo>
                    <a:pt x="66167" y="68217"/>
                    <a:pt x="66834" y="73722"/>
                    <a:pt x="70063" y="77742"/>
                  </a:cubicBezTo>
                  <a:cubicBezTo>
                    <a:pt x="66529" y="71703"/>
                    <a:pt x="58776" y="69665"/>
                    <a:pt x="52737" y="73198"/>
                  </a:cubicBezTo>
                  <a:cubicBezTo>
                    <a:pt x="52299" y="73446"/>
                    <a:pt x="51889" y="73722"/>
                    <a:pt x="51489" y="74027"/>
                  </a:cubicBezTo>
                  <a:cubicBezTo>
                    <a:pt x="48336" y="78942"/>
                    <a:pt x="48803" y="85343"/>
                    <a:pt x="52632" y="89743"/>
                  </a:cubicBezTo>
                  <a:cubicBezTo>
                    <a:pt x="49013" y="84114"/>
                    <a:pt x="41678" y="82209"/>
                    <a:pt x="35773" y="85362"/>
                  </a:cubicBezTo>
                  <a:cubicBezTo>
                    <a:pt x="32811" y="87600"/>
                    <a:pt x="31191" y="91191"/>
                    <a:pt x="31487" y="94887"/>
                  </a:cubicBezTo>
                  <a:lnTo>
                    <a:pt x="-232" y="-363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5658290" y="2797341"/>
              <a:ext cx="922341" cy="1208777"/>
            </a:xfrm>
            <a:custGeom>
              <a:avLst/>
              <a:gdLst/>
              <a:ahLst/>
              <a:cxnLst/>
              <a:rect l="l" t="t" r="r" b="b"/>
              <a:pathLst>
                <a:path w="922341" h="1208777" extrusionOk="0">
                  <a:moveTo>
                    <a:pt x="922110" y="1100496"/>
                  </a:moveTo>
                  <a:cubicBezTo>
                    <a:pt x="918014" y="1103735"/>
                    <a:pt x="914014" y="1107068"/>
                    <a:pt x="910013" y="1110498"/>
                  </a:cubicBezTo>
                  <a:lnTo>
                    <a:pt x="908108" y="1112021"/>
                  </a:lnTo>
                  <a:cubicBezTo>
                    <a:pt x="899250" y="1119356"/>
                    <a:pt x="890487" y="1126976"/>
                    <a:pt x="881915" y="1134786"/>
                  </a:cubicBezTo>
                  <a:cubicBezTo>
                    <a:pt x="877342" y="1138787"/>
                    <a:pt x="872390" y="1142883"/>
                    <a:pt x="868389" y="1147074"/>
                  </a:cubicBezTo>
                  <a:cubicBezTo>
                    <a:pt x="868113" y="1147302"/>
                    <a:pt x="867855" y="1147559"/>
                    <a:pt x="867627" y="1147835"/>
                  </a:cubicBezTo>
                  <a:lnTo>
                    <a:pt x="867627" y="1147835"/>
                  </a:lnTo>
                  <a:cubicBezTo>
                    <a:pt x="859054" y="1155770"/>
                    <a:pt x="850673" y="1163866"/>
                    <a:pt x="842481" y="1172124"/>
                  </a:cubicBezTo>
                  <a:cubicBezTo>
                    <a:pt x="837337" y="1177268"/>
                    <a:pt x="832194" y="1182507"/>
                    <a:pt x="827146" y="1187745"/>
                  </a:cubicBezTo>
                  <a:cubicBezTo>
                    <a:pt x="820573" y="1194508"/>
                    <a:pt x="814096" y="1201366"/>
                    <a:pt x="808096" y="1208415"/>
                  </a:cubicBezTo>
                  <a:lnTo>
                    <a:pt x="808096" y="1208415"/>
                  </a:lnTo>
                  <a:lnTo>
                    <a:pt x="746374" y="1125261"/>
                  </a:lnTo>
                  <a:lnTo>
                    <a:pt x="745516" y="1124118"/>
                  </a:lnTo>
                  <a:lnTo>
                    <a:pt x="7424" y="104372"/>
                  </a:lnTo>
                  <a:lnTo>
                    <a:pt x="7424" y="104372"/>
                  </a:lnTo>
                  <a:lnTo>
                    <a:pt x="7424" y="104372"/>
                  </a:lnTo>
                  <a:cubicBezTo>
                    <a:pt x="6386" y="103438"/>
                    <a:pt x="5462" y="102381"/>
                    <a:pt x="4662" y="101228"/>
                  </a:cubicBezTo>
                  <a:cubicBezTo>
                    <a:pt x="1890" y="97399"/>
                    <a:pt x="214" y="92885"/>
                    <a:pt x="-196" y="88179"/>
                  </a:cubicBezTo>
                  <a:lnTo>
                    <a:pt x="-196" y="88179"/>
                  </a:lnTo>
                  <a:cubicBezTo>
                    <a:pt x="-243" y="87350"/>
                    <a:pt x="-243" y="86531"/>
                    <a:pt x="-196" y="85703"/>
                  </a:cubicBezTo>
                  <a:lnTo>
                    <a:pt x="-196" y="85703"/>
                  </a:lnTo>
                  <a:cubicBezTo>
                    <a:pt x="-129" y="81521"/>
                    <a:pt x="985" y="77435"/>
                    <a:pt x="3043" y="73796"/>
                  </a:cubicBezTo>
                  <a:lnTo>
                    <a:pt x="4471" y="71415"/>
                  </a:lnTo>
                  <a:lnTo>
                    <a:pt x="5519" y="70082"/>
                  </a:lnTo>
                  <a:cubicBezTo>
                    <a:pt x="6319" y="68901"/>
                    <a:pt x="7281" y="67843"/>
                    <a:pt x="8377" y="66938"/>
                  </a:cubicBezTo>
                  <a:cubicBezTo>
                    <a:pt x="9100" y="66167"/>
                    <a:pt x="9901" y="65462"/>
                    <a:pt x="10758" y="64843"/>
                  </a:cubicBezTo>
                  <a:lnTo>
                    <a:pt x="12282" y="63890"/>
                  </a:lnTo>
                  <a:cubicBezTo>
                    <a:pt x="20311" y="58995"/>
                    <a:pt x="30341" y="58775"/>
                    <a:pt x="38571" y="63319"/>
                  </a:cubicBezTo>
                  <a:cubicBezTo>
                    <a:pt x="40781" y="64548"/>
                    <a:pt x="42771" y="66119"/>
                    <a:pt x="44476" y="67986"/>
                  </a:cubicBezTo>
                  <a:lnTo>
                    <a:pt x="45048" y="67510"/>
                  </a:lnTo>
                  <a:cubicBezTo>
                    <a:pt x="43629" y="64805"/>
                    <a:pt x="42695" y="61871"/>
                    <a:pt x="42286" y="58842"/>
                  </a:cubicBezTo>
                  <a:cubicBezTo>
                    <a:pt x="40371" y="44612"/>
                    <a:pt x="50353" y="31515"/>
                    <a:pt x="64584" y="29600"/>
                  </a:cubicBezTo>
                  <a:cubicBezTo>
                    <a:pt x="72785" y="28496"/>
                    <a:pt x="81024" y="31363"/>
                    <a:pt x="86767" y="37316"/>
                  </a:cubicBezTo>
                  <a:lnTo>
                    <a:pt x="86767" y="37316"/>
                  </a:lnTo>
                  <a:lnTo>
                    <a:pt x="87244" y="37316"/>
                  </a:lnTo>
                  <a:cubicBezTo>
                    <a:pt x="84758" y="32715"/>
                    <a:pt x="83767" y="27457"/>
                    <a:pt x="84386" y="22266"/>
                  </a:cubicBezTo>
                  <a:cubicBezTo>
                    <a:pt x="84338" y="22076"/>
                    <a:pt x="84338" y="21885"/>
                    <a:pt x="84386" y="21695"/>
                  </a:cubicBezTo>
                  <a:cubicBezTo>
                    <a:pt x="85358" y="14675"/>
                    <a:pt x="89139" y="8341"/>
                    <a:pt x="94864" y="4169"/>
                  </a:cubicBezTo>
                  <a:lnTo>
                    <a:pt x="95530" y="4169"/>
                  </a:lnTo>
                  <a:cubicBezTo>
                    <a:pt x="101836" y="-127"/>
                    <a:pt x="109694" y="-1451"/>
                    <a:pt x="117057" y="549"/>
                  </a:cubicBezTo>
                  <a:cubicBezTo>
                    <a:pt x="118295" y="787"/>
                    <a:pt x="119486" y="1245"/>
                    <a:pt x="120581" y="1883"/>
                  </a:cubicBezTo>
                  <a:cubicBezTo>
                    <a:pt x="124896" y="3692"/>
                    <a:pt x="128620" y="6655"/>
                    <a:pt x="131344" y="10455"/>
                  </a:cubicBezTo>
                  <a:lnTo>
                    <a:pt x="132583" y="12360"/>
                  </a:lnTo>
                  <a:lnTo>
                    <a:pt x="132583" y="12360"/>
                  </a:lnTo>
                  <a:cubicBezTo>
                    <a:pt x="132840" y="12751"/>
                    <a:pt x="133068" y="13170"/>
                    <a:pt x="133249" y="13598"/>
                  </a:cubicBezTo>
                  <a:lnTo>
                    <a:pt x="133249" y="13598"/>
                  </a:lnTo>
                  <a:lnTo>
                    <a:pt x="475483" y="486229"/>
                  </a:lnTo>
                  <a:lnTo>
                    <a:pt x="475483" y="486229"/>
                  </a:lnTo>
                  <a:lnTo>
                    <a:pt x="476340" y="487372"/>
                  </a:lnTo>
                  <a:lnTo>
                    <a:pt x="476340" y="487372"/>
                  </a:lnTo>
                  <a:lnTo>
                    <a:pt x="604737" y="664632"/>
                  </a:lnTo>
                  <a:lnTo>
                    <a:pt x="604737" y="664632"/>
                  </a:lnTo>
                  <a:lnTo>
                    <a:pt x="746374" y="857990"/>
                  </a:lnTo>
                  <a:lnTo>
                    <a:pt x="746374" y="857990"/>
                  </a:lnTo>
                  <a:lnTo>
                    <a:pt x="798571" y="929999"/>
                  </a:lnTo>
                  <a:lnTo>
                    <a:pt x="798571" y="929999"/>
                  </a:lnTo>
                  <a:lnTo>
                    <a:pt x="799237" y="930761"/>
                  </a:lnTo>
                  <a:lnTo>
                    <a:pt x="883057" y="1046585"/>
                  </a:lnTo>
                  <a:lnTo>
                    <a:pt x="883057" y="1046585"/>
                  </a:lnTo>
                  <a:lnTo>
                    <a:pt x="890773" y="1057348"/>
                  </a:lnTo>
                  <a:lnTo>
                    <a:pt x="890773" y="1057348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6605777" y="4199286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3"/>
                  </a:lnTo>
                  <a:lnTo>
                    <a:pt x="0" y="0"/>
                  </a:lnTo>
                  <a:lnTo>
                    <a:pt x="572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5658981" y="2856994"/>
              <a:ext cx="841735" cy="1149315"/>
            </a:xfrm>
            <a:custGeom>
              <a:avLst/>
              <a:gdLst/>
              <a:ahLst/>
              <a:cxnLst/>
              <a:rect l="l" t="t" r="r" b="b"/>
              <a:pathLst>
                <a:path w="841735" h="1149315" extrusionOk="0">
                  <a:moveTo>
                    <a:pt x="841504" y="1112662"/>
                  </a:moveTo>
                  <a:cubicBezTo>
                    <a:pt x="836361" y="1117806"/>
                    <a:pt x="831217" y="1123044"/>
                    <a:pt x="826169" y="1128283"/>
                  </a:cubicBezTo>
                  <a:cubicBezTo>
                    <a:pt x="819597" y="1135046"/>
                    <a:pt x="813120" y="1141904"/>
                    <a:pt x="807119" y="1148952"/>
                  </a:cubicBezTo>
                  <a:lnTo>
                    <a:pt x="745683" y="1064275"/>
                  </a:lnTo>
                  <a:lnTo>
                    <a:pt x="744826" y="1063132"/>
                  </a:lnTo>
                  <a:lnTo>
                    <a:pt x="6924" y="44528"/>
                  </a:lnTo>
                  <a:lnTo>
                    <a:pt x="6924" y="44528"/>
                  </a:lnTo>
                  <a:cubicBezTo>
                    <a:pt x="5933" y="43567"/>
                    <a:pt x="5038" y="42519"/>
                    <a:pt x="4257" y="41385"/>
                  </a:cubicBezTo>
                  <a:cubicBezTo>
                    <a:pt x="3771" y="40718"/>
                    <a:pt x="3323" y="40014"/>
                    <a:pt x="2923" y="39290"/>
                  </a:cubicBezTo>
                  <a:lnTo>
                    <a:pt x="2923" y="38718"/>
                  </a:lnTo>
                  <a:cubicBezTo>
                    <a:pt x="1209" y="35804"/>
                    <a:pt x="142" y="32556"/>
                    <a:pt x="-220" y="29193"/>
                  </a:cubicBezTo>
                  <a:lnTo>
                    <a:pt x="-220" y="29193"/>
                  </a:lnTo>
                  <a:cubicBezTo>
                    <a:pt x="-220" y="28241"/>
                    <a:pt x="-220" y="27288"/>
                    <a:pt x="-220" y="26336"/>
                  </a:cubicBezTo>
                  <a:lnTo>
                    <a:pt x="-220" y="26336"/>
                  </a:lnTo>
                  <a:cubicBezTo>
                    <a:pt x="-353" y="21897"/>
                    <a:pt x="666" y="17497"/>
                    <a:pt x="2733" y="13572"/>
                  </a:cubicBezTo>
                  <a:lnTo>
                    <a:pt x="4161" y="11191"/>
                  </a:lnTo>
                  <a:lnTo>
                    <a:pt x="5209" y="9858"/>
                  </a:lnTo>
                  <a:cubicBezTo>
                    <a:pt x="6009" y="8676"/>
                    <a:pt x="6971" y="7619"/>
                    <a:pt x="8067" y="6714"/>
                  </a:cubicBezTo>
                  <a:cubicBezTo>
                    <a:pt x="8791" y="5943"/>
                    <a:pt x="9591" y="5238"/>
                    <a:pt x="10448" y="4619"/>
                  </a:cubicBezTo>
                  <a:lnTo>
                    <a:pt x="11972" y="3666"/>
                  </a:lnTo>
                  <a:cubicBezTo>
                    <a:pt x="19792" y="-1344"/>
                    <a:pt x="29717" y="-1706"/>
                    <a:pt x="37880" y="2714"/>
                  </a:cubicBezTo>
                  <a:lnTo>
                    <a:pt x="37880" y="2714"/>
                  </a:lnTo>
                  <a:lnTo>
                    <a:pt x="42928" y="9762"/>
                  </a:lnTo>
                  <a:lnTo>
                    <a:pt x="49691" y="19287"/>
                  </a:lnTo>
                  <a:lnTo>
                    <a:pt x="659291" y="861202"/>
                  </a:lnTo>
                  <a:lnTo>
                    <a:pt x="660053" y="862345"/>
                  </a:lnTo>
                  <a:lnTo>
                    <a:pt x="788831" y="1039701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5742780" y="2795836"/>
              <a:ext cx="837851" cy="1136654"/>
            </a:xfrm>
            <a:custGeom>
              <a:avLst/>
              <a:gdLst/>
              <a:ahLst/>
              <a:cxnLst/>
              <a:rect l="l" t="t" r="r" b="b"/>
              <a:pathLst>
                <a:path w="837851" h="1136654" extrusionOk="0">
                  <a:moveTo>
                    <a:pt x="837620" y="1102001"/>
                  </a:moveTo>
                  <a:cubicBezTo>
                    <a:pt x="833524" y="1105240"/>
                    <a:pt x="829523" y="1108574"/>
                    <a:pt x="825523" y="1112003"/>
                  </a:cubicBezTo>
                  <a:lnTo>
                    <a:pt x="823618" y="1113527"/>
                  </a:lnTo>
                  <a:cubicBezTo>
                    <a:pt x="814759" y="1120861"/>
                    <a:pt x="805997" y="1128481"/>
                    <a:pt x="797424" y="1136291"/>
                  </a:cubicBezTo>
                  <a:lnTo>
                    <a:pt x="764848" y="1091333"/>
                  </a:lnTo>
                  <a:lnTo>
                    <a:pt x="764182" y="1090476"/>
                  </a:lnTo>
                  <a:lnTo>
                    <a:pt x="752561" y="1074379"/>
                  </a:lnTo>
                  <a:lnTo>
                    <a:pt x="611782" y="880069"/>
                  </a:lnTo>
                  <a:lnTo>
                    <a:pt x="483385" y="702618"/>
                  </a:lnTo>
                  <a:lnTo>
                    <a:pt x="482528" y="701570"/>
                  </a:lnTo>
                  <a:lnTo>
                    <a:pt x="7039" y="45012"/>
                  </a:lnTo>
                  <a:lnTo>
                    <a:pt x="7039" y="45012"/>
                  </a:lnTo>
                  <a:cubicBezTo>
                    <a:pt x="5954" y="44126"/>
                    <a:pt x="5020" y="43060"/>
                    <a:pt x="4277" y="41869"/>
                  </a:cubicBezTo>
                  <a:cubicBezTo>
                    <a:pt x="3753" y="41259"/>
                    <a:pt x="3306" y="40593"/>
                    <a:pt x="2944" y="39868"/>
                  </a:cubicBezTo>
                  <a:lnTo>
                    <a:pt x="2467" y="39011"/>
                  </a:lnTo>
                  <a:lnTo>
                    <a:pt x="2467" y="39011"/>
                  </a:lnTo>
                  <a:cubicBezTo>
                    <a:pt x="77" y="34278"/>
                    <a:pt x="-752" y="28915"/>
                    <a:pt x="86" y="23676"/>
                  </a:cubicBezTo>
                  <a:cubicBezTo>
                    <a:pt x="39" y="23486"/>
                    <a:pt x="39" y="23295"/>
                    <a:pt x="86" y="23105"/>
                  </a:cubicBezTo>
                  <a:cubicBezTo>
                    <a:pt x="1324" y="15913"/>
                    <a:pt x="5325" y="9484"/>
                    <a:pt x="11230" y="5198"/>
                  </a:cubicBezTo>
                  <a:lnTo>
                    <a:pt x="11230" y="5198"/>
                  </a:lnTo>
                  <a:cubicBezTo>
                    <a:pt x="16536" y="1292"/>
                    <a:pt x="23032" y="-660"/>
                    <a:pt x="29614" y="-327"/>
                  </a:cubicBezTo>
                  <a:lnTo>
                    <a:pt x="31519" y="-327"/>
                  </a:lnTo>
                  <a:cubicBezTo>
                    <a:pt x="34443" y="-13"/>
                    <a:pt x="37281" y="825"/>
                    <a:pt x="39901" y="2150"/>
                  </a:cubicBezTo>
                  <a:lnTo>
                    <a:pt x="49426" y="14913"/>
                  </a:lnTo>
                  <a:lnTo>
                    <a:pt x="391659" y="487543"/>
                  </a:lnTo>
                  <a:lnTo>
                    <a:pt x="391659" y="487543"/>
                  </a:lnTo>
                  <a:lnTo>
                    <a:pt x="392516" y="488687"/>
                  </a:lnTo>
                  <a:lnTo>
                    <a:pt x="392516" y="488687"/>
                  </a:lnTo>
                  <a:lnTo>
                    <a:pt x="520913" y="665947"/>
                  </a:lnTo>
                  <a:lnTo>
                    <a:pt x="520913" y="665947"/>
                  </a:lnTo>
                  <a:lnTo>
                    <a:pt x="661883" y="859495"/>
                  </a:lnTo>
                  <a:lnTo>
                    <a:pt x="661883" y="859495"/>
                  </a:lnTo>
                  <a:lnTo>
                    <a:pt x="714080" y="931504"/>
                  </a:lnTo>
                  <a:lnTo>
                    <a:pt x="714080" y="931504"/>
                  </a:lnTo>
                  <a:lnTo>
                    <a:pt x="714747" y="932266"/>
                  </a:lnTo>
                  <a:lnTo>
                    <a:pt x="798567" y="1048090"/>
                  </a:lnTo>
                  <a:lnTo>
                    <a:pt x="798567" y="1048090"/>
                  </a:lnTo>
                  <a:lnTo>
                    <a:pt x="806282" y="1058853"/>
                  </a:lnTo>
                  <a:lnTo>
                    <a:pt x="806282" y="105885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7" name="Google Shape;1317;p4"/>
          <p:cNvGrpSpPr/>
          <p:nvPr/>
        </p:nvGrpSpPr>
        <p:grpSpPr>
          <a:xfrm>
            <a:off x="280818" y="4861923"/>
            <a:ext cx="366116" cy="832136"/>
            <a:chOff x="5662611" y="2447924"/>
            <a:chExt cx="862870" cy="1961198"/>
          </a:xfrm>
        </p:grpSpPr>
        <p:sp>
          <p:nvSpPr>
            <p:cNvPr id="1318" name="Google Shape;1318;p4"/>
            <p:cNvSpPr/>
            <p:nvPr/>
          </p:nvSpPr>
          <p:spPr>
            <a:xfrm>
              <a:off x="5670898" y="2519475"/>
              <a:ext cx="158877" cy="184100"/>
            </a:xfrm>
            <a:custGeom>
              <a:avLst/>
              <a:gdLst/>
              <a:ahLst/>
              <a:cxnLst/>
              <a:rect l="l" t="t" r="r" b="b"/>
              <a:pathLst>
                <a:path w="158877" h="184100" extrusionOk="0">
                  <a:moveTo>
                    <a:pt x="158632" y="123221"/>
                  </a:moveTo>
                  <a:lnTo>
                    <a:pt x="14995" y="183799"/>
                  </a:lnTo>
                  <a:lnTo>
                    <a:pt x="8328" y="113696"/>
                  </a:lnTo>
                  <a:lnTo>
                    <a:pt x="517" y="32066"/>
                  </a:lnTo>
                  <a:lnTo>
                    <a:pt x="-245" y="24161"/>
                  </a:lnTo>
                  <a:cubicBezTo>
                    <a:pt x="232" y="20398"/>
                    <a:pt x="2660" y="17179"/>
                    <a:pt x="6137" y="15683"/>
                  </a:cubicBezTo>
                  <a:cubicBezTo>
                    <a:pt x="12586" y="13893"/>
                    <a:pt x="19320" y="17388"/>
                    <a:pt x="21568" y="23684"/>
                  </a:cubicBezTo>
                  <a:cubicBezTo>
                    <a:pt x="18939" y="18531"/>
                    <a:pt x="19901" y="12283"/>
                    <a:pt x="23949" y="8158"/>
                  </a:cubicBezTo>
                  <a:cubicBezTo>
                    <a:pt x="28711" y="4730"/>
                    <a:pt x="37379" y="7492"/>
                    <a:pt x="41284" y="15969"/>
                  </a:cubicBezTo>
                  <a:cubicBezTo>
                    <a:pt x="39084" y="11292"/>
                    <a:pt x="39665" y="5787"/>
                    <a:pt x="42808" y="1681"/>
                  </a:cubicBezTo>
                  <a:cubicBezTo>
                    <a:pt x="47218" y="-1462"/>
                    <a:pt x="53276" y="-804"/>
                    <a:pt x="56905" y="3206"/>
                  </a:cubicBezTo>
                  <a:lnTo>
                    <a:pt x="62144" y="9397"/>
                  </a:lnTo>
                  <a:lnTo>
                    <a:pt x="63573" y="11111"/>
                  </a:lnTo>
                  <a:lnTo>
                    <a:pt x="88814" y="40829"/>
                  </a:lnTo>
                  <a:lnTo>
                    <a:pt x="92815" y="45592"/>
                  </a:lnTo>
                  <a:lnTo>
                    <a:pt x="105387" y="60451"/>
                  </a:lnTo>
                  <a:lnTo>
                    <a:pt x="109769" y="65499"/>
                  </a:lnTo>
                  <a:cubicBezTo>
                    <a:pt x="110521" y="66309"/>
                    <a:pt x="111217" y="67175"/>
                    <a:pt x="111865" y="68071"/>
                  </a:cubicBezTo>
                  <a:lnTo>
                    <a:pt x="157870" y="12226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4"/>
            <p:cNvSpPr/>
            <p:nvPr/>
          </p:nvSpPr>
          <p:spPr>
            <a:xfrm>
              <a:off x="5670422" y="2526410"/>
              <a:ext cx="69437" cy="179451"/>
            </a:xfrm>
            <a:custGeom>
              <a:avLst/>
              <a:gdLst/>
              <a:ahLst/>
              <a:cxnLst/>
              <a:rect l="l" t="t" r="r" b="b"/>
              <a:pathLst>
                <a:path w="69437" h="179451" extrusionOk="0">
                  <a:moveTo>
                    <a:pt x="0" y="3334"/>
                  </a:moveTo>
                  <a:lnTo>
                    <a:pt x="15526" y="0"/>
                  </a:lnTo>
                  <a:lnTo>
                    <a:pt x="69437" y="167831"/>
                  </a:lnTo>
                  <a:lnTo>
                    <a:pt x="16669" y="179451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5706903" y="2511932"/>
              <a:ext cx="125158" cy="164592"/>
            </a:xfrm>
            <a:custGeom>
              <a:avLst/>
              <a:gdLst/>
              <a:ahLst/>
              <a:cxnLst/>
              <a:rect l="l" t="t" r="r" b="b"/>
              <a:pathLst>
                <a:path w="125158" h="164592" extrusionOk="0">
                  <a:moveTo>
                    <a:pt x="12573" y="0"/>
                  </a:moveTo>
                  <a:lnTo>
                    <a:pt x="0" y="8668"/>
                  </a:lnTo>
                  <a:lnTo>
                    <a:pt x="82010" y="164592"/>
                  </a:lnTo>
                  <a:lnTo>
                    <a:pt x="125159" y="135731"/>
                  </a:lnTo>
                  <a:lnTo>
                    <a:pt x="12573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5662611" y="2447924"/>
              <a:ext cx="66675" cy="99536"/>
            </a:xfrm>
            <a:custGeom>
              <a:avLst/>
              <a:gdLst/>
              <a:ahLst/>
              <a:cxnLst/>
              <a:rect l="l" t="t" r="r" b="b"/>
              <a:pathLst>
                <a:path w="66675" h="99536" extrusionOk="0">
                  <a:moveTo>
                    <a:pt x="66430" y="78376"/>
                  </a:moveTo>
                  <a:cubicBezTo>
                    <a:pt x="62763" y="74356"/>
                    <a:pt x="56677" y="73699"/>
                    <a:pt x="52238" y="76852"/>
                  </a:cubicBezTo>
                  <a:cubicBezTo>
                    <a:pt x="49133" y="80976"/>
                    <a:pt x="48581" y="86481"/>
                    <a:pt x="50809" y="91139"/>
                  </a:cubicBezTo>
                  <a:cubicBezTo>
                    <a:pt x="48723" y="84405"/>
                    <a:pt x="41580" y="80633"/>
                    <a:pt x="34846" y="82719"/>
                  </a:cubicBezTo>
                  <a:cubicBezTo>
                    <a:pt x="34379" y="82871"/>
                    <a:pt x="33922" y="83033"/>
                    <a:pt x="33474" y="83233"/>
                  </a:cubicBezTo>
                  <a:cubicBezTo>
                    <a:pt x="29397" y="87377"/>
                    <a:pt x="28407" y="93654"/>
                    <a:pt x="30997" y="98854"/>
                  </a:cubicBezTo>
                  <a:cubicBezTo>
                    <a:pt x="28778" y="92520"/>
                    <a:pt x="22034" y="88977"/>
                    <a:pt x="15567" y="90758"/>
                  </a:cubicBezTo>
                  <a:cubicBezTo>
                    <a:pt x="12148" y="92310"/>
                    <a:pt x="9766" y="95511"/>
                    <a:pt x="9280" y="99235"/>
                  </a:cubicBezTo>
                  <a:lnTo>
                    <a:pt x="-245" y="-30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5684392" y="2629896"/>
              <a:ext cx="841089" cy="1779035"/>
            </a:xfrm>
            <a:custGeom>
              <a:avLst/>
              <a:gdLst/>
              <a:ahLst/>
              <a:cxnLst/>
              <a:rect l="l" t="t" r="r" b="b"/>
              <a:pathLst>
                <a:path w="841089" h="1779035" extrusionOk="0">
                  <a:moveTo>
                    <a:pt x="840845" y="1661768"/>
                  </a:moveTo>
                  <a:lnTo>
                    <a:pt x="838940" y="1663292"/>
                  </a:lnTo>
                  <a:cubicBezTo>
                    <a:pt x="830081" y="1670722"/>
                    <a:pt x="821318" y="1678246"/>
                    <a:pt x="812746" y="1686057"/>
                  </a:cubicBezTo>
                  <a:cubicBezTo>
                    <a:pt x="808174" y="1690057"/>
                    <a:pt x="803221" y="1694153"/>
                    <a:pt x="799220" y="1698344"/>
                  </a:cubicBezTo>
                  <a:lnTo>
                    <a:pt x="798459" y="1699106"/>
                  </a:lnTo>
                  <a:lnTo>
                    <a:pt x="798459" y="1699106"/>
                  </a:lnTo>
                  <a:cubicBezTo>
                    <a:pt x="789886" y="1707040"/>
                    <a:pt x="781504" y="1715137"/>
                    <a:pt x="773312" y="1723395"/>
                  </a:cubicBezTo>
                  <a:cubicBezTo>
                    <a:pt x="768169" y="1728538"/>
                    <a:pt x="763026" y="1733777"/>
                    <a:pt x="757977" y="1739016"/>
                  </a:cubicBezTo>
                  <a:cubicBezTo>
                    <a:pt x="751405" y="1745779"/>
                    <a:pt x="744928" y="1752732"/>
                    <a:pt x="738927" y="1759685"/>
                  </a:cubicBezTo>
                  <a:lnTo>
                    <a:pt x="738927" y="1759685"/>
                  </a:lnTo>
                  <a:cubicBezTo>
                    <a:pt x="733117" y="1765972"/>
                    <a:pt x="727402" y="1772448"/>
                    <a:pt x="721782" y="1778735"/>
                  </a:cubicBezTo>
                  <a:lnTo>
                    <a:pt x="721782" y="1778735"/>
                  </a:lnTo>
                  <a:lnTo>
                    <a:pt x="677777" y="1673960"/>
                  </a:lnTo>
                  <a:lnTo>
                    <a:pt x="677205" y="1672722"/>
                  </a:lnTo>
                  <a:lnTo>
                    <a:pt x="591480" y="1472506"/>
                  </a:lnTo>
                  <a:lnTo>
                    <a:pt x="498135" y="1251240"/>
                  </a:lnTo>
                  <a:lnTo>
                    <a:pt x="407267" y="1036356"/>
                  </a:lnTo>
                  <a:lnTo>
                    <a:pt x="407267" y="1036356"/>
                  </a:lnTo>
                  <a:lnTo>
                    <a:pt x="3788" y="79665"/>
                  </a:lnTo>
                  <a:lnTo>
                    <a:pt x="3788" y="79665"/>
                  </a:lnTo>
                  <a:cubicBezTo>
                    <a:pt x="3026" y="78513"/>
                    <a:pt x="2359" y="77303"/>
                    <a:pt x="1787" y="76046"/>
                  </a:cubicBezTo>
                  <a:cubicBezTo>
                    <a:pt x="-89" y="71664"/>
                    <a:pt x="-680" y="66845"/>
                    <a:pt x="73" y="62139"/>
                  </a:cubicBezTo>
                  <a:lnTo>
                    <a:pt x="73" y="62139"/>
                  </a:lnTo>
                  <a:cubicBezTo>
                    <a:pt x="178" y="61273"/>
                    <a:pt x="340" y="60415"/>
                    <a:pt x="549" y="59568"/>
                  </a:cubicBezTo>
                  <a:lnTo>
                    <a:pt x="549" y="59568"/>
                  </a:lnTo>
                  <a:cubicBezTo>
                    <a:pt x="2073" y="53148"/>
                    <a:pt x="6035" y="47585"/>
                    <a:pt x="11598" y="44042"/>
                  </a:cubicBezTo>
                  <a:cubicBezTo>
                    <a:pt x="12389" y="43480"/>
                    <a:pt x="13217" y="42966"/>
                    <a:pt x="14075" y="42518"/>
                  </a:cubicBezTo>
                  <a:lnTo>
                    <a:pt x="15884" y="41661"/>
                  </a:lnTo>
                  <a:lnTo>
                    <a:pt x="18361" y="40804"/>
                  </a:lnTo>
                  <a:cubicBezTo>
                    <a:pt x="29734" y="37412"/>
                    <a:pt x="41964" y="42156"/>
                    <a:pt x="48079" y="52329"/>
                  </a:cubicBezTo>
                  <a:lnTo>
                    <a:pt x="48746" y="52329"/>
                  </a:lnTo>
                  <a:cubicBezTo>
                    <a:pt x="47879" y="49233"/>
                    <a:pt x="47622" y="45994"/>
                    <a:pt x="47984" y="42804"/>
                  </a:cubicBezTo>
                  <a:lnTo>
                    <a:pt x="47984" y="42804"/>
                  </a:lnTo>
                  <a:cubicBezTo>
                    <a:pt x="49832" y="28564"/>
                    <a:pt x="62881" y="18515"/>
                    <a:pt x="77121" y="20372"/>
                  </a:cubicBezTo>
                  <a:cubicBezTo>
                    <a:pt x="84702" y="21353"/>
                    <a:pt x="91465" y="25620"/>
                    <a:pt x="95609" y="32040"/>
                  </a:cubicBezTo>
                  <a:lnTo>
                    <a:pt x="95609" y="32040"/>
                  </a:lnTo>
                  <a:lnTo>
                    <a:pt x="96085" y="32040"/>
                  </a:lnTo>
                  <a:cubicBezTo>
                    <a:pt x="94780" y="26973"/>
                    <a:pt x="95009" y="21639"/>
                    <a:pt x="96752" y="16705"/>
                  </a:cubicBezTo>
                  <a:lnTo>
                    <a:pt x="97609" y="14895"/>
                  </a:lnTo>
                  <a:cubicBezTo>
                    <a:pt x="100247" y="8885"/>
                    <a:pt x="105086" y="4113"/>
                    <a:pt x="111134" y="1560"/>
                  </a:cubicBezTo>
                  <a:lnTo>
                    <a:pt x="111134" y="1560"/>
                  </a:lnTo>
                  <a:cubicBezTo>
                    <a:pt x="118326" y="-1297"/>
                    <a:pt x="126403" y="-849"/>
                    <a:pt x="133233" y="2799"/>
                  </a:cubicBezTo>
                  <a:lnTo>
                    <a:pt x="133233" y="2799"/>
                  </a:lnTo>
                  <a:cubicBezTo>
                    <a:pt x="134309" y="3380"/>
                    <a:pt x="135328" y="4046"/>
                    <a:pt x="136280" y="4799"/>
                  </a:cubicBezTo>
                  <a:cubicBezTo>
                    <a:pt x="140052" y="7552"/>
                    <a:pt x="143014" y="11266"/>
                    <a:pt x="144853" y="15562"/>
                  </a:cubicBezTo>
                  <a:lnTo>
                    <a:pt x="144853" y="15562"/>
                  </a:lnTo>
                  <a:cubicBezTo>
                    <a:pt x="144853" y="16229"/>
                    <a:pt x="145425" y="16991"/>
                    <a:pt x="145615" y="17658"/>
                  </a:cubicBezTo>
                  <a:cubicBezTo>
                    <a:pt x="145805" y="18324"/>
                    <a:pt x="145615" y="17658"/>
                    <a:pt x="145615" y="17658"/>
                  </a:cubicBezTo>
                  <a:lnTo>
                    <a:pt x="145615" y="19087"/>
                  </a:lnTo>
                  <a:lnTo>
                    <a:pt x="145615" y="19087"/>
                  </a:lnTo>
                  <a:lnTo>
                    <a:pt x="625199" y="1150656"/>
                  </a:lnTo>
                  <a:lnTo>
                    <a:pt x="626532" y="1153705"/>
                  </a:lnTo>
                  <a:lnTo>
                    <a:pt x="626532" y="1153705"/>
                  </a:lnTo>
                  <a:lnTo>
                    <a:pt x="813984" y="1598331"/>
                  </a:lnTo>
                  <a:lnTo>
                    <a:pt x="813984" y="1598331"/>
                  </a:lnTo>
                  <a:lnTo>
                    <a:pt x="831225" y="163948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5684857" y="2669913"/>
              <a:ext cx="757471" cy="1739209"/>
            </a:xfrm>
            <a:custGeom>
              <a:avLst/>
              <a:gdLst/>
              <a:ahLst/>
              <a:cxnLst/>
              <a:rect l="l" t="t" r="r" b="b"/>
              <a:pathLst>
                <a:path w="757471" h="1739209" extrusionOk="0">
                  <a:moveTo>
                    <a:pt x="757227" y="1699189"/>
                  </a:moveTo>
                  <a:cubicBezTo>
                    <a:pt x="750655" y="1705952"/>
                    <a:pt x="744178" y="1712905"/>
                    <a:pt x="738177" y="1719858"/>
                  </a:cubicBezTo>
                  <a:lnTo>
                    <a:pt x="738177" y="1719858"/>
                  </a:lnTo>
                  <a:cubicBezTo>
                    <a:pt x="732367" y="1726145"/>
                    <a:pt x="726652" y="1732622"/>
                    <a:pt x="721032" y="1738908"/>
                  </a:cubicBezTo>
                  <a:lnTo>
                    <a:pt x="676741" y="1636515"/>
                  </a:lnTo>
                  <a:lnTo>
                    <a:pt x="676169" y="1635181"/>
                  </a:lnTo>
                  <a:lnTo>
                    <a:pt x="591111" y="1433537"/>
                  </a:lnTo>
                  <a:lnTo>
                    <a:pt x="497861" y="1212366"/>
                  </a:lnTo>
                  <a:lnTo>
                    <a:pt x="407278" y="997578"/>
                  </a:lnTo>
                  <a:lnTo>
                    <a:pt x="407278" y="997578"/>
                  </a:lnTo>
                  <a:lnTo>
                    <a:pt x="3609" y="39553"/>
                  </a:lnTo>
                  <a:lnTo>
                    <a:pt x="3609" y="39553"/>
                  </a:lnTo>
                  <a:cubicBezTo>
                    <a:pt x="2828" y="38382"/>
                    <a:pt x="2161" y="37134"/>
                    <a:pt x="1609" y="35838"/>
                  </a:cubicBezTo>
                  <a:cubicBezTo>
                    <a:pt x="1285" y="35095"/>
                    <a:pt x="999" y="34334"/>
                    <a:pt x="751" y="33553"/>
                  </a:cubicBezTo>
                  <a:cubicBezTo>
                    <a:pt x="761" y="33333"/>
                    <a:pt x="761" y="33105"/>
                    <a:pt x="751" y="32886"/>
                  </a:cubicBezTo>
                  <a:lnTo>
                    <a:pt x="751" y="32886"/>
                  </a:lnTo>
                  <a:cubicBezTo>
                    <a:pt x="-154" y="29800"/>
                    <a:pt x="-449" y="26561"/>
                    <a:pt x="-106" y="23361"/>
                  </a:cubicBezTo>
                  <a:lnTo>
                    <a:pt x="-106" y="23361"/>
                  </a:lnTo>
                  <a:cubicBezTo>
                    <a:pt x="-201" y="22380"/>
                    <a:pt x="-201" y="21389"/>
                    <a:pt x="-106" y="20408"/>
                  </a:cubicBezTo>
                  <a:cubicBezTo>
                    <a:pt x="1218" y="13731"/>
                    <a:pt x="5161" y="7863"/>
                    <a:pt x="10848" y="4120"/>
                  </a:cubicBezTo>
                  <a:cubicBezTo>
                    <a:pt x="11638" y="3558"/>
                    <a:pt x="12467" y="3044"/>
                    <a:pt x="13324" y="2596"/>
                  </a:cubicBezTo>
                  <a:lnTo>
                    <a:pt x="15134" y="1739"/>
                  </a:lnTo>
                  <a:lnTo>
                    <a:pt x="17611" y="882"/>
                  </a:lnTo>
                  <a:cubicBezTo>
                    <a:pt x="26212" y="-1814"/>
                    <a:pt x="35603" y="167"/>
                    <a:pt x="42376" y="6120"/>
                  </a:cubicBezTo>
                  <a:lnTo>
                    <a:pt x="42376" y="6597"/>
                  </a:lnTo>
                  <a:lnTo>
                    <a:pt x="45709" y="14503"/>
                  </a:lnTo>
                  <a:lnTo>
                    <a:pt x="50186" y="25170"/>
                  </a:lnTo>
                  <a:lnTo>
                    <a:pt x="535199" y="1175219"/>
                  </a:lnTo>
                  <a:lnTo>
                    <a:pt x="535199" y="1175219"/>
                  </a:lnTo>
                  <a:lnTo>
                    <a:pt x="625782" y="1390008"/>
                  </a:lnTo>
                  <a:lnTo>
                    <a:pt x="719032" y="161117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5780615" y="2628871"/>
              <a:ext cx="744866" cy="1699669"/>
            </a:xfrm>
            <a:custGeom>
              <a:avLst/>
              <a:gdLst/>
              <a:ahLst/>
              <a:cxnLst/>
              <a:rect l="l" t="t" r="r" b="b"/>
              <a:pathLst>
                <a:path w="744866" h="1699669" extrusionOk="0">
                  <a:moveTo>
                    <a:pt x="735097" y="1640314"/>
                  </a:moveTo>
                  <a:lnTo>
                    <a:pt x="744622" y="1662793"/>
                  </a:lnTo>
                  <a:lnTo>
                    <a:pt x="742717" y="1664317"/>
                  </a:lnTo>
                  <a:cubicBezTo>
                    <a:pt x="733858" y="1671746"/>
                    <a:pt x="725096" y="1679271"/>
                    <a:pt x="716523" y="1687081"/>
                  </a:cubicBezTo>
                  <a:cubicBezTo>
                    <a:pt x="711951" y="1691082"/>
                    <a:pt x="706998" y="1695178"/>
                    <a:pt x="702998" y="1699369"/>
                  </a:cubicBezTo>
                  <a:lnTo>
                    <a:pt x="698997" y="1689844"/>
                  </a:lnTo>
                  <a:lnTo>
                    <a:pt x="697759" y="1686796"/>
                  </a:lnTo>
                  <a:lnTo>
                    <a:pt x="671660" y="1624883"/>
                  </a:lnTo>
                  <a:lnTo>
                    <a:pt x="580982" y="1410380"/>
                  </a:lnTo>
                  <a:lnTo>
                    <a:pt x="580982" y="1410380"/>
                  </a:lnTo>
                  <a:lnTo>
                    <a:pt x="3291" y="40304"/>
                  </a:lnTo>
                  <a:lnTo>
                    <a:pt x="3291" y="40304"/>
                  </a:lnTo>
                  <a:cubicBezTo>
                    <a:pt x="2510" y="39161"/>
                    <a:pt x="1843" y="37951"/>
                    <a:pt x="1291" y="36685"/>
                  </a:cubicBezTo>
                  <a:lnTo>
                    <a:pt x="433" y="34303"/>
                  </a:lnTo>
                  <a:cubicBezTo>
                    <a:pt x="433" y="34303"/>
                    <a:pt x="433" y="33732"/>
                    <a:pt x="433" y="33541"/>
                  </a:cubicBezTo>
                  <a:cubicBezTo>
                    <a:pt x="433" y="33351"/>
                    <a:pt x="433" y="33541"/>
                    <a:pt x="433" y="32970"/>
                  </a:cubicBezTo>
                  <a:cubicBezTo>
                    <a:pt x="-767" y="27798"/>
                    <a:pt x="-367" y="22388"/>
                    <a:pt x="1577" y="17444"/>
                  </a:cubicBezTo>
                  <a:lnTo>
                    <a:pt x="2434" y="15634"/>
                  </a:lnTo>
                  <a:cubicBezTo>
                    <a:pt x="5348" y="9643"/>
                    <a:pt x="10273" y="4862"/>
                    <a:pt x="16340" y="2109"/>
                  </a:cubicBezTo>
                  <a:lnTo>
                    <a:pt x="17102" y="2109"/>
                  </a:lnTo>
                  <a:cubicBezTo>
                    <a:pt x="23103" y="-558"/>
                    <a:pt x="29847" y="-1025"/>
                    <a:pt x="36152" y="775"/>
                  </a:cubicBezTo>
                  <a:lnTo>
                    <a:pt x="38153" y="1442"/>
                  </a:lnTo>
                  <a:cubicBezTo>
                    <a:pt x="40915" y="2471"/>
                    <a:pt x="43496" y="3947"/>
                    <a:pt x="45772" y="5824"/>
                  </a:cubicBezTo>
                  <a:lnTo>
                    <a:pt x="50249" y="16396"/>
                  </a:lnTo>
                  <a:lnTo>
                    <a:pt x="50249" y="16396"/>
                  </a:lnTo>
                  <a:lnTo>
                    <a:pt x="51202" y="18778"/>
                  </a:lnTo>
                  <a:lnTo>
                    <a:pt x="51773" y="20111"/>
                  </a:lnTo>
                  <a:lnTo>
                    <a:pt x="528976" y="1151681"/>
                  </a:lnTo>
                  <a:lnTo>
                    <a:pt x="530309" y="1154729"/>
                  </a:lnTo>
                  <a:lnTo>
                    <a:pt x="530309" y="1154729"/>
                  </a:lnTo>
                  <a:lnTo>
                    <a:pt x="717761" y="1599356"/>
                  </a:lnTo>
                  <a:lnTo>
                    <a:pt x="717761" y="1599356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5" name="Google Shape;1325;p4"/>
          <p:cNvGrpSpPr/>
          <p:nvPr/>
        </p:nvGrpSpPr>
        <p:grpSpPr>
          <a:xfrm>
            <a:off x="911461" y="4444554"/>
            <a:ext cx="995625" cy="1054737"/>
            <a:chOff x="4924424" y="2185987"/>
            <a:chExt cx="2346511" cy="2485828"/>
          </a:xfrm>
        </p:grpSpPr>
        <p:sp>
          <p:nvSpPr>
            <p:cNvPr id="1326" name="Google Shape;1326;p4"/>
            <p:cNvSpPr/>
            <p:nvPr/>
          </p:nvSpPr>
          <p:spPr>
            <a:xfrm>
              <a:off x="4924424" y="2187130"/>
              <a:ext cx="2346511" cy="2484685"/>
            </a:xfrm>
            <a:custGeom>
              <a:avLst/>
              <a:gdLst/>
              <a:ahLst/>
              <a:cxnLst/>
              <a:rect l="l" t="t" r="r" b="b"/>
              <a:pathLst>
                <a:path w="2346511" h="2484685" extrusionOk="0">
                  <a:moveTo>
                    <a:pt x="1076197" y="-182"/>
                  </a:moveTo>
                  <a:lnTo>
                    <a:pt x="2307589" y="786773"/>
                  </a:lnTo>
                  <a:cubicBezTo>
                    <a:pt x="2346432" y="811672"/>
                    <a:pt x="2357776" y="863335"/>
                    <a:pt x="2332926" y="902216"/>
                  </a:cubicBezTo>
                  <a:lnTo>
                    <a:pt x="1346230" y="2445933"/>
                  </a:lnTo>
                  <a:cubicBezTo>
                    <a:pt x="1321399" y="2484804"/>
                    <a:pt x="1269754" y="2496187"/>
                    <a:pt x="1230883" y="2471365"/>
                  </a:cubicBezTo>
                  <a:lnTo>
                    <a:pt x="-414" y="1684314"/>
                  </a:lnTo>
                  <a:lnTo>
                    <a:pt x="1075911" y="-18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4928330" y="2185987"/>
              <a:ext cx="1235201" cy="1784223"/>
            </a:xfrm>
            <a:custGeom>
              <a:avLst/>
              <a:gdLst/>
              <a:ahLst/>
              <a:cxnLst/>
              <a:rect l="l" t="t" r="r" b="b"/>
              <a:pathLst>
                <a:path w="1235201" h="1784223" extrusionOk="0">
                  <a:moveTo>
                    <a:pt x="1074992" y="0"/>
                  </a:moveTo>
                  <a:lnTo>
                    <a:pt x="1235202" y="102489"/>
                  </a:lnTo>
                  <a:lnTo>
                    <a:pt x="160306" y="1784223"/>
                  </a:lnTo>
                  <a:lnTo>
                    <a:pt x="0" y="1681734"/>
                  </a:lnTo>
                  <a:lnTo>
                    <a:pt x="1074992" y="0"/>
                  </a:lnTo>
                  <a:lnTo>
                    <a:pt x="1074992" y="0"/>
                  </a:lnTo>
                  <a:close/>
                </a:path>
              </a:pathLst>
            </a:custGeom>
            <a:solidFill>
              <a:srgbClr val="D8D9D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4924520" y="2187510"/>
              <a:ext cx="1107852" cy="1702784"/>
            </a:xfrm>
            <a:custGeom>
              <a:avLst/>
              <a:gdLst/>
              <a:ahLst/>
              <a:cxnLst/>
              <a:rect l="l" t="t" r="r" b="b"/>
              <a:pathLst>
                <a:path w="1107852" h="1702784" extrusionOk="0">
                  <a:moveTo>
                    <a:pt x="1074896" y="0"/>
                  </a:moveTo>
                  <a:lnTo>
                    <a:pt x="1107853" y="21050"/>
                  </a:lnTo>
                  <a:lnTo>
                    <a:pt x="32957" y="1702784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4957762" y="2208656"/>
              <a:ext cx="1087088" cy="1689639"/>
            </a:xfrm>
            <a:custGeom>
              <a:avLst/>
              <a:gdLst/>
              <a:ahLst/>
              <a:cxnLst/>
              <a:rect l="l" t="t" r="r" b="b"/>
              <a:pathLst>
                <a:path w="1087088" h="1689639" extrusionOk="0">
                  <a:moveTo>
                    <a:pt x="1074896" y="0"/>
                  </a:moveTo>
                  <a:lnTo>
                    <a:pt x="1087088" y="7906"/>
                  </a:lnTo>
                  <a:lnTo>
                    <a:pt x="12192" y="1689640"/>
                  </a:lnTo>
                  <a:lnTo>
                    <a:pt x="0" y="1681829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000000">
                <a:alpha val="2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4962810" y="2211990"/>
              <a:ext cx="1087183" cy="1689544"/>
            </a:xfrm>
            <a:custGeom>
              <a:avLst/>
              <a:gdLst/>
              <a:ahLst/>
              <a:cxnLst/>
              <a:rect l="l" t="t" r="r" b="b"/>
              <a:pathLst>
                <a:path w="1087183" h="1689544" extrusionOk="0">
                  <a:moveTo>
                    <a:pt x="1074896" y="0"/>
                  </a:moveTo>
                  <a:lnTo>
                    <a:pt x="1087184" y="7810"/>
                  </a:lnTo>
                  <a:lnTo>
                    <a:pt x="12287" y="1689545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4"/>
            <p:cNvSpPr/>
            <p:nvPr/>
          </p:nvSpPr>
          <p:spPr>
            <a:xfrm rot="1952229">
              <a:off x="6066496" y="2839856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4"/>
            <p:cNvSpPr/>
            <p:nvPr/>
          </p:nvSpPr>
          <p:spPr>
            <a:xfrm rot="1952229">
              <a:off x="5993525" y="2954047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4"/>
            <p:cNvSpPr/>
            <p:nvPr/>
          </p:nvSpPr>
          <p:spPr>
            <a:xfrm rot="1952229">
              <a:off x="5922555" y="3065061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4"/>
            <p:cNvSpPr/>
            <p:nvPr/>
          </p:nvSpPr>
          <p:spPr>
            <a:xfrm rot="1952229">
              <a:off x="5881909" y="4171354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2" y="-182"/>
                  </a:lnTo>
                  <a:lnTo>
                    <a:pt x="466502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4"/>
            <p:cNvSpPr/>
            <p:nvPr/>
          </p:nvSpPr>
          <p:spPr>
            <a:xfrm rot="1952229">
              <a:off x="5810983" y="4282449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1" y="-182"/>
                  </a:lnTo>
                  <a:lnTo>
                    <a:pt x="466501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6" name="Google Shape;1336;p4"/>
          <p:cNvGrpSpPr/>
          <p:nvPr/>
        </p:nvGrpSpPr>
        <p:grpSpPr>
          <a:xfrm>
            <a:off x="798647" y="5124920"/>
            <a:ext cx="448897" cy="496965"/>
            <a:chOff x="5567361" y="2843527"/>
            <a:chExt cx="1057970" cy="1171259"/>
          </a:xfrm>
        </p:grpSpPr>
        <p:sp>
          <p:nvSpPr>
            <p:cNvPr id="1337" name="Google Shape;1337;p4"/>
            <p:cNvSpPr/>
            <p:nvPr/>
          </p:nvSpPr>
          <p:spPr>
            <a:xfrm>
              <a:off x="5567361" y="2886455"/>
              <a:ext cx="1057846" cy="1128331"/>
            </a:xfrm>
            <a:custGeom>
              <a:avLst/>
              <a:gdLst/>
              <a:ahLst/>
              <a:cxnLst/>
              <a:rect l="l" t="t" r="r" b="b"/>
              <a:pathLst>
                <a:path w="1057846" h="1128331" extrusionOk="0">
                  <a:moveTo>
                    <a:pt x="1057469" y="182705"/>
                  </a:moveTo>
                  <a:lnTo>
                    <a:pt x="987746" y="504079"/>
                  </a:lnTo>
                  <a:lnTo>
                    <a:pt x="852395" y="1127966"/>
                  </a:lnTo>
                  <a:cubicBezTo>
                    <a:pt x="686899" y="1019477"/>
                    <a:pt x="493255" y="961831"/>
                    <a:pt x="295374" y="962136"/>
                  </a:cubicBezTo>
                  <a:lnTo>
                    <a:pt x="213077" y="962136"/>
                  </a:lnTo>
                  <a:cubicBezTo>
                    <a:pt x="156652" y="962117"/>
                    <a:pt x="100330" y="966765"/>
                    <a:pt x="44676" y="976043"/>
                  </a:cubicBez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lnTo>
                    <a:pt x="254607" y="8588"/>
                  </a:lnTo>
                  <a:lnTo>
                    <a:pt x="318424" y="22399"/>
                  </a:lnTo>
                  <a:lnTo>
                    <a:pt x="338522" y="26781"/>
                  </a:lnTo>
                  <a:lnTo>
                    <a:pt x="369859" y="33544"/>
                  </a:lnTo>
                  <a:lnTo>
                    <a:pt x="389861" y="37925"/>
                  </a:lnTo>
                  <a:lnTo>
                    <a:pt x="447583" y="50498"/>
                  </a:lnTo>
                  <a:lnTo>
                    <a:pt x="467681" y="54785"/>
                  </a:lnTo>
                  <a:lnTo>
                    <a:pt x="499018" y="61547"/>
                  </a:lnTo>
                  <a:lnTo>
                    <a:pt x="519116" y="65929"/>
                  </a:lnTo>
                  <a:lnTo>
                    <a:pt x="576837" y="78502"/>
                  </a:lnTo>
                  <a:lnTo>
                    <a:pt x="596840" y="82788"/>
                  </a:lnTo>
                  <a:lnTo>
                    <a:pt x="596840" y="82788"/>
                  </a:lnTo>
                  <a:lnTo>
                    <a:pt x="628177" y="89646"/>
                  </a:lnTo>
                  <a:lnTo>
                    <a:pt x="648275" y="94028"/>
                  </a:lnTo>
                  <a:lnTo>
                    <a:pt x="705996" y="106505"/>
                  </a:lnTo>
                  <a:lnTo>
                    <a:pt x="725999" y="110791"/>
                  </a:lnTo>
                  <a:lnTo>
                    <a:pt x="757431" y="117649"/>
                  </a:lnTo>
                  <a:lnTo>
                    <a:pt x="777434" y="122031"/>
                  </a:lnTo>
                  <a:lnTo>
                    <a:pt x="835155" y="134509"/>
                  </a:lnTo>
                  <a:lnTo>
                    <a:pt x="855158" y="138795"/>
                  </a:lnTo>
                  <a:lnTo>
                    <a:pt x="886590" y="145653"/>
                  </a:lnTo>
                  <a:lnTo>
                    <a:pt x="906593" y="150035"/>
                  </a:lnTo>
                  <a:lnTo>
                    <a:pt x="964314" y="162512"/>
                  </a:lnTo>
                  <a:lnTo>
                    <a:pt x="984317" y="166894"/>
                  </a:lnTo>
                  <a:lnTo>
                    <a:pt x="1015749" y="173657"/>
                  </a:lnTo>
                  <a:lnTo>
                    <a:pt x="1035752" y="1780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4"/>
            <p:cNvSpPr/>
            <p:nvPr/>
          </p:nvSpPr>
          <p:spPr>
            <a:xfrm rot="735886">
              <a:off x="5736138" y="2974525"/>
              <a:ext cx="864108" cy="329007"/>
            </a:xfrm>
            <a:custGeom>
              <a:avLst/>
              <a:gdLst/>
              <a:ahLst/>
              <a:cxnLst/>
              <a:rect l="l" t="t" r="r" b="b"/>
              <a:pathLst>
                <a:path w="863822" h="328898" extrusionOk="0">
                  <a:moveTo>
                    <a:pt x="-378" y="-365"/>
                  </a:moveTo>
                  <a:lnTo>
                    <a:pt x="863444" y="-365"/>
                  </a:lnTo>
                  <a:lnTo>
                    <a:pt x="863444" y="328533"/>
                  </a:lnTo>
                  <a:lnTo>
                    <a:pt x="-378" y="328533"/>
                  </a:lnTo>
                  <a:close/>
                </a:path>
              </a:pathLst>
            </a:custGeom>
            <a:solidFill>
              <a:srgbClr val="92E4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5567361" y="2886455"/>
              <a:ext cx="254984" cy="984884"/>
            </a:xfrm>
            <a:custGeom>
              <a:avLst/>
              <a:gdLst/>
              <a:ahLst/>
              <a:cxnLst/>
              <a:rect l="l" t="t" r="r" b="b"/>
              <a:pathLst>
                <a:path w="254984" h="984884" extrusionOk="0">
                  <a:moveTo>
                    <a:pt x="254607" y="8588"/>
                  </a:moveTo>
                  <a:lnTo>
                    <a:pt x="254607" y="8588"/>
                  </a:lnTo>
                  <a:lnTo>
                    <a:pt x="184884" y="329962"/>
                  </a:lnTo>
                  <a:lnTo>
                    <a:pt x="44676" y="976043"/>
                  </a:ln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5854159" y="293884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5983033" y="2966751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6111906" y="299475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6240779" y="302266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6369652" y="3050666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6498526" y="307857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6517700" y="2984021"/>
              <a:ext cx="94981" cy="173272"/>
            </a:xfrm>
            <a:custGeom>
              <a:avLst/>
              <a:gdLst/>
              <a:ahLst/>
              <a:cxnLst/>
              <a:rect l="l" t="t" r="r" b="b"/>
              <a:pathLst>
                <a:path w="94981" h="173272" extrusionOk="0">
                  <a:moveTo>
                    <a:pt x="65315" y="76758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20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01"/>
                  </a:lnTo>
                  <a:cubicBezTo>
                    <a:pt x="60362" y="125764"/>
                    <a:pt x="61334" y="134565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20" y="172922"/>
                    <a:pt x="29091" y="172922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6388483" y="2955446"/>
              <a:ext cx="95096" cy="173230"/>
            </a:xfrm>
            <a:custGeom>
              <a:avLst/>
              <a:gdLst/>
              <a:ahLst/>
              <a:cxnLst/>
              <a:rect l="l" t="t" r="r" b="b"/>
              <a:pathLst>
                <a:path w="95096" h="173230" extrusionOk="0">
                  <a:moveTo>
                    <a:pt x="65374" y="76758"/>
                  </a:moveTo>
                  <a:lnTo>
                    <a:pt x="72232" y="45325"/>
                  </a:lnTo>
                  <a:cubicBezTo>
                    <a:pt x="73089" y="41153"/>
                    <a:pt x="72270" y="36800"/>
                    <a:pt x="69946" y="33228"/>
                  </a:cubicBezTo>
                  <a:cubicBezTo>
                    <a:pt x="67698" y="29647"/>
                    <a:pt x="64088" y="27133"/>
                    <a:pt x="59945" y="26275"/>
                  </a:cubicBezTo>
                  <a:cubicBezTo>
                    <a:pt x="51315" y="24389"/>
                    <a:pt x="42790" y="29847"/>
                    <a:pt x="40895" y="38467"/>
                  </a:cubicBezTo>
                  <a:lnTo>
                    <a:pt x="21845" y="127431"/>
                  </a:lnTo>
                  <a:cubicBezTo>
                    <a:pt x="19978" y="136089"/>
                    <a:pt x="25474" y="144614"/>
                    <a:pt x="34132" y="146481"/>
                  </a:cubicBezTo>
                  <a:cubicBezTo>
                    <a:pt x="42790" y="148348"/>
                    <a:pt x="51315" y="142852"/>
                    <a:pt x="53182" y="134193"/>
                  </a:cubicBezTo>
                  <a:lnTo>
                    <a:pt x="56706" y="118001"/>
                  </a:lnTo>
                  <a:cubicBezTo>
                    <a:pt x="65869" y="137699"/>
                    <a:pt x="57316" y="161102"/>
                    <a:pt x="37618" y="170255"/>
                  </a:cubicBezTo>
                  <a:cubicBezTo>
                    <a:pt x="36694" y="170684"/>
                    <a:pt x="35751" y="171084"/>
                    <a:pt x="34799" y="171436"/>
                  </a:cubicBezTo>
                  <a:cubicBezTo>
                    <a:pt x="33379" y="172036"/>
                    <a:pt x="31913" y="172522"/>
                    <a:pt x="30417" y="172865"/>
                  </a:cubicBezTo>
                  <a:lnTo>
                    <a:pt x="28417" y="172865"/>
                  </a:lnTo>
                  <a:cubicBezTo>
                    <a:pt x="8748" y="168455"/>
                    <a:pt x="-3720" y="149062"/>
                    <a:pt x="413" y="129336"/>
                  </a:cubicBezTo>
                  <a:lnTo>
                    <a:pt x="22321" y="28466"/>
                  </a:lnTo>
                  <a:cubicBezTo>
                    <a:pt x="26645" y="8740"/>
                    <a:pt x="46105" y="-3786"/>
                    <a:pt x="65850" y="462"/>
                  </a:cubicBezTo>
                  <a:cubicBezTo>
                    <a:pt x="75337" y="2510"/>
                    <a:pt x="83605" y="8273"/>
                    <a:pt x="88805" y="16465"/>
                  </a:cubicBezTo>
                  <a:cubicBezTo>
                    <a:pt x="94149" y="24580"/>
                    <a:pt x="95978" y="34514"/>
                    <a:pt x="93854" y="43992"/>
                  </a:cubicBezTo>
                  <a:lnTo>
                    <a:pt x="85757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6259020" y="2927334"/>
              <a:ext cx="95089" cy="173337"/>
            </a:xfrm>
            <a:custGeom>
              <a:avLst/>
              <a:gdLst/>
              <a:ahLst/>
              <a:cxnLst/>
              <a:rect l="l" t="t" r="r" b="b"/>
              <a:pathLst>
                <a:path w="95089" h="173337" extrusionOk="0">
                  <a:moveTo>
                    <a:pt x="65678" y="77056"/>
                  </a:moveTo>
                  <a:lnTo>
                    <a:pt x="72440" y="45623"/>
                  </a:lnTo>
                  <a:cubicBezTo>
                    <a:pt x="73393" y="41461"/>
                    <a:pt x="72602" y="37089"/>
                    <a:pt x="70250" y="33527"/>
                  </a:cubicBezTo>
                  <a:cubicBezTo>
                    <a:pt x="65506" y="26069"/>
                    <a:pt x="55610" y="23878"/>
                    <a:pt x="48161" y="28621"/>
                  </a:cubicBezTo>
                  <a:cubicBezTo>
                    <a:pt x="44542" y="30917"/>
                    <a:pt x="41999" y="34574"/>
                    <a:pt x="41103" y="38765"/>
                  </a:cubicBezTo>
                  <a:lnTo>
                    <a:pt x="22053" y="127634"/>
                  </a:lnTo>
                  <a:cubicBezTo>
                    <a:pt x="20158" y="136292"/>
                    <a:pt x="25635" y="144836"/>
                    <a:pt x="34293" y="146731"/>
                  </a:cubicBezTo>
                  <a:cubicBezTo>
                    <a:pt x="42951" y="148627"/>
                    <a:pt x="51495" y="143150"/>
                    <a:pt x="53390" y="134492"/>
                  </a:cubicBezTo>
                  <a:lnTo>
                    <a:pt x="56915" y="118299"/>
                  </a:lnTo>
                  <a:cubicBezTo>
                    <a:pt x="65935" y="138063"/>
                    <a:pt x="57220" y="161400"/>
                    <a:pt x="37455" y="170420"/>
                  </a:cubicBezTo>
                  <a:cubicBezTo>
                    <a:pt x="36560" y="170830"/>
                    <a:pt x="35645" y="171201"/>
                    <a:pt x="34722" y="171544"/>
                  </a:cubicBezTo>
                  <a:cubicBezTo>
                    <a:pt x="33331" y="172115"/>
                    <a:pt x="31893" y="172601"/>
                    <a:pt x="30435" y="172973"/>
                  </a:cubicBezTo>
                  <a:lnTo>
                    <a:pt x="28435" y="172973"/>
                  </a:lnTo>
                  <a:cubicBezTo>
                    <a:pt x="8737" y="168601"/>
                    <a:pt x="-3760" y="149179"/>
                    <a:pt x="431" y="129443"/>
                  </a:cubicBezTo>
                  <a:lnTo>
                    <a:pt x="22339" y="28479"/>
                  </a:lnTo>
                  <a:cubicBezTo>
                    <a:pt x="26625" y="8724"/>
                    <a:pt x="46113" y="-3811"/>
                    <a:pt x="65868" y="475"/>
                  </a:cubicBezTo>
                  <a:cubicBezTo>
                    <a:pt x="85623" y="4761"/>
                    <a:pt x="98158" y="24250"/>
                    <a:pt x="93872" y="44004"/>
                  </a:cubicBezTo>
                  <a:lnTo>
                    <a:pt x="85775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6130033" y="2899712"/>
              <a:ext cx="95107" cy="173242"/>
            </a:xfrm>
            <a:custGeom>
              <a:avLst/>
              <a:gdLst/>
              <a:ahLst/>
              <a:cxnLst/>
              <a:rect l="l" t="t" r="r" b="b"/>
              <a:pathLst>
                <a:path w="95107" h="173242" extrusionOk="0">
                  <a:moveTo>
                    <a:pt x="65506" y="76675"/>
                  </a:moveTo>
                  <a:lnTo>
                    <a:pt x="72268" y="45242"/>
                  </a:lnTo>
                  <a:cubicBezTo>
                    <a:pt x="74145" y="36603"/>
                    <a:pt x="68668" y="28078"/>
                    <a:pt x="60038" y="26202"/>
                  </a:cubicBezTo>
                  <a:cubicBezTo>
                    <a:pt x="60019" y="26202"/>
                    <a:pt x="60000" y="26192"/>
                    <a:pt x="59981" y="26192"/>
                  </a:cubicBezTo>
                  <a:cubicBezTo>
                    <a:pt x="51332" y="24364"/>
                    <a:pt x="42836" y="29850"/>
                    <a:pt x="40931" y="38480"/>
                  </a:cubicBezTo>
                  <a:lnTo>
                    <a:pt x="21881" y="127348"/>
                  </a:lnTo>
                  <a:cubicBezTo>
                    <a:pt x="19985" y="135997"/>
                    <a:pt x="25462" y="144550"/>
                    <a:pt x="34121" y="146446"/>
                  </a:cubicBezTo>
                  <a:cubicBezTo>
                    <a:pt x="42779" y="148341"/>
                    <a:pt x="51323" y="142864"/>
                    <a:pt x="53218" y="134206"/>
                  </a:cubicBezTo>
                  <a:lnTo>
                    <a:pt x="56742" y="118014"/>
                  </a:lnTo>
                  <a:cubicBezTo>
                    <a:pt x="65886" y="137721"/>
                    <a:pt x="57324" y="161114"/>
                    <a:pt x="37607" y="170248"/>
                  </a:cubicBezTo>
                  <a:cubicBezTo>
                    <a:pt x="36673" y="170687"/>
                    <a:pt x="35711" y="171087"/>
                    <a:pt x="34740" y="171449"/>
                  </a:cubicBezTo>
                  <a:cubicBezTo>
                    <a:pt x="33311" y="172020"/>
                    <a:pt x="31854" y="172506"/>
                    <a:pt x="30358" y="172877"/>
                  </a:cubicBezTo>
                  <a:lnTo>
                    <a:pt x="28453" y="172877"/>
                  </a:lnTo>
                  <a:cubicBezTo>
                    <a:pt x="8727" y="168553"/>
                    <a:pt x="-3798" y="149094"/>
                    <a:pt x="450" y="129348"/>
                  </a:cubicBezTo>
                  <a:lnTo>
                    <a:pt x="22357" y="28478"/>
                  </a:lnTo>
                  <a:cubicBezTo>
                    <a:pt x="26643" y="8724"/>
                    <a:pt x="46132" y="-3811"/>
                    <a:pt x="65886" y="475"/>
                  </a:cubicBezTo>
                  <a:cubicBezTo>
                    <a:pt x="85641" y="4761"/>
                    <a:pt x="98176" y="24249"/>
                    <a:pt x="93890" y="44004"/>
                  </a:cubicBezTo>
                  <a:lnTo>
                    <a:pt x="85794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6000951" y="2871613"/>
              <a:ext cx="95126" cy="173242"/>
            </a:xfrm>
            <a:custGeom>
              <a:avLst/>
              <a:gdLst/>
              <a:ahLst/>
              <a:cxnLst/>
              <a:rect l="l" t="t" r="r" b="b"/>
              <a:pathLst>
                <a:path w="95126" h="173242" extrusionOk="0">
                  <a:moveTo>
                    <a:pt x="65333" y="76770"/>
                  </a:moveTo>
                  <a:lnTo>
                    <a:pt x="72191" y="45243"/>
                  </a:lnTo>
                  <a:cubicBezTo>
                    <a:pt x="74058" y="36594"/>
                    <a:pt x="68562" y="28059"/>
                    <a:pt x="59904" y="26193"/>
                  </a:cubicBezTo>
                  <a:cubicBezTo>
                    <a:pt x="51246" y="24326"/>
                    <a:pt x="42721" y="29831"/>
                    <a:pt x="40854" y="38480"/>
                  </a:cubicBezTo>
                  <a:lnTo>
                    <a:pt x="21804" y="127348"/>
                  </a:lnTo>
                  <a:cubicBezTo>
                    <a:pt x="20385" y="136121"/>
                    <a:pt x="26348" y="144388"/>
                    <a:pt x="35120" y="145808"/>
                  </a:cubicBezTo>
                  <a:cubicBezTo>
                    <a:pt x="43264" y="147132"/>
                    <a:pt x="51084" y="142074"/>
                    <a:pt x="53237" y="134111"/>
                  </a:cubicBezTo>
                  <a:lnTo>
                    <a:pt x="56666" y="118014"/>
                  </a:lnTo>
                  <a:cubicBezTo>
                    <a:pt x="60390" y="125738"/>
                    <a:pt x="61400" y="134501"/>
                    <a:pt x="59523" y="142874"/>
                  </a:cubicBezTo>
                  <a:cubicBezTo>
                    <a:pt x="56723" y="156018"/>
                    <a:pt x="47369" y="166810"/>
                    <a:pt x="34758" y="171449"/>
                  </a:cubicBezTo>
                  <a:cubicBezTo>
                    <a:pt x="33329" y="172020"/>
                    <a:pt x="31872" y="172506"/>
                    <a:pt x="30377" y="172878"/>
                  </a:cubicBezTo>
                  <a:lnTo>
                    <a:pt x="28472" y="172878"/>
                  </a:lnTo>
                  <a:cubicBezTo>
                    <a:pt x="8726" y="168601"/>
                    <a:pt x="-3818" y="149141"/>
                    <a:pt x="459" y="129396"/>
                  </a:cubicBezTo>
                  <a:cubicBezTo>
                    <a:pt x="459" y="129377"/>
                    <a:pt x="468" y="129367"/>
                    <a:pt x="468" y="129348"/>
                  </a:cubicBezTo>
                  <a:lnTo>
                    <a:pt x="22376" y="28479"/>
                  </a:lnTo>
                  <a:cubicBezTo>
                    <a:pt x="26662" y="8724"/>
                    <a:pt x="46150" y="-3811"/>
                    <a:pt x="65905" y="475"/>
                  </a:cubicBezTo>
                  <a:cubicBezTo>
                    <a:pt x="85660" y="4761"/>
                    <a:pt x="98195" y="24250"/>
                    <a:pt x="93908" y="44004"/>
                  </a:cubicBezTo>
                  <a:lnTo>
                    <a:pt x="85717" y="81438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5871810" y="2843527"/>
              <a:ext cx="94981" cy="173301"/>
            </a:xfrm>
            <a:custGeom>
              <a:avLst/>
              <a:gdLst/>
              <a:ahLst/>
              <a:cxnLst/>
              <a:rect l="l" t="t" r="r" b="b"/>
              <a:pathLst>
                <a:path w="94981" h="173301" extrusionOk="0">
                  <a:moveTo>
                    <a:pt x="65315" y="76853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19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96"/>
                  </a:lnTo>
                  <a:cubicBezTo>
                    <a:pt x="60343" y="125840"/>
                    <a:pt x="61314" y="134593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30" y="172960"/>
                    <a:pt x="29082" y="172960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4"/>
          <p:cNvGrpSpPr/>
          <p:nvPr/>
        </p:nvGrpSpPr>
        <p:grpSpPr>
          <a:xfrm>
            <a:off x="1166724" y="5249283"/>
            <a:ext cx="413118" cy="437043"/>
            <a:chOff x="5609939" y="2914650"/>
            <a:chExt cx="973645" cy="1030033"/>
          </a:xfrm>
        </p:grpSpPr>
        <p:sp>
          <p:nvSpPr>
            <p:cNvPr id="1353" name="Google Shape;1353;p4"/>
            <p:cNvSpPr/>
            <p:nvPr/>
          </p:nvSpPr>
          <p:spPr>
            <a:xfrm rot="2487314">
              <a:off x="5912482" y="3535846"/>
              <a:ext cx="85975" cy="82068"/>
            </a:xfrm>
            <a:custGeom>
              <a:avLst/>
              <a:gdLst/>
              <a:ahLst/>
              <a:cxnLst/>
              <a:rect l="l" t="t" r="r" b="b"/>
              <a:pathLst>
                <a:path w="85915" h="82010" extrusionOk="0">
                  <a:moveTo>
                    <a:pt x="-470" y="-395"/>
                  </a:moveTo>
                  <a:lnTo>
                    <a:pt x="85446" y="-395"/>
                  </a:lnTo>
                  <a:lnTo>
                    <a:pt x="85446" y="81615"/>
                  </a:lnTo>
                  <a:lnTo>
                    <a:pt x="-470" y="816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5840444" y="2914650"/>
              <a:ext cx="743140" cy="743140"/>
            </a:xfrm>
            <a:custGeom>
              <a:avLst/>
              <a:gdLst/>
              <a:ahLst/>
              <a:cxnLst/>
              <a:rect l="l" t="t" r="r" b="b"/>
              <a:pathLst>
                <a:path w="743140" h="743140" extrusionOk="0">
                  <a:moveTo>
                    <a:pt x="743141" y="371570"/>
                  </a:moveTo>
                  <a:cubicBezTo>
                    <a:pt x="743141" y="576783"/>
                    <a:pt x="576783" y="743140"/>
                    <a:pt x="371570" y="743140"/>
                  </a:cubicBezTo>
                  <a:cubicBezTo>
                    <a:pt x="166358" y="743140"/>
                    <a:pt x="0" y="576783"/>
                    <a:pt x="0" y="371570"/>
                  </a:cubicBezTo>
                  <a:cubicBezTo>
                    <a:pt x="0" y="166358"/>
                    <a:pt x="166358" y="0"/>
                    <a:pt x="371570" y="0"/>
                  </a:cubicBezTo>
                  <a:cubicBezTo>
                    <a:pt x="576783" y="0"/>
                    <a:pt x="743141" y="166358"/>
                    <a:pt x="743141" y="37157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5893308" y="2967513"/>
              <a:ext cx="637413" cy="637413"/>
            </a:xfrm>
            <a:custGeom>
              <a:avLst/>
              <a:gdLst/>
              <a:ahLst/>
              <a:cxnLst/>
              <a:rect l="l" t="t" r="r" b="b"/>
              <a:pathLst>
                <a:path w="637413" h="637413" extrusionOk="0">
                  <a:moveTo>
                    <a:pt x="637413" y="318706"/>
                  </a:moveTo>
                  <a:cubicBezTo>
                    <a:pt x="637413" y="494723"/>
                    <a:pt x="494723" y="637413"/>
                    <a:pt x="318707" y="637413"/>
                  </a:cubicBezTo>
                  <a:cubicBezTo>
                    <a:pt x="142690" y="637413"/>
                    <a:pt x="0" y="494723"/>
                    <a:pt x="0" y="318707"/>
                  </a:cubicBezTo>
                  <a:cubicBezTo>
                    <a:pt x="0" y="142690"/>
                    <a:pt x="142690" y="0"/>
                    <a:pt x="318707" y="0"/>
                  </a:cubicBezTo>
                  <a:cubicBezTo>
                    <a:pt x="494723" y="0"/>
                    <a:pt x="637413" y="142690"/>
                    <a:pt x="637413" y="318706"/>
                  </a:cubicBezTo>
                  <a:close/>
                </a:path>
              </a:pathLst>
            </a:custGeom>
            <a:solidFill>
              <a:srgbClr val="6BCF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4"/>
            <p:cNvSpPr/>
            <p:nvPr/>
          </p:nvSpPr>
          <p:spPr>
            <a:xfrm rot="-543719">
              <a:off x="6172659" y="3111950"/>
              <a:ext cx="291459" cy="328796"/>
            </a:xfrm>
            <a:custGeom>
              <a:avLst/>
              <a:gdLst/>
              <a:ahLst/>
              <a:cxnLst/>
              <a:rect l="l" t="t" r="r" b="b"/>
              <a:pathLst>
                <a:path w="291464" h="328802" extrusionOk="0">
                  <a:moveTo>
                    <a:pt x="290995" y="164007"/>
                  </a:moveTo>
                  <a:cubicBezTo>
                    <a:pt x="290995" y="254803"/>
                    <a:pt x="225749" y="328408"/>
                    <a:pt x="145263" y="328408"/>
                  </a:cubicBezTo>
                  <a:cubicBezTo>
                    <a:pt x="64777" y="328408"/>
                    <a:pt x="-469" y="254803"/>
                    <a:pt x="-469" y="164007"/>
                  </a:cubicBezTo>
                  <a:cubicBezTo>
                    <a:pt x="-469" y="73210"/>
                    <a:pt x="64777" y="-395"/>
                    <a:pt x="145263" y="-395"/>
                  </a:cubicBezTo>
                  <a:cubicBezTo>
                    <a:pt x="225749" y="-395"/>
                    <a:pt x="290995" y="73210"/>
                    <a:pt x="290995" y="164007"/>
                  </a:cubicBezTo>
                  <a:close/>
                </a:path>
              </a:pathLst>
            </a:custGeom>
            <a:solidFill>
              <a:srgbClr val="FFFFFF">
                <a:alpha val="4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5893410" y="2967501"/>
              <a:ext cx="400518" cy="637493"/>
            </a:xfrm>
            <a:custGeom>
              <a:avLst/>
              <a:gdLst/>
              <a:ahLst/>
              <a:cxnLst/>
              <a:rect l="l" t="t" r="r" b="b"/>
              <a:pathLst>
                <a:path w="400518" h="637493" extrusionOk="0">
                  <a:moveTo>
                    <a:pt x="400049" y="626362"/>
                  </a:moveTo>
                  <a:cubicBezTo>
                    <a:pt x="229923" y="671501"/>
                    <a:pt x="55406" y="570174"/>
                    <a:pt x="10267" y="400048"/>
                  </a:cubicBezTo>
                  <a:cubicBezTo>
                    <a:pt x="-34872" y="229913"/>
                    <a:pt x="66455" y="55405"/>
                    <a:pt x="236581" y="10266"/>
                  </a:cubicBezTo>
                  <a:cubicBezTo>
                    <a:pt x="288025" y="-3383"/>
                    <a:pt x="342061" y="-3936"/>
                    <a:pt x="393763" y="8666"/>
                  </a:cubicBezTo>
                  <a:cubicBezTo>
                    <a:pt x="223636" y="54015"/>
                    <a:pt x="122481" y="228703"/>
                    <a:pt x="167839" y="398829"/>
                  </a:cubicBezTo>
                  <a:cubicBezTo>
                    <a:pt x="197843" y="511405"/>
                    <a:pt x="286883" y="598644"/>
                    <a:pt x="400049" y="626362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5717095" y="3622738"/>
              <a:ext cx="269366" cy="321945"/>
            </a:xfrm>
            <a:custGeom>
              <a:avLst/>
              <a:gdLst/>
              <a:ahLst/>
              <a:cxnLst/>
              <a:rect l="l" t="t" r="r" b="b"/>
              <a:pathLst>
                <a:path w="269366" h="321945" extrusionOk="0">
                  <a:moveTo>
                    <a:pt x="268897" y="36372"/>
                  </a:moveTo>
                  <a:lnTo>
                    <a:pt x="39631" y="321551"/>
                  </a:lnTo>
                  <a:cubicBezTo>
                    <a:pt x="26677" y="308692"/>
                    <a:pt x="13246" y="296119"/>
                    <a:pt x="-470" y="283451"/>
                  </a:cubicBezTo>
                  <a:lnTo>
                    <a:pt x="228130" y="-395"/>
                  </a:lnTo>
                  <a:lnTo>
                    <a:pt x="242704" y="12464"/>
                  </a:ln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5609939" y="3556730"/>
              <a:ext cx="335470" cy="349948"/>
            </a:xfrm>
            <a:custGeom>
              <a:avLst/>
              <a:gdLst/>
              <a:ahLst/>
              <a:cxnLst/>
              <a:rect l="l" t="t" r="r" b="b"/>
              <a:pathLst>
                <a:path w="335470" h="349948" extrusionOk="0">
                  <a:moveTo>
                    <a:pt x="335001" y="65709"/>
                  </a:moveTo>
                  <a:lnTo>
                    <a:pt x="106401" y="349554"/>
                  </a:lnTo>
                  <a:cubicBezTo>
                    <a:pt x="97447" y="341553"/>
                    <a:pt x="88303" y="333743"/>
                    <a:pt x="78969" y="326027"/>
                  </a:cubicBezTo>
                  <a:cubicBezTo>
                    <a:pt x="64967" y="314406"/>
                    <a:pt x="50394" y="303072"/>
                    <a:pt x="35916" y="292213"/>
                  </a:cubicBezTo>
                  <a:cubicBezTo>
                    <a:pt x="24038" y="283326"/>
                    <a:pt x="11913" y="274687"/>
                    <a:pt x="-470" y="266305"/>
                  </a:cubicBezTo>
                  <a:lnTo>
                    <a:pt x="260230" y="-395"/>
                  </a:lnTo>
                  <a:lnTo>
                    <a:pt x="284900" y="21322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5646610" y="3618404"/>
              <a:ext cx="249176" cy="265128"/>
            </a:xfrm>
            <a:custGeom>
              <a:avLst/>
              <a:gdLst/>
              <a:ahLst/>
              <a:cxnLst/>
              <a:rect l="l" t="t" r="r" b="b"/>
              <a:pathLst>
                <a:path w="249176" h="265128" extrusionOk="0">
                  <a:moveTo>
                    <a:pt x="248704" y="28133"/>
                  </a:moveTo>
                  <a:cubicBezTo>
                    <a:pt x="248790" y="33191"/>
                    <a:pt x="246952" y="38096"/>
                    <a:pt x="243561" y="41849"/>
                  </a:cubicBezTo>
                  <a:lnTo>
                    <a:pt x="42583" y="264734"/>
                  </a:lnTo>
                  <a:cubicBezTo>
                    <a:pt x="28581" y="253113"/>
                    <a:pt x="14008" y="241778"/>
                    <a:pt x="-470" y="230920"/>
                  </a:cubicBezTo>
                  <a:lnTo>
                    <a:pt x="201651" y="6701"/>
                  </a:lnTo>
                  <a:cubicBezTo>
                    <a:pt x="211538" y="-2500"/>
                    <a:pt x="226759" y="-2785"/>
                    <a:pt x="236988" y="6035"/>
                  </a:cubicBezTo>
                  <a:cubicBezTo>
                    <a:pt x="244085" y="11207"/>
                    <a:pt x="248399" y="19360"/>
                    <a:pt x="248704" y="2813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1" name="Google Shape;1361;p4"/>
          <p:cNvGrpSpPr/>
          <p:nvPr/>
        </p:nvGrpSpPr>
        <p:grpSpPr>
          <a:xfrm>
            <a:off x="938321" y="4938230"/>
            <a:ext cx="169546" cy="622706"/>
            <a:chOff x="5900737" y="2691768"/>
            <a:chExt cx="399590" cy="1467608"/>
          </a:xfrm>
        </p:grpSpPr>
        <p:sp>
          <p:nvSpPr>
            <p:cNvPr id="1362" name="Google Shape;1362;p4"/>
            <p:cNvSpPr/>
            <p:nvPr/>
          </p:nvSpPr>
          <p:spPr>
            <a:xfrm rot="735886">
              <a:off x="6201518" y="2700805"/>
              <a:ext cx="92518" cy="69174"/>
            </a:xfrm>
            <a:custGeom>
              <a:avLst/>
              <a:gdLst/>
              <a:ahLst/>
              <a:cxnLst/>
              <a:rect l="l" t="t" r="r" b="b"/>
              <a:pathLst>
                <a:path w="92487" h="69151" extrusionOk="0">
                  <a:moveTo>
                    <a:pt x="45121" y="-319"/>
                  </a:moveTo>
                  <a:lnTo>
                    <a:pt x="46549" y="-319"/>
                  </a:lnTo>
                  <a:cubicBezTo>
                    <a:pt x="71696" y="-319"/>
                    <a:pt x="92079" y="20065"/>
                    <a:pt x="92079" y="45211"/>
                  </a:cubicBezTo>
                  <a:lnTo>
                    <a:pt x="92079" y="68833"/>
                  </a:lnTo>
                  <a:lnTo>
                    <a:pt x="92079" y="68833"/>
                  </a:lnTo>
                  <a:lnTo>
                    <a:pt x="-409" y="68833"/>
                  </a:lnTo>
                  <a:lnTo>
                    <a:pt x="-409" y="68833"/>
                  </a:lnTo>
                  <a:lnTo>
                    <a:pt x="-409" y="45211"/>
                  </a:lnTo>
                  <a:cubicBezTo>
                    <a:pt x="-409" y="20065"/>
                    <a:pt x="19975" y="-319"/>
                    <a:pt x="45121" y="-319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6255257" y="2701575"/>
              <a:ext cx="40663" cy="77628"/>
            </a:xfrm>
            <a:custGeom>
              <a:avLst/>
              <a:gdLst/>
              <a:ahLst/>
              <a:cxnLst/>
              <a:rect l="l" t="t" r="r" b="b"/>
              <a:pathLst>
                <a:path w="40663" h="77628" extrusionOk="0">
                  <a:moveTo>
                    <a:pt x="39310" y="42353"/>
                  </a:moveTo>
                  <a:lnTo>
                    <a:pt x="31690" y="77310"/>
                  </a:lnTo>
                  <a:lnTo>
                    <a:pt x="11021" y="72833"/>
                  </a:lnTo>
                  <a:lnTo>
                    <a:pt x="18641" y="37781"/>
                  </a:lnTo>
                  <a:cubicBezTo>
                    <a:pt x="22547" y="19874"/>
                    <a:pt x="13974" y="2729"/>
                    <a:pt x="-409" y="-319"/>
                  </a:cubicBezTo>
                  <a:lnTo>
                    <a:pt x="20260" y="4158"/>
                  </a:lnTo>
                  <a:cubicBezTo>
                    <a:pt x="34643" y="7206"/>
                    <a:pt x="43216" y="24351"/>
                    <a:pt x="39310" y="42353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4"/>
            <p:cNvSpPr/>
            <p:nvPr/>
          </p:nvSpPr>
          <p:spPr>
            <a:xfrm rot="735886">
              <a:off x="6209281" y="2707090"/>
              <a:ext cx="31061" cy="52891"/>
            </a:xfrm>
            <a:custGeom>
              <a:avLst/>
              <a:gdLst/>
              <a:ahLst/>
              <a:cxnLst/>
              <a:rect l="l" t="t" r="r" b="b"/>
              <a:pathLst>
                <a:path w="31051" h="52873" extrusionOk="0">
                  <a:moveTo>
                    <a:pt x="15403" y="-309"/>
                  </a:moveTo>
                  <a:lnTo>
                    <a:pt x="15403" y="-309"/>
                  </a:lnTo>
                  <a:cubicBezTo>
                    <a:pt x="23823" y="-309"/>
                    <a:pt x="30643" y="6511"/>
                    <a:pt x="30643" y="14931"/>
                  </a:cubicBezTo>
                  <a:lnTo>
                    <a:pt x="30643" y="52554"/>
                  </a:lnTo>
                  <a:lnTo>
                    <a:pt x="30643" y="52554"/>
                  </a:lnTo>
                  <a:lnTo>
                    <a:pt x="-409" y="52554"/>
                  </a:lnTo>
                  <a:lnTo>
                    <a:pt x="-409" y="52554"/>
                  </a:lnTo>
                  <a:lnTo>
                    <a:pt x="-409" y="14931"/>
                  </a:lnTo>
                  <a:cubicBezTo>
                    <a:pt x="-418" y="6511"/>
                    <a:pt x="6402" y="-309"/>
                    <a:pt x="14822" y="-319"/>
                  </a:cubicBezTo>
                  <a:cubicBezTo>
                    <a:pt x="15012" y="-319"/>
                    <a:pt x="15212" y="-319"/>
                    <a:pt x="15403" y="-309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4"/>
            <p:cNvSpPr/>
            <p:nvPr/>
          </p:nvSpPr>
          <p:spPr>
            <a:xfrm rot="735886">
              <a:off x="6186654" y="2763498"/>
              <a:ext cx="95472" cy="69841"/>
            </a:xfrm>
            <a:custGeom>
              <a:avLst/>
              <a:gdLst/>
              <a:ahLst/>
              <a:cxnLst/>
              <a:rect l="l" t="t" r="r" b="b"/>
              <a:pathLst>
                <a:path w="95440" h="69818" extrusionOk="0">
                  <a:moveTo>
                    <a:pt x="-409" y="-319"/>
                  </a:moveTo>
                  <a:lnTo>
                    <a:pt x="95032" y="-319"/>
                  </a:lnTo>
                  <a:lnTo>
                    <a:pt x="95032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"/>
            <p:cNvSpPr/>
            <p:nvPr/>
          </p:nvSpPr>
          <p:spPr>
            <a:xfrm rot="735886">
              <a:off x="6187492" y="2756688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"/>
            <p:cNvSpPr/>
            <p:nvPr/>
          </p:nvSpPr>
          <p:spPr>
            <a:xfrm rot="735886">
              <a:off x="6250492" y="2770411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6189820" y="2779394"/>
              <a:ext cx="74294" cy="16097"/>
            </a:xfrm>
            <a:custGeom>
              <a:avLst/>
              <a:gdLst/>
              <a:ahLst/>
              <a:cxnLst/>
              <a:rect l="l" t="t" r="r" b="b"/>
              <a:pathLst>
                <a:path w="74294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6184486" y="2804064"/>
              <a:ext cx="74295" cy="16097"/>
            </a:xfrm>
            <a:custGeom>
              <a:avLst/>
              <a:gdLst/>
              <a:ahLst/>
              <a:cxnLst/>
              <a:rect l="l" t="t" r="r" b="b"/>
              <a:pathLst>
                <a:path w="74295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5900737" y="2818637"/>
              <a:ext cx="374141" cy="1340739"/>
            </a:xfrm>
            <a:custGeom>
              <a:avLst/>
              <a:gdLst/>
              <a:ahLst/>
              <a:cxnLst/>
              <a:rect l="l" t="t" r="r" b="b"/>
              <a:pathLst>
                <a:path w="374141" h="1340739" extrusionOk="0">
                  <a:moveTo>
                    <a:pt x="373733" y="18731"/>
                  </a:moveTo>
                  <a:lnTo>
                    <a:pt x="372686" y="23589"/>
                  </a:lnTo>
                  <a:lnTo>
                    <a:pt x="95127" y="1340420"/>
                  </a:lnTo>
                  <a:lnTo>
                    <a:pt x="94651" y="1340420"/>
                  </a:lnTo>
                  <a:cubicBezTo>
                    <a:pt x="85126" y="1339182"/>
                    <a:pt x="74648" y="1338229"/>
                    <a:pt x="64647" y="1337277"/>
                  </a:cubicBezTo>
                  <a:cubicBezTo>
                    <a:pt x="54646" y="1336325"/>
                    <a:pt x="42835" y="1335467"/>
                    <a:pt x="31881" y="1334801"/>
                  </a:cubicBezTo>
                  <a:cubicBezTo>
                    <a:pt x="20927" y="1334134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lnTo>
                    <a:pt x="311821" y="5777"/>
                  </a:lnTo>
                  <a:lnTo>
                    <a:pt x="343349" y="12254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5965792" y="2832353"/>
              <a:ext cx="308324" cy="1327023"/>
            </a:xfrm>
            <a:custGeom>
              <a:avLst/>
              <a:gdLst/>
              <a:ahLst/>
              <a:cxnLst/>
              <a:rect l="l" t="t" r="r" b="b"/>
              <a:pathLst>
                <a:path w="308324" h="1327023" extrusionOk="0">
                  <a:moveTo>
                    <a:pt x="307916" y="5587"/>
                  </a:moveTo>
                  <a:lnTo>
                    <a:pt x="306963" y="9778"/>
                  </a:lnTo>
                  <a:lnTo>
                    <a:pt x="29595" y="1326704"/>
                  </a:lnTo>
                  <a:cubicBezTo>
                    <a:pt x="20070" y="1325466"/>
                    <a:pt x="9593" y="1324513"/>
                    <a:pt x="-409" y="1323561"/>
                  </a:cubicBezTo>
                  <a:lnTo>
                    <a:pt x="277626" y="3491"/>
                  </a:lnTo>
                  <a:lnTo>
                    <a:pt x="277626" y="3491"/>
                  </a:lnTo>
                  <a:lnTo>
                    <a:pt x="278388" y="-319"/>
                  </a:ln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5900737" y="2818637"/>
              <a:ext cx="312229" cy="1335119"/>
            </a:xfrm>
            <a:custGeom>
              <a:avLst/>
              <a:gdLst/>
              <a:ahLst/>
              <a:cxnLst/>
              <a:rect l="l" t="t" r="r" b="b"/>
              <a:pathLst>
                <a:path w="312229" h="1335119" extrusionOk="0">
                  <a:moveTo>
                    <a:pt x="311821" y="6063"/>
                  </a:moveTo>
                  <a:lnTo>
                    <a:pt x="310868" y="10159"/>
                  </a:lnTo>
                  <a:lnTo>
                    <a:pt x="31881" y="1334801"/>
                  </a:lnTo>
                  <a:cubicBezTo>
                    <a:pt x="21118" y="1334229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3" name="Google Shape;1373;p4"/>
          <p:cNvGrpSpPr/>
          <p:nvPr/>
        </p:nvGrpSpPr>
        <p:grpSpPr>
          <a:xfrm rot="-466765">
            <a:off x="745120" y="4742852"/>
            <a:ext cx="146729" cy="817472"/>
            <a:chOff x="1159675" y="1837925"/>
            <a:chExt cx="324000" cy="1805100"/>
          </a:xfrm>
        </p:grpSpPr>
        <p:grpSp>
          <p:nvGrpSpPr>
            <p:cNvPr id="1374" name="Google Shape;1374;p4"/>
            <p:cNvGrpSpPr/>
            <p:nvPr/>
          </p:nvGrpSpPr>
          <p:grpSpPr>
            <a:xfrm>
              <a:off x="1159675" y="1837925"/>
              <a:ext cx="324000" cy="1805100"/>
              <a:chOff x="2605100" y="1971675"/>
              <a:chExt cx="324000" cy="1805100"/>
            </a:xfrm>
          </p:grpSpPr>
          <p:sp>
            <p:nvSpPr>
              <p:cNvPr id="1375" name="Google Shape;1375;p4"/>
              <p:cNvSpPr/>
              <p:nvPr/>
            </p:nvSpPr>
            <p:spPr>
              <a:xfrm>
                <a:off x="2605100" y="1971675"/>
                <a:ext cx="324000" cy="18051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4"/>
              <p:cNvSpPr/>
              <p:nvPr/>
            </p:nvSpPr>
            <p:spPr>
              <a:xfrm>
                <a:off x="2857400" y="1971675"/>
                <a:ext cx="71700" cy="1805100"/>
              </a:xfrm>
              <a:prstGeom prst="rect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77" name="Google Shape;1377;p4"/>
            <p:cNvSpPr/>
            <p:nvPr/>
          </p:nvSpPr>
          <p:spPr>
            <a:xfrm rot="-28588" flipH="1">
              <a:off x="1171132" y="329168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"/>
            <p:cNvSpPr/>
            <p:nvPr/>
          </p:nvSpPr>
          <p:spPr>
            <a:xfrm rot="-28588" flipH="1">
              <a:off x="1170331" y="321546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"/>
            <p:cNvSpPr/>
            <p:nvPr/>
          </p:nvSpPr>
          <p:spPr>
            <a:xfrm rot="-28588" flipH="1">
              <a:off x="1170821" y="327733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"/>
            <p:cNvSpPr/>
            <p:nvPr/>
          </p:nvSpPr>
          <p:spPr>
            <a:xfrm rot="-28588" flipH="1">
              <a:off x="1170791" y="326284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"/>
            <p:cNvSpPr/>
            <p:nvPr/>
          </p:nvSpPr>
          <p:spPr>
            <a:xfrm rot="-28588" flipH="1">
              <a:off x="1170588" y="32482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4"/>
            <p:cNvSpPr/>
            <p:nvPr/>
          </p:nvSpPr>
          <p:spPr>
            <a:xfrm rot="-28588" flipH="1">
              <a:off x="1170486" y="32300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4"/>
            <p:cNvSpPr/>
            <p:nvPr/>
          </p:nvSpPr>
          <p:spPr>
            <a:xfrm rot="-28588" flipH="1">
              <a:off x="1169775" y="31535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4"/>
            <p:cNvSpPr/>
            <p:nvPr/>
          </p:nvSpPr>
          <p:spPr>
            <a:xfrm rot="-28588" flipH="1">
              <a:off x="1169964" y="31682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4"/>
            <p:cNvSpPr/>
            <p:nvPr/>
          </p:nvSpPr>
          <p:spPr>
            <a:xfrm rot="-28588" flipH="1">
              <a:off x="1170180" y="318632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4"/>
            <p:cNvSpPr/>
            <p:nvPr/>
          </p:nvSpPr>
          <p:spPr>
            <a:xfrm rot="-28588" flipH="1">
              <a:off x="1170269" y="32010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4"/>
            <p:cNvSpPr/>
            <p:nvPr/>
          </p:nvSpPr>
          <p:spPr>
            <a:xfrm rot="-28588" flipH="1">
              <a:off x="1169882" y="313161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4"/>
            <p:cNvSpPr/>
            <p:nvPr/>
          </p:nvSpPr>
          <p:spPr>
            <a:xfrm rot="-28588" flipH="1">
              <a:off x="1169081" y="3055290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4"/>
            <p:cNvSpPr/>
            <p:nvPr/>
          </p:nvSpPr>
          <p:spPr>
            <a:xfrm rot="-28588" flipH="1">
              <a:off x="1169458" y="31172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4"/>
            <p:cNvSpPr/>
            <p:nvPr/>
          </p:nvSpPr>
          <p:spPr>
            <a:xfrm rot="-28588" flipH="1">
              <a:off x="1169427" y="31027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4"/>
            <p:cNvSpPr/>
            <p:nvPr/>
          </p:nvSpPr>
          <p:spPr>
            <a:xfrm rot="-28588" flipH="1">
              <a:off x="1169338" y="308808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4"/>
            <p:cNvSpPr/>
            <p:nvPr/>
          </p:nvSpPr>
          <p:spPr>
            <a:xfrm rot="-28588" flipH="1">
              <a:off x="1169151" y="307355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4"/>
            <p:cNvSpPr/>
            <p:nvPr/>
          </p:nvSpPr>
          <p:spPr>
            <a:xfrm rot="-28588" flipH="1">
              <a:off x="1168526" y="299352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4"/>
            <p:cNvSpPr/>
            <p:nvPr/>
          </p:nvSpPr>
          <p:spPr>
            <a:xfrm rot="-28588" flipH="1">
              <a:off x="1168713" y="30080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4"/>
            <p:cNvSpPr/>
            <p:nvPr/>
          </p:nvSpPr>
          <p:spPr>
            <a:xfrm rot="-28588" flipH="1">
              <a:off x="1168817" y="302626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4"/>
            <p:cNvSpPr/>
            <p:nvPr/>
          </p:nvSpPr>
          <p:spPr>
            <a:xfrm rot="-28588" flipH="1">
              <a:off x="1169019" y="304085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"/>
            <p:cNvSpPr/>
            <p:nvPr/>
          </p:nvSpPr>
          <p:spPr>
            <a:xfrm rot="-28588" flipH="1">
              <a:off x="1168632" y="297143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"/>
            <p:cNvSpPr/>
            <p:nvPr/>
          </p:nvSpPr>
          <p:spPr>
            <a:xfrm rot="-28588" flipH="1">
              <a:off x="1167845" y="2898738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"/>
            <p:cNvSpPr/>
            <p:nvPr/>
          </p:nvSpPr>
          <p:spPr>
            <a:xfrm rot="-28588" flipH="1">
              <a:off x="1168280" y="296082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"/>
            <p:cNvSpPr/>
            <p:nvPr/>
          </p:nvSpPr>
          <p:spPr>
            <a:xfrm rot="-28588" flipH="1">
              <a:off x="1168177" y="29426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"/>
            <p:cNvSpPr/>
            <p:nvPr/>
          </p:nvSpPr>
          <p:spPr>
            <a:xfrm rot="-28588" flipH="1">
              <a:off x="1168089" y="292801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"/>
            <p:cNvSpPr/>
            <p:nvPr/>
          </p:nvSpPr>
          <p:spPr>
            <a:xfrm rot="-28588" flipH="1">
              <a:off x="1167902" y="29133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"/>
            <p:cNvSpPr/>
            <p:nvPr/>
          </p:nvSpPr>
          <p:spPr>
            <a:xfrm rot="-28588" flipH="1">
              <a:off x="1167277" y="28333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"/>
            <p:cNvSpPr/>
            <p:nvPr/>
          </p:nvSpPr>
          <p:spPr>
            <a:xfrm rot="-28588" flipH="1">
              <a:off x="1167379" y="285155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"/>
            <p:cNvSpPr/>
            <p:nvPr/>
          </p:nvSpPr>
          <p:spPr>
            <a:xfrm rot="-28588" flipH="1">
              <a:off x="1167566" y="28660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"/>
            <p:cNvSpPr/>
            <p:nvPr/>
          </p:nvSpPr>
          <p:spPr>
            <a:xfrm rot="-28588" flipH="1">
              <a:off x="1167654" y="28806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"/>
            <p:cNvSpPr/>
            <p:nvPr/>
          </p:nvSpPr>
          <p:spPr>
            <a:xfrm rot="-28588" flipH="1">
              <a:off x="1167397" y="281488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"/>
            <p:cNvSpPr/>
            <p:nvPr/>
          </p:nvSpPr>
          <p:spPr>
            <a:xfrm rot="-28588" flipH="1">
              <a:off x="1166596" y="273867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"/>
            <p:cNvSpPr/>
            <p:nvPr/>
          </p:nvSpPr>
          <p:spPr>
            <a:xfrm rot="-28588" flipH="1">
              <a:off x="1167030" y="28006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"/>
            <p:cNvSpPr/>
            <p:nvPr/>
          </p:nvSpPr>
          <p:spPr>
            <a:xfrm rot="-28588" flipH="1">
              <a:off x="1166941" y="2786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"/>
            <p:cNvSpPr/>
            <p:nvPr/>
          </p:nvSpPr>
          <p:spPr>
            <a:xfrm rot="-28588" flipH="1">
              <a:off x="1166839" y="276784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"/>
            <p:cNvSpPr/>
            <p:nvPr/>
          </p:nvSpPr>
          <p:spPr>
            <a:xfrm rot="-28588" flipH="1">
              <a:off x="1166538" y="275331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"/>
            <p:cNvSpPr/>
            <p:nvPr/>
          </p:nvSpPr>
          <p:spPr>
            <a:xfrm rot="-28588" flipH="1">
              <a:off x="1166099" y="26768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"/>
            <p:cNvSpPr/>
            <p:nvPr/>
          </p:nvSpPr>
          <p:spPr>
            <a:xfrm rot="-28588" flipH="1">
              <a:off x="1166129" y="26913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"/>
            <p:cNvSpPr/>
            <p:nvPr/>
          </p:nvSpPr>
          <p:spPr>
            <a:xfrm rot="-28588" flipH="1">
              <a:off x="1166317" y="270602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"/>
            <p:cNvSpPr/>
            <p:nvPr/>
          </p:nvSpPr>
          <p:spPr>
            <a:xfrm rot="-28588" flipH="1">
              <a:off x="1166405" y="2720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"/>
            <p:cNvSpPr/>
            <p:nvPr/>
          </p:nvSpPr>
          <p:spPr>
            <a:xfrm rot="-28588" flipH="1">
              <a:off x="1166120" y="265849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"/>
            <p:cNvSpPr/>
            <p:nvPr/>
          </p:nvSpPr>
          <p:spPr>
            <a:xfrm rot="-28588" flipH="1">
              <a:off x="1165359" y="258200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"/>
            <p:cNvSpPr/>
            <p:nvPr/>
          </p:nvSpPr>
          <p:spPr>
            <a:xfrm rot="-28588" flipH="1">
              <a:off x="1165794" y="264408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"/>
            <p:cNvSpPr/>
            <p:nvPr/>
          </p:nvSpPr>
          <p:spPr>
            <a:xfrm rot="-28588" flipH="1">
              <a:off x="1165607" y="26295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"/>
            <p:cNvSpPr/>
            <p:nvPr/>
          </p:nvSpPr>
          <p:spPr>
            <a:xfrm rot="-28588" flipH="1">
              <a:off x="1165389" y="26113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"/>
            <p:cNvSpPr/>
            <p:nvPr/>
          </p:nvSpPr>
          <p:spPr>
            <a:xfrm rot="-28588" flipH="1">
              <a:off x="1165360" y="25968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"/>
            <p:cNvSpPr/>
            <p:nvPr/>
          </p:nvSpPr>
          <p:spPr>
            <a:xfrm rot="-28588" flipH="1">
              <a:off x="1164748" y="252033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"/>
            <p:cNvSpPr/>
            <p:nvPr/>
          </p:nvSpPr>
          <p:spPr>
            <a:xfrm rot="-28588" flipH="1">
              <a:off x="1164951" y="253492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"/>
            <p:cNvSpPr/>
            <p:nvPr/>
          </p:nvSpPr>
          <p:spPr>
            <a:xfrm rot="-28588" flipH="1">
              <a:off x="1164981" y="25494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"/>
            <p:cNvSpPr/>
            <p:nvPr/>
          </p:nvSpPr>
          <p:spPr>
            <a:xfrm rot="-28588" flipH="1">
              <a:off x="1165084" y="256762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"/>
            <p:cNvSpPr/>
            <p:nvPr/>
          </p:nvSpPr>
          <p:spPr>
            <a:xfrm rot="-28588" flipH="1">
              <a:off x="1164755" y="249831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"/>
            <p:cNvSpPr/>
            <p:nvPr/>
          </p:nvSpPr>
          <p:spPr>
            <a:xfrm rot="-28588" flipH="1">
              <a:off x="1163997" y="242194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"/>
            <p:cNvSpPr/>
            <p:nvPr/>
          </p:nvSpPr>
          <p:spPr>
            <a:xfrm rot="-28588" flipH="1">
              <a:off x="1164460" y="24875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"/>
            <p:cNvSpPr/>
            <p:nvPr/>
          </p:nvSpPr>
          <p:spPr>
            <a:xfrm rot="-28588" flipH="1">
              <a:off x="1164357" y="246938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"/>
            <p:cNvSpPr/>
            <p:nvPr/>
          </p:nvSpPr>
          <p:spPr>
            <a:xfrm rot="-28588" flipH="1">
              <a:off x="1164212" y="24548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"/>
            <p:cNvSpPr/>
            <p:nvPr/>
          </p:nvSpPr>
          <p:spPr>
            <a:xfrm rot="-28588" flipH="1">
              <a:off x="1164123" y="24403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"/>
            <p:cNvSpPr/>
            <p:nvPr/>
          </p:nvSpPr>
          <p:spPr>
            <a:xfrm rot="-28588" flipH="1">
              <a:off x="1163499" y="23601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"/>
            <p:cNvSpPr/>
            <p:nvPr/>
          </p:nvSpPr>
          <p:spPr>
            <a:xfrm rot="-28588" flipH="1">
              <a:off x="1163716" y="23783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"/>
            <p:cNvSpPr/>
            <p:nvPr/>
          </p:nvSpPr>
          <p:spPr>
            <a:xfrm rot="-28588" flipH="1">
              <a:off x="1163804" y="23929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"/>
            <p:cNvSpPr/>
            <p:nvPr/>
          </p:nvSpPr>
          <p:spPr>
            <a:xfrm rot="-28588" flipH="1">
              <a:off x="1163835" y="24075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"/>
            <p:cNvSpPr/>
            <p:nvPr/>
          </p:nvSpPr>
          <p:spPr>
            <a:xfrm rot="-28588" flipH="1">
              <a:off x="1163520" y="234176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"/>
            <p:cNvSpPr/>
            <p:nvPr/>
          </p:nvSpPr>
          <p:spPr>
            <a:xfrm rot="-28588" flipH="1">
              <a:off x="1162718" y="226554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"/>
            <p:cNvSpPr/>
            <p:nvPr/>
          </p:nvSpPr>
          <p:spPr>
            <a:xfrm rot="-28588" flipH="1">
              <a:off x="1163210" y="232741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"/>
            <p:cNvSpPr/>
            <p:nvPr/>
          </p:nvSpPr>
          <p:spPr>
            <a:xfrm rot="-28588" flipH="1">
              <a:off x="1163179" y="23129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"/>
            <p:cNvSpPr/>
            <p:nvPr/>
          </p:nvSpPr>
          <p:spPr>
            <a:xfrm rot="-28588" flipH="1">
              <a:off x="1162977" y="22983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"/>
            <p:cNvSpPr/>
            <p:nvPr/>
          </p:nvSpPr>
          <p:spPr>
            <a:xfrm rot="-28588" flipH="1">
              <a:off x="1162875" y="22801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"/>
            <p:cNvSpPr/>
            <p:nvPr/>
          </p:nvSpPr>
          <p:spPr>
            <a:xfrm rot="-28588" flipH="1">
              <a:off x="1162164" y="220366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4"/>
            <p:cNvSpPr/>
            <p:nvPr/>
          </p:nvSpPr>
          <p:spPr>
            <a:xfrm rot="-28588" flipH="1">
              <a:off x="1162351" y="22181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4"/>
            <p:cNvSpPr/>
            <p:nvPr/>
          </p:nvSpPr>
          <p:spPr>
            <a:xfrm rot="-28588" flipH="1">
              <a:off x="1162440" y="22328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"/>
            <p:cNvSpPr/>
            <p:nvPr/>
          </p:nvSpPr>
          <p:spPr>
            <a:xfrm rot="-28588" flipH="1">
              <a:off x="1162656" y="2251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"/>
            <p:cNvSpPr/>
            <p:nvPr/>
          </p:nvSpPr>
          <p:spPr>
            <a:xfrm rot="-28588" flipH="1">
              <a:off x="1162284" y="2185210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"/>
            <p:cNvSpPr/>
            <p:nvPr/>
          </p:nvSpPr>
          <p:spPr>
            <a:xfrm rot="-28588" flipH="1">
              <a:off x="1161483" y="210899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"/>
            <p:cNvSpPr/>
            <p:nvPr/>
          </p:nvSpPr>
          <p:spPr>
            <a:xfrm rot="-28588" flipH="1">
              <a:off x="1162032" y="217096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"/>
            <p:cNvSpPr/>
            <p:nvPr/>
          </p:nvSpPr>
          <p:spPr>
            <a:xfrm rot="-28588" flipH="1">
              <a:off x="1161829" y="215637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"/>
            <p:cNvSpPr/>
            <p:nvPr/>
          </p:nvSpPr>
          <p:spPr>
            <a:xfrm rot="-28588" flipH="1">
              <a:off x="1161700" y="21419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"/>
            <p:cNvSpPr/>
            <p:nvPr/>
          </p:nvSpPr>
          <p:spPr>
            <a:xfrm rot="-28588" flipH="1">
              <a:off x="1161539" y="212363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"/>
            <p:cNvSpPr/>
            <p:nvPr/>
          </p:nvSpPr>
          <p:spPr>
            <a:xfrm rot="-28588" flipH="1">
              <a:off x="1160986" y="20472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"/>
            <p:cNvSpPr/>
            <p:nvPr/>
          </p:nvSpPr>
          <p:spPr>
            <a:xfrm rot="-28588" flipH="1">
              <a:off x="1161074" y="206180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"/>
            <p:cNvSpPr/>
            <p:nvPr/>
          </p:nvSpPr>
          <p:spPr>
            <a:xfrm rot="-28588" flipH="1">
              <a:off x="1161291" y="20800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"/>
            <p:cNvSpPr/>
            <p:nvPr/>
          </p:nvSpPr>
          <p:spPr>
            <a:xfrm rot="-28588" flipH="1">
              <a:off x="1161421" y="20944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"/>
            <p:cNvSpPr/>
            <p:nvPr/>
          </p:nvSpPr>
          <p:spPr>
            <a:xfrm rot="-28588" flipH="1">
              <a:off x="1164732" y="202874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"/>
            <p:cNvSpPr/>
            <p:nvPr/>
          </p:nvSpPr>
          <p:spPr>
            <a:xfrm rot="-28588" flipH="1">
              <a:off x="1159757" y="1868636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"/>
            <p:cNvSpPr/>
            <p:nvPr/>
          </p:nvSpPr>
          <p:spPr>
            <a:xfrm rot="-28588" flipH="1">
              <a:off x="1163932" y="19524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"/>
            <p:cNvSpPr/>
            <p:nvPr/>
          </p:nvSpPr>
          <p:spPr>
            <a:xfrm rot="-28588" flipH="1">
              <a:off x="1164365" y="20144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"/>
            <p:cNvSpPr/>
            <p:nvPr/>
          </p:nvSpPr>
          <p:spPr>
            <a:xfrm rot="-28588" flipH="1">
              <a:off x="1164277" y="19999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"/>
            <p:cNvSpPr/>
            <p:nvPr/>
          </p:nvSpPr>
          <p:spPr>
            <a:xfrm rot="-28588" flipH="1">
              <a:off x="1164175" y="19816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"/>
            <p:cNvSpPr/>
            <p:nvPr/>
          </p:nvSpPr>
          <p:spPr>
            <a:xfrm rot="-28588" flipH="1">
              <a:off x="1163972" y="1967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"/>
            <p:cNvSpPr/>
            <p:nvPr/>
          </p:nvSpPr>
          <p:spPr>
            <a:xfrm rot="-28588" flipH="1">
              <a:off x="1163434" y="189074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"/>
            <p:cNvSpPr/>
            <p:nvPr/>
          </p:nvSpPr>
          <p:spPr>
            <a:xfrm rot="-28588" flipH="1">
              <a:off x="1163464" y="190523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"/>
            <p:cNvSpPr/>
            <p:nvPr/>
          </p:nvSpPr>
          <p:spPr>
            <a:xfrm rot="-28588" flipH="1">
              <a:off x="1163652" y="19197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"/>
            <p:cNvSpPr/>
            <p:nvPr/>
          </p:nvSpPr>
          <p:spPr>
            <a:xfrm rot="-28588" flipH="1">
              <a:off x="1163739" y="19343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"/>
            <p:cNvSpPr/>
            <p:nvPr/>
          </p:nvSpPr>
          <p:spPr>
            <a:xfrm rot="-28588" flipH="1">
              <a:off x="1171157" y="360770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"/>
            <p:cNvSpPr/>
            <p:nvPr/>
          </p:nvSpPr>
          <p:spPr>
            <a:xfrm rot="-28588" flipH="1">
              <a:off x="1170356" y="353149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"/>
            <p:cNvSpPr/>
            <p:nvPr/>
          </p:nvSpPr>
          <p:spPr>
            <a:xfrm rot="-28588" flipH="1">
              <a:off x="1170846" y="35933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"/>
            <p:cNvSpPr/>
            <p:nvPr/>
          </p:nvSpPr>
          <p:spPr>
            <a:xfrm rot="-28588" flipH="1">
              <a:off x="1170816" y="35788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"/>
            <p:cNvSpPr/>
            <p:nvPr/>
          </p:nvSpPr>
          <p:spPr>
            <a:xfrm rot="-28588" flipH="1">
              <a:off x="1170613" y="35642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"/>
            <p:cNvSpPr/>
            <p:nvPr/>
          </p:nvSpPr>
          <p:spPr>
            <a:xfrm rot="-28588" flipH="1">
              <a:off x="1170511" y="354607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"/>
            <p:cNvSpPr/>
            <p:nvPr/>
          </p:nvSpPr>
          <p:spPr>
            <a:xfrm rot="-28588" flipH="1">
              <a:off x="1169800" y="3469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"/>
            <p:cNvSpPr/>
            <p:nvPr/>
          </p:nvSpPr>
          <p:spPr>
            <a:xfrm rot="-28588" flipH="1">
              <a:off x="1169989" y="34842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"/>
            <p:cNvSpPr/>
            <p:nvPr/>
          </p:nvSpPr>
          <p:spPr>
            <a:xfrm rot="-28588" flipH="1">
              <a:off x="1170205" y="350235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"/>
            <p:cNvSpPr/>
            <p:nvPr/>
          </p:nvSpPr>
          <p:spPr>
            <a:xfrm rot="-28588" flipH="1">
              <a:off x="1170294" y="3517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"/>
            <p:cNvSpPr/>
            <p:nvPr/>
          </p:nvSpPr>
          <p:spPr>
            <a:xfrm rot="-28588" flipH="1">
              <a:off x="1169907" y="344764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"/>
            <p:cNvSpPr/>
            <p:nvPr/>
          </p:nvSpPr>
          <p:spPr>
            <a:xfrm rot="-28588" flipH="1">
              <a:off x="1169106" y="33713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"/>
            <p:cNvSpPr/>
            <p:nvPr/>
          </p:nvSpPr>
          <p:spPr>
            <a:xfrm rot="-28588" flipH="1">
              <a:off x="1169483" y="343329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"/>
            <p:cNvSpPr/>
            <p:nvPr/>
          </p:nvSpPr>
          <p:spPr>
            <a:xfrm rot="-28588" flipH="1">
              <a:off x="1169452" y="34188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"/>
            <p:cNvSpPr/>
            <p:nvPr/>
          </p:nvSpPr>
          <p:spPr>
            <a:xfrm rot="-28588" flipH="1">
              <a:off x="1169363" y="34041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"/>
            <p:cNvSpPr/>
            <p:nvPr/>
          </p:nvSpPr>
          <p:spPr>
            <a:xfrm rot="-28588" flipH="1">
              <a:off x="1169176" y="33895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"/>
            <p:cNvSpPr/>
            <p:nvPr/>
          </p:nvSpPr>
          <p:spPr>
            <a:xfrm rot="-28588" flipH="1">
              <a:off x="1168551" y="33095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"/>
            <p:cNvSpPr/>
            <p:nvPr/>
          </p:nvSpPr>
          <p:spPr>
            <a:xfrm rot="-28588" flipH="1">
              <a:off x="1168738" y="332407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"/>
            <p:cNvSpPr/>
            <p:nvPr/>
          </p:nvSpPr>
          <p:spPr>
            <a:xfrm rot="-28588" flipH="1">
              <a:off x="1168842" y="33422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"/>
            <p:cNvSpPr/>
            <p:nvPr/>
          </p:nvSpPr>
          <p:spPr>
            <a:xfrm rot="-28588" flipH="1">
              <a:off x="1169044" y="33568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88" name="Google Shape;1488;p4"/>
          <p:cNvGrpSpPr/>
          <p:nvPr/>
        </p:nvGrpSpPr>
        <p:grpSpPr>
          <a:xfrm>
            <a:off x="491279" y="5226431"/>
            <a:ext cx="457578" cy="456613"/>
            <a:chOff x="5558303" y="2891005"/>
            <a:chExt cx="1078430" cy="1076156"/>
          </a:xfrm>
        </p:grpSpPr>
        <p:sp>
          <p:nvSpPr>
            <p:cNvPr id="1489" name="Google Shape;1489;p4"/>
            <p:cNvSpPr/>
            <p:nvPr/>
          </p:nvSpPr>
          <p:spPr>
            <a:xfrm>
              <a:off x="5558303" y="2891005"/>
              <a:ext cx="1078430" cy="1076156"/>
            </a:xfrm>
            <a:custGeom>
              <a:avLst/>
              <a:gdLst/>
              <a:ahLst/>
              <a:cxnLst/>
              <a:rect l="l" t="t" r="r" b="b"/>
              <a:pathLst>
                <a:path w="1078430" h="1076156" extrusionOk="0">
                  <a:moveTo>
                    <a:pt x="786670" y="36493"/>
                  </a:moveTo>
                  <a:cubicBezTo>
                    <a:pt x="774506" y="6575"/>
                    <a:pt x="740578" y="-8055"/>
                    <a:pt x="710470" y="3632"/>
                  </a:cubicBezTo>
                  <a:lnTo>
                    <a:pt x="36671" y="272618"/>
                  </a:lnTo>
                  <a:cubicBezTo>
                    <a:pt x="6715" y="284743"/>
                    <a:pt x="-7963" y="318681"/>
                    <a:pt x="3714" y="348818"/>
                  </a:cubicBezTo>
                  <a:lnTo>
                    <a:pt x="294037" y="1075766"/>
                  </a:lnTo>
                  <a:cubicBezTo>
                    <a:pt x="309943" y="1059193"/>
                    <a:pt x="326612" y="1043190"/>
                    <a:pt x="343662" y="1028141"/>
                  </a:cubicBezTo>
                  <a:lnTo>
                    <a:pt x="350139" y="1022426"/>
                  </a:lnTo>
                  <a:lnTo>
                    <a:pt x="434340" y="955275"/>
                  </a:lnTo>
                  <a:cubicBezTo>
                    <a:pt x="436530" y="953656"/>
                    <a:pt x="438626" y="952132"/>
                    <a:pt x="440912" y="950607"/>
                  </a:cubicBezTo>
                  <a:cubicBezTo>
                    <a:pt x="448722" y="945083"/>
                    <a:pt x="456533" y="939749"/>
                    <a:pt x="464439" y="934510"/>
                  </a:cubicBezTo>
                  <a:lnTo>
                    <a:pt x="471106" y="930129"/>
                  </a:lnTo>
                  <a:cubicBezTo>
                    <a:pt x="500224" y="911155"/>
                    <a:pt x="530295" y="893705"/>
                    <a:pt x="561213" y="877837"/>
                  </a:cubicBezTo>
                  <a:lnTo>
                    <a:pt x="568547" y="874122"/>
                  </a:lnTo>
                  <a:cubicBezTo>
                    <a:pt x="576929" y="869931"/>
                    <a:pt x="585216" y="865835"/>
                    <a:pt x="593788" y="861835"/>
                  </a:cubicBezTo>
                  <a:lnTo>
                    <a:pt x="600456" y="858787"/>
                  </a:lnTo>
                  <a:cubicBezTo>
                    <a:pt x="631679" y="844442"/>
                    <a:pt x="663635" y="831716"/>
                    <a:pt x="696182" y="820687"/>
                  </a:cubicBezTo>
                  <a:lnTo>
                    <a:pt x="704278" y="817924"/>
                  </a:lnTo>
                  <a:cubicBezTo>
                    <a:pt x="713137" y="814972"/>
                    <a:pt x="721995" y="812209"/>
                    <a:pt x="730948" y="809542"/>
                  </a:cubicBezTo>
                  <a:lnTo>
                    <a:pt x="737711" y="807447"/>
                  </a:lnTo>
                  <a:cubicBezTo>
                    <a:pt x="771030" y="797608"/>
                    <a:pt x="804824" y="789473"/>
                    <a:pt x="838962" y="783063"/>
                  </a:cubicBezTo>
                  <a:lnTo>
                    <a:pt x="838962" y="783063"/>
                  </a:lnTo>
                  <a:lnTo>
                    <a:pt x="847820" y="781444"/>
                  </a:lnTo>
                  <a:lnTo>
                    <a:pt x="876395" y="776872"/>
                  </a:lnTo>
                  <a:lnTo>
                    <a:pt x="883253" y="775919"/>
                  </a:lnTo>
                  <a:lnTo>
                    <a:pt x="990505" y="766394"/>
                  </a:lnTo>
                  <a:lnTo>
                    <a:pt x="1000030" y="766394"/>
                  </a:lnTo>
                  <a:cubicBezTo>
                    <a:pt x="1008412" y="766394"/>
                    <a:pt x="1016889" y="766394"/>
                    <a:pt x="1025366" y="766394"/>
                  </a:cubicBezTo>
                  <a:lnTo>
                    <a:pt x="1078134" y="76639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"/>
            <p:cNvSpPr/>
            <p:nvPr/>
          </p:nvSpPr>
          <p:spPr>
            <a:xfrm rot="-1304888">
              <a:off x="5625583" y="3074194"/>
              <a:ext cx="705654" cy="171206"/>
            </a:xfrm>
            <a:custGeom>
              <a:avLst/>
              <a:gdLst/>
              <a:ahLst/>
              <a:cxnLst/>
              <a:rect l="l" t="t" r="r" b="b"/>
              <a:pathLst>
                <a:path w="706659" h="171450" extrusionOk="0">
                  <a:moveTo>
                    <a:pt x="-296" y="-391"/>
                  </a:moveTo>
                  <a:lnTo>
                    <a:pt x="706364" y="-391"/>
                  </a:lnTo>
                  <a:lnTo>
                    <a:pt x="706364" y="171060"/>
                  </a:lnTo>
                  <a:lnTo>
                    <a:pt x="-296" y="17106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"/>
            <p:cNvSpPr/>
            <p:nvPr/>
          </p:nvSpPr>
          <p:spPr>
            <a:xfrm rot="-1304888">
              <a:off x="5634988" y="3085943"/>
              <a:ext cx="686726" cy="148093"/>
            </a:xfrm>
            <a:custGeom>
              <a:avLst/>
              <a:gdLst/>
              <a:ahLst/>
              <a:cxnLst/>
              <a:rect l="l" t="t" r="r" b="b"/>
              <a:pathLst>
                <a:path w="687705" h="148304" extrusionOk="0">
                  <a:moveTo>
                    <a:pt x="-296" y="-390"/>
                  </a:moveTo>
                  <a:lnTo>
                    <a:pt x="687410" y="-390"/>
                  </a:lnTo>
                  <a:lnTo>
                    <a:pt x="687410" y="147914"/>
                  </a:lnTo>
                  <a:lnTo>
                    <a:pt x="-296" y="14791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"/>
            <p:cNvSpPr/>
            <p:nvPr/>
          </p:nvSpPr>
          <p:spPr>
            <a:xfrm rot="-1304888">
              <a:off x="5719793" y="33925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"/>
            <p:cNvSpPr/>
            <p:nvPr/>
          </p:nvSpPr>
          <p:spPr>
            <a:xfrm rot="-1304888">
              <a:off x="5856183" y="3338104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"/>
            <p:cNvSpPr/>
            <p:nvPr/>
          </p:nvSpPr>
          <p:spPr>
            <a:xfrm rot="-1304888">
              <a:off x="5992661" y="3283670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"/>
            <p:cNvSpPr/>
            <p:nvPr/>
          </p:nvSpPr>
          <p:spPr>
            <a:xfrm rot="-1304888">
              <a:off x="6129050" y="322917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"/>
            <p:cNvSpPr/>
            <p:nvPr/>
          </p:nvSpPr>
          <p:spPr>
            <a:xfrm rot="-1304888">
              <a:off x="6265528" y="317464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"/>
            <p:cNvSpPr/>
            <p:nvPr/>
          </p:nvSpPr>
          <p:spPr>
            <a:xfrm rot="-1304888">
              <a:off x="5777346" y="353682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"/>
            <p:cNvSpPr/>
            <p:nvPr/>
          </p:nvSpPr>
          <p:spPr>
            <a:xfrm rot="-1304888">
              <a:off x="5913824" y="34822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"/>
            <p:cNvSpPr/>
            <p:nvPr/>
          </p:nvSpPr>
          <p:spPr>
            <a:xfrm rot="-1304888">
              <a:off x="6050249" y="34279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"/>
            <p:cNvSpPr/>
            <p:nvPr/>
          </p:nvSpPr>
          <p:spPr>
            <a:xfrm rot="-1304888">
              <a:off x="6186727" y="337345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"/>
            <p:cNvSpPr/>
            <p:nvPr/>
          </p:nvSpPr>
          <p:spPr>
            <a:xfrm rot="-1304888">
              <a:off x="6323117" y="331896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"/>
            <p:cNvSpPr/>
            <p:nvPr/>
          </p:nvSpPr>
          <p:spPr>
            <a:xfrm rot="-1304888">
              <a:off x="5834928" y="368110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"/>
            <p:cNvSpPr/>
            <p:nvPr/>
          </p:nvSpPr>
          <p:spPr>
            <a:xfrm rot="-1304888">
              <a:off x="5971317" y="362661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"/>
            <p:cNvSpPr/>
            <p:nvPr/>
          </p:nvSpPr>
          <p:spPr>
            <a:xfrm rot="-1304888">
              <a:off x="6107795" y="3572179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"/>
            <p:cNvSpPr/>
            <p:nvPr/>
          </p:nvSpPr>
          <p:spPr>
            <a:xfrm rot="-1304888">
              <a:off x="6244185" y="35176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"/>
            <p:cNvSpPr/>
            <p:nvPr/>
          </p:nvSpPr>
          <p:spPr>
            <a:xfrm rot="-1304888">
              <a:off x="6380758" y="346315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5874733" y="3807332"/>
              <a:ext cx="124396" cy="112204"/>
            </a:xfrm>
            <a:custGeom>
              <a:avLst/>
              <a:gdLst/>
              <a:ahLst/>
              <a:cxnLst/>
              <a:rect l="l" t="t" r="r" b="b"/>
              <a:pathLst>
                <a:path w="124396" h="112204" extrusionOk="0">
                  <a:moveTo>
                    <a:pt x="124101" y="34280"/>
                  </a:moveTo>
                  <a:cubicBezTo>
                    <a:pt x="121815" y="35804"/>
                    <a:pt x="119719" y="37328"/>
                    <a:pt x="117529" y="38948"/>
                  </a:cubicBezTo>
                  <a:lnTo>
                    <a:pt x="33328" y="106099"/>
                  </a:lnTo>
                  <a:lnTo>
                    <a:pt x="26850" y="111814"/>
                  </a:lnTo>
                  <a:lnTo>
                    <a:pt x="-296" y="43710"/>
                  </a:lnTo>
                  <a:lnTo>
                    <a:pt x="7229" y="40662"/>
                  </a:lnTo>
                  <a:lnTo>
                    <a:pt x="110194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6010750" y="3753135"/>
              <a:ext cx="115633" cy="72580"/>
            </a:xfrm>
            <a:custGeom>
              <a:avLst/>
              <a:gdLst/>
              <a:ahLst/>
              <a:cxnLst/>
              <a:rect l="l" t="t" r="r" b="b"/>
              <a:pathLst>
                <a:path w="115633" h="72580" extrusionOk="0">
                  <a:moveTo>
                    <a:pt x="110289" y="-390"/>
                  </a:moveTo>
                  <a:lnTo>
                    <a:pt x="102669" y="2658"/>
                  </a:lnTo>
                  <a:lnTo>
                    <a:pt x="6943" y="40758"/>
                  </a:lnTo>
                  <a:lnTo>
                    <a:pt x="-296" y="43615"/>
                  </a:lnTo>
                  <a:lnTo>
                    <a:pt x="11229" y="72190"/>
                  </a:lnTo>
                  <a:lnTo>
                    <a:pt x="17897" y="67809"/>
                  </a:lnTo>
                  <a:cubicBezTo>
                    <a:pt x="47015" y="48835"/>
                    <a:pt x="77085" y="31385"/>
                    <a:pt x="108003" y="15516"/>
                  </a:cubicBezTo>
                  <a:lnTo>
                    <a:pt x="115338" y="1180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6147625" y="3698366"/>
              <a:ext cx="114871" cy="54673"/>
            </a:xfrm>
            <a:custGeom>
              <a:avLst/>
              <a:gdLst/>
              <a:ahLst/>
              <a:cxnLst/>
              <a:rect l="l" t="t" r="r" b="b"/>
              <a:pathLst>
                <a:path w="114871" h="54673" extrusionOk="0">
                  <a:moveTo>
                    <a:pt x="110289" y="-390"/>
                  </a:moveTo>
                  <a:lnTo>
                    <a:pt x="102384" y="2753"/>
                  </a:lnTo>
                  <a:lnTo>
                    <a:pt x="6562" y="40853"/>
                  </a:lnTo>
                  <a:lnTo>
                    <a:pt x="-296" y="43615"/>
                  </a:lnTo>
                  <a:lnTo>
                    <a:pt x="4086" y="54283"/>
                  </a:lnTo>
                  <a:lnTo>
                    <a:pt x="10753" y="51235"/>
                  </a:lnTo>
                  <a:cubicBezTo>
                    <a:pt x="41976" y="36890"/>
                    <a:pt x="73932" y="24165"/>
                    <a:pt x="106479" y="13135"/>
                  </a:cubicBezTo>
                  <a:lnTo>
                    <a:pt x="114576" y="10373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6284118" y="3643883"/>
              <a:ext cx="122300" cy="56768"/>
            </a:xfrm>
            <a:custGeom>
              <a:avLst/>
              <a:gdLst/>
              <a:ahLst/>
              <a:cxnLst/>
              <a:rect l="l" t="t" r="r" b="b"/>
              <a:pathLst>
                <a:path w="122300" h="56768" extrusionOk="0">
                  <a:moveTo>
                    <a:pt x="110194" y="-390"/>
                  </a:moveTo>
                  <a:lnTo>
                    <a:pt x="102003" y="2943"/>
                  </a:lnTo>
                  <a:lnTo>
                    <a:pt x="6276" y="41043"/>
                  </a:lnTo>
                  <a:lnTo>
                    <a:pt x="-296" y="43710"/>
                  </a:lnTo>
                  <a:lnTo>
                    <a:pt x="4752" y="56378"/>
                  </a:lnTo>
                  <a:lnTo>
                    <a:pt x="11515" y="54283"/>
                  </a:lnTo>
                  <a:cubicBezTo>
                    <a:pt x="44958" y="44529"/>
                    <a:pt x="78886" y="36490"/>
                    <a:pt x="113147" y="30185"/>
                  </a:cubicBezTo>
                  <a:lnTo>
                    <a:pt x="113147" y="30185"/>
                  </a:lnTo>
                  <a:lnTo>
                    <a:pt x="122005" y="28566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6420802" y="3589590"/>
              <a:ext cx="137541" cy="78771"/>
            </a:xfrm>
            <a:custGeom>
              <a:avLst/>
              <a:gdLst/>
              <a:ahLst/>
              <a:cxnLst/>
              <a:rect l="l" t="t" r="r" b="b"/>
              <a:pathLst>
                <a:path w="137541" h="78771" extrusionOk="0">
                  <a:moveTo>
                    <a:pt x="137245" y="67904"/>
                  </a:moveTo>
                  <a:lnTo>
                    <a:pt x="127720" y="67904"/>
                  </a:lnTo>
                  <a:lnTo>
                    <a:pt x="20469" y="77429"/>
                  </a:lnTo>
                  <a:lnTo>
                    <a:pt x="13611" y="78381"/>
                  </a:lnTo>
                  <a:lnTo>
                    <a:pt x="-296" y="43710"/>
                  </a:lnTo>
                  <a:lnTo>
                    <a:pt x="5991" y="41139"/>
                  </a:lnTo>
                  <a:lnTo>
                    <a:pt x="101717" y="3039"/>
                  </a:lnTo>
                  <a:lnTo>
                    <a:pt x="110289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"/>
            <p:cNvSpPr/>
            <p:nvPr/>
          </p:nvSpPr>
          <p:spPr>
            <a:xfrm rot="-1301707">
              <a:off x="5726680" y="3400118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"/>
            <p:cNvSpPr/>
            <p:nvPr/>
          </p:nvSpPr>
          <p:spPr>
            <a:xfrm rot="-1304888">
              <a:off x="5862197" y="33383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"/>
            <p:cNvSpPr/>
            <p:nvPr/>
          </p:nvSpPr>
          <p:spPr>
            <a:xfrm rot="-1304888">
              <a:off x="5998296" y="328404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"/>
            <p:cNvSpPr/>
            <p:nvPr/>
          </p:nvSpPr>
          <p:spPr>
            <a:xfrm rot="-1304888">
              <a:off x="6134456" y="3229645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"/>
            <p:cNvSpPr/>
            <p:nvPr/>
          </p:nvSpPr>
          <p:spPr>
            <a:xfrm rot="-1304888">
              <a:off x="6270520" y="317525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"/>
            <p:cNvSpPr/>
            <p:nvPr/>
          </p:nvSpPr>
          <p:spPr>
            <a:xfrm rot="-1304888">
              <a:off x="5783590" y="35368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"/>
            <p:cNvSpPr/>
            <p:nvPr/>
          </p:nvSpPr>
          <p:spPr>
            <a:xfrm rot="-1304888">
              <a:off x="5919655" y="34825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"/>
            <p:cNvSpPr/>
            <p:nvPr/>
          </p:nvSpPr>
          <p:spPr>
            <a:xfrm rot="-1304888">
              <a:off x="6055849" y="3428268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"/>
            <p:cNvSpPr/>
            <p:nvPr/>
          </p:nvSpPr>
          <p:spPr>
            <a:xfrm rot="-1301707">
              <a:off x="6193332" y="3381587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"/>
            <p:cNvSpPr/>
            <p:nvPr/>
          </p:nvSpPr>
          <p:spPr>
            <a:xfrm rot="-1304888">
              <a:off x="6328197" y="3319532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"/>
            <p:cNvSpPr/>
            <p:nvPr/>
          </p:nvSpPr>
          <p:spPr>
            <a:xfrm rot="-1304888">
              <a:off x="5839973" y="3681587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"/>
            <p:cNvSpPr/>
            <p:nvPr/>
          </p:nvSpPr>
          <p:spPr>
            <a:xfrm rot="-1304888">
              <a:off x="5976161" y="362734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"/>
            <p:cNvSpPr/>
            <p:nvPr/>
          </p:nvSpPr>
          <p:spPr>
            <a:xfrm rot="-1304888">
              <a:off x="6112320" y="35729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"/>
            <p:cNvSpPr/>
            <p:nvPr/>
          </p:nvSpPr>
          <p:spPr>
            <a:xfrm rot="-1301707">
              <a:off x="6249681" y="3526522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"/>
            <p:cNvSpPr/>
            <p:nvPr/>
          </p:nvSpPr>
          <p:spPr>
            <a:xfrm rot="-1304888">
              <a:off x="6384668" y="346421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5882258" y="3810285"/>
              <a:ext cx="110299" cy="103536"/>
            </a:xfrm>
            <a:custGeom>
              <a:avLst/>
              <a:gdLst/>
              <a:ahLst/>
              <a:cxnLst/>
              <a:rect l="l" t="t" r="r" b="b"/>
              <a:pathLst>
                <a:path w="110299" h="103536" extrusionOk="0">
                  <a:moveTo>
                    <a:pt x="110299" y="36385"/>
                  </a:moveTo>
                  <a:lnTo>
                    <a:pt x="26098" y="103537"/>
                  </a:lnTo>
                  <a:lnTo>
                    <a:pt x="0" y="38100"/>
                  </a:lnTo>
                  <a:lnTo>
                    <a:pt x="95821" y="0"/>
                  </a:lnTo>
                  <a:lnTo>
                    <a:pt x="110299" y="3638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6018370" y="3755992"/>
              <a:ext cx="101060" cy="65532"/>
            </a:xfrm>
            <a:custGeom>
              <a:avLst/>
              <a:gdLst/>
              <a:ahLst/>
              <a:cxnLst/>
              <a:rect l="l" t="t" r="r" b="b"/>
              <a:pathLst>
                <a:path w="101060" h="65532" extrusionOk="0">
                  <a:moveTo>
                    <a:pt x="100764" y="12849"/>
                  </a:moveTo>
                  <a:cubicBezTo>
                    <a:pt x="69846" y="28718"/>
                    <a:pt x="39776" y="46168"/>
                    <a:pt x="10658" y="65142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6154768" y="3701509"/>
              <a:ext cx="99917" cy="48482"/>
            </a:xfrm>
            <a:custGeom>
              <a:avLst/>
              <a:gdLst/>
              <a:ahLst/>
              <a:cxnLst/>
              <a:rect l="l" t="t" r="r" b="b"/>
              <a:pathLst>
                <a:path w="99917" h="48482" extrusionOk="0">
                  <a:moveTo>
                    <a:pt x="99621" y="9992"/>
                  </a:moveTo>
                  <a:cubicBezTo>
                    <a:pt x="67074" y="21022"/>
                    <a:pt x="35118" y="33747"/>
                    <a:pt x="3895" y="48092"/>
                  </a:cubicBezTo>
                  <a:lnTo>
                    <a:pt x="-296" y="37710"/>
                  </a:lnTo>
                  <a:lnTo>
                    <a:pt x="95526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6290976" y="3647312"/>
              <a:ext cx="106584" cy="51339"/>
            </a:xfrm>
            <a:custGeom>
              <a:avLst/>
              <a:gdLst/>
              <a:ahLst/>
              <a:cxnLst/>
              <a:rect l="l" t="t" r="r" b="b"/>
              <a:pathLst>
                <a:path w="106584" h="51339" extrusionOk="0">
                  <a:moveTo>
                    <a:pt x="106289" y="26756"/>
                  </a:moveTo>
                  <a:cubicBezTo>
                    <a:pt x="72123" y="33099"/>
                    <a:pt x="38290" y="41176"/>
                    <a:pt x="4943" y="50949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6426802" y="3592829"/>
              <a:ext cx="121824" cy="74485"/>
            </a:xfrm>
            <a:custGeom>
              <a:avLst/>
              <a:gdLst/>
              <a:ahLst/>
              <a:cxnLst/>
              <a:rect l="l" t="t" r="r" b="b"/>
              <a:pathLst>
                <a:path w="121824" h="74485" extrusionOk="0">
                  <a:moveTo>
                    <a:pt x="121825" y="65151"/>
                  </a:moveTo>
                  <a:lnTo>
                    <a:pt x="14478" y="74486"/>
                  </a:lnTo>
                  <a:lnTo>
                    <a:pt x="0" y="38195"/>
                  </a:lnTo>
                  <a:lnTo>
                    <a:pt x="95726" y="0"/>
                  </a:lnTo>
                  <a:lnTo>
                    <a:pt x="121825" y="6515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6019894" y="2963131"/>
              <a:ext cx="306228" cy="259937"/>
            </a:xfrm>
            <a:custGeom>
              <a:avLst/>
              <a:gdLst/>
              <a:ahLst/>
              <a:cxnLst/>
              <a:rect l="l" t="t" r="r" b="b"/>
              <a:pathLst>
                <a:path w="306228" h="259937" extrusionOk="0">
                  <a:moveTo>
                    <a:pt x="46482" y="81725"/>
                  </a:moveTo>
                  <a:lnTo>
                    <a:pt x="251270" y="0"/>
                  </a:lnTo>
                  <a:lnTo>
                    <a:pt x="306229" y="137731"/>
                  </a:lnTo>
                  <a:lnTo>
                    <a:pt x="0" y="259937"/>
                  </a:lnTo>
                  <a:lnTo>
                    <a:pt x="46482" y="8172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3" name="Google Shape;1533;p4"/>
          <p:cNvGrpSpPr/>
          <p:nvPr/>
        </p:nvGrpSpPr>
        <p:grpSpPr>
          <a:xfrm>
            <a:off x="467272" y="5550439"/>
            <a:ext cx="895829" cy="1206173"/>
            <a:chOff x="9306019" y="3257883"/>
            <a:chExt cx="2111311" cy="2842736"/>
          </a:xfrm>
        </p:grpSpPr>
        <p:sp>
          <p:nvSpPr>
            <p:cNvPr id="1534" name="Google Shape;1534;p4"/>
            <p:cNvSpPr/>
            <p:nvPr/>
          </p:nvSpPr>
          <p:spPr>
            <a:xfrm>
              <a:off x="9308115" y="3476672"/>
              <a:ext cx="2106929" cy="2623946"/>
            </a:xfrm>
            <a:custGeom>
              <a:avLst/>
              <a:gdLst/>
              <a:ahLst/>
              <a:cxnLst/>
              <a:rect l="l" t="t" r="r" b="b"/>
              <a:pathLst>
                <a:path w="2106929" h="2623946" extrusionOk="0">
                  <a:moveTo>
                    <a:pt x="1053465" y="0"/>
                  </a:moveTo>
                  <a:lnTo>
                    <a:pt x="1053465" y="0"/>
                  </a:lnTo>
                  <a:cubicBezTo>
                    <a:pt x="1635281" y="0"/>
                    <a:pt x="2106930" y="471652"/>
                    <a:pt x="2106930" y="1053465"/>
                  </a:cubicBezTo>
                  <a:lnTo>
                    <a:pt x="2106930" y="2486501"/>
                  </a:lnTo>
                  <a:cubicBezTo>
                    <a:pt x="2106930" y="2562406"/>
                    <a:pt x="2045389" y="2623947"/>
                    <a:pt x="1969484" y="2623947"/>
                  </a:cubicBezTo>
                  <a:lnTo>
                    <a:pt x="137446" y="2623947"/>
                  </a:lnTo>
                  <a:cubicBezTo>
                    <a:pt x="61536" y="2623947"/>
                    <a:pt x="0" y="2562406"/>
                    <a:pt x="0" y="2486501"/>
                  </a:cubicBezTo>
                  <a:lnTo>
                    <a:pt x="0" y="1053560"/>
                  </a:lnTo>
                  <a:cubicBezTo>
                    <a:pt x="-52" y="471748"/>
                    <a:pt x="471554" y="52"/>
                    <a:pt x="1053370" y="0"/>
                  </a:cubicBezTo>
                  <a:cubicBezTo>
                    <a:pt x="1053398" y="0"/>
                    <a:pt x="1053436" y="0"/>
                    <a:pt x="1053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9306019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21772" y="1053115"/>
                  </a:moveTo>
                  <a:lnTo>
                    <a:pt x="121772" y="2486056"/>
                  </a:lnTo>
                  <a:cubicBezTo>
                    <a:pt x="121772" y="2561932"/>
                    <a:pt x="183247" y="2623454"/>
                    <a:pt x="259123" y="2623501"/>
                  </a:cubicBezTo>
                  <a:lnTo>
                    <a:pt x="137203" y="2623501"/>
                  </a:lnTo>
                  <a:cubicBezTo>
                    <a:pt x="61346" y="2623558"/>
                    <a:pt x="-186" y="2562103"/>
                    <a:pt x="-243" y="2486246"/>
                  </a:cubicBezTo>
                  <a:cubicBezTo>
                    <a:pt x="-243" y="2486179"/>
                    <a:pt x="-243" y="2486122"/>
                    <a:pt x="-243" y="2486056"/>
                  </a:cubicBezTo>
                  <a:lnTo>
                    <a:pt x="-243" y="1053115"/>
                  </a:lnTo>
                  <a:cubicBezTo>
                    <a:pt x="-243" y="473613"/>
                    <a:pt x="473817" y="-446"/>
                    <a:pt x="1053222" y="-446"/>
                  </a:cubicBezTo>
                  <a:cubicBezTo>
                    <a:pt x="1073701" y="-446"/>
                    <a:pt x="1093989" y="126"/>
                    <a:pt x="1114278" y="1364"/>
                  </a:cubicBezTo>
                  <a:cubicBezTo>
                    <a:pt x="562970" y="33177"/>
                    <a:pt x="121772" y="494092"/>
                    <a:pt x="121772" y="1053115"/>
                  </a:cubicBezTo>
                  <a:close/>
                </a:path>
              </a:pathLst>
            </a:custGeom>
            <a:solidFill>
              <a:srgbClr val="FFFFFF">
                <a:alpha val="1607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10302810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114278" y="1053115"/>
                  </a:moveTo>
                  <a:lnTo>
                    <a:pt x="1114278" y="2486056"/>
                  </a:lnTo>
                  <a:cubicBezTo>
                    <a:pt x="1114278" y="2561960"/>
                    <a:pt x="1052737" y="2623501"/>
                    <a:pt x="976832" y="2623501"/>
                  </a:cubicBezTo>
                  <a:lnTo>
                    <a:pt x="854817" y="2623501"/>
                  </a:lnTo>
                  <a:cubicBezTo>
                    <a:pt x="930693" y="2623454"/>
                    <a:pt x="992167" y="2561932"/>
                    <a:pt x="992167" y="2486056"/>
                  </a:cubicBezTo>
                  <a:lnTo>
                    <a:pt x="992167" y="1053115"/>
                  </a:lnTo>
                  <a:cubicBezTo>
                    <a:pt x="992167" y="494188"/>
                    <a:pt x="551064" y="33273"/>
                    <a:pt x="-243" y="1364"/>
                  </a:cubicBezTo>
                  <a:cubicBezTo>
                    <a:pt x="19855" y="126"/>
                    <a:pt x="40238" y="-446"/>
                    <a:pt x="60717" y="-446"/>
                  </a:cubicBezTo>
                  <a:cubicBezTo>
                    <a:pt x="640123" y="-446"/>
                    <a:pt x="1114278" y="473613"/>
                    <a:pt x="1114278" y="1053115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9580816" y="4611957"/>
              <a:ext cx="1518000" cy="1269300"/>
            </a:xfrm>
            <a:prstGeom prst="roundRect">
              <a:avLst>
                <a:gd name="adj" fmla="val 13029"/>
              </a:avLst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9600913" y="4622816"/>
              <a:ext cx="1504188" cy="1257871"/>
            </a:xfrm>
            <a:custGeom>
              <a:avLst/>
              <a:gdLst/>
              <a:ahLst/>
              <a:cxnLst/>
              <a:rect l="l" t="t" r="r" b="b"/>
              <a:pathLst>
                <a:path w="1504188" h="1257871" extrusionOk="0">
                  <a:moveTo>
                    <a:pt x="1503945" y="141572"/>
                  </a:moveTo>
                  <a:lnTo>
                    <a:pt x="1503945" y="1103597"/>
                  </a:lnTo>
                  <a:cubicBezTo>
                    <a:pt x="1503736" y="1188427"/>
                    <a:pt x="1435041" y="1257169"/>
                    <a:pt x="1350212" y="1257426"/>
                  </a:cubicBezTo>
                  <a:lnTo>
                    <a:pt x="139679" y="1257426"/>
                  </a:lnTo>
                  <a:cubicBezTo>
                    <a:pt x="79424" y="1257255"/>
                    <a:pt x="24789" y="1222031"/>
                    <a:pt x="-243" y="1167224"/>
                  </a:cubicBezTo>
                  <a:cubicBezTo>
                    <a:pt x="18359" y="1174939"/>
                    <a:pt x="38295" y="1178883"/>
                    <a:pt x="58431" y="1178844"/>
                  </a:cubicBezTo>
                  <a:lnTo>
                    <a:pt x="1268963" y="1178844"/>
                  </a:lnTo>
                  <a:cubicBezTo>
                    <a:pt x="1353784" y="1178635"/>
                    <a:pt x="1422487" y="1109931"/>
                    <a:pt x="1422697" y="1025111"/>
                  </a:cubicBezTo>
                  <a:lnTo>
                    <a:pt x="1422697" y="63086"/>
                  </a:lnTo>
                  <a:cubicBezTo>
                    <a:pt x="1422716" y="41160"/>
                    <a:pt x="1418001" y="19490"/>
                    <a:pt x="1408886" y="-446"/>
                  </a:cubicBezTo>
                  <a:cubicBezTo>
                    <a:pt x="1466303" y="23405"/>
                    <a:pt x="1503783" y="79402"/>
                    <a:pt x="1503945" y="141572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9587674" y="4610338"/>
              <a:ext cx="1504378" cy="1257871"/>
            </a:xfrm>
            <a:custGeom>
              <a:avLst/>
              <a:gdLst/>
              <a:ahLst/>
              <a:cxnLst/>
              <a:rect l="l" t="t" r="r" b="b"/>
              <a:pathLst>
                <a:path w="1504378" h="1257871" extrusionOk="0">
                  <a:moveTo>
                    <a:pt x="1504136" y="89661"/>
                  </a:moveTo>
                  <a:cubicBezTo>
                    <a:pt x="1485543" y="81917"/>
                    <a:pt x="1465598" y="77935"/>
                    <a:pt x="1445462" y="77945"/>
                  </a:cubicBezTo>
                  <a:lnTo>
                    <a:pt x="234929" y="77945"/>
                  </a:lnTo>
                  <a:cubicBezTo>
                    <a:pt x="150100" y="78202"/>
                    <a:pt x="81405" y="146944"/>
                    <a:pt x="81196" y="231774"/>
                  </a:cubicBezTo>
                  <a:lnTo>
                    <a:pt x="81196" y="1193799"/>
                  </a:lnTo>
                  <a:cubicBezTo>
                    <a:pt x="81177" y="1215754"/>
                    <a:pt x="85892" y="1237452"/>
                    <a:pt x="95007" y="1257426"/>
                  </a:cubicBezTo>
                  <a:cubicBezTo>
                    <a:pt x="37514" y="1233585"/>
                    <a:pt x="-33" y="1177549"/>
                    <a:pt x="-243" y="1115313"/>
                  </a:cubicBezTo>
                  <a:lnTo>
                    <a:pt x="-243" y="153288"/>
                  </a:lnTo>
                  <a:cubicBezTo>
                    <a:pt x="-33" y="68468"/>
                    <a:pt x="68670" y="-236"/>
                    <a:pt x="153490" y="-446"/>
                  </a:cubicBezTo>
                  <a:lnTo>
                    <a:pt x="1364213" y="-446"/>
                  </a:lnTo>
                  <a:cubicBezTo>
                    <a:pt x="1424440" y="-293"/>
                    <a:pt x="1479075" y="34892"/>
                    <a:pt x="1504136" y="89661"/>
                  </a:cubicBezTo>
                  <a:close/>
                </a:path>
              </a:pathLst>
            </a:custGeom>
            <a:solidFill>
              <a:srgbClr val="FFFFFF">
                <a:alpha val="268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9577577" y="4955524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E6A1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9577577" y="5021818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9561766" y="5029724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59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9554431" y="5023931"/>
              <a:ext cx="62769" cy="118854"/>
            </a:xfrm>
            <a:custGeom>
              <a:avLst/>
              <a:gdLst/>
              <a:ahLst/>
              <a:cxnLst/>
              <a:rect l="l" t="t" r="r" b="b"/>
              <a:pathLst>
                <a:path w="62769" h="118854" extrusionOk="0">
                  <a:moveTo>
                    <a:pt x="31094" y="118409"/>
                  </a:moveTo>
                  <a:cubicBezTo>
                    <a:pt x="13787" y="118409"/>
                    <a:pt x="-243" y="104378"/>
                    <a:pt x="-243" y="87072"/>
                  </a:cubicBezTo>
                  <a:lnTo>
                    <a:pt x="-243" y="29255"/>
                  </a:lnTo>
                  <a:cubicBezTo>
                    <a:pt x="709" y="11919"/>
                    <a:pt x="15540" y="-1358"/>
                    <a:pt x="32875" y="-397"/>
                  </a:cubicBezTo>
                  <a:cubicBezTo>
                    <a:pt x="48868" y="480"/>
                    <a:pt x="61641" y="13253"/>
                    <a:pt x="62527" y="29255"/>
                  </a:cubicBezTo>
                  <a:lnTo>
                    <a:pt x="62527" y="87072"/>
                  </a:lnTo>
                  <a:cubicBezTo>
                    <a:pt x="62527" y="104378"/>
                    <a:pt x="48496" y="118409"/>
                    <a:pt x="31189" y="118409"/>
                  </a:cubicBezTo>
                  <a:cubicBezTo>
                    <a:pt x="31161" y="118409"/>
                    <a:pt x="31123" y="118409"/>
                    <a:pt x="31094" y="118409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87072"/>
                  </a:lnTo>
                  <a:cubicBezTo>
                    <a:pt x="13825" y="96254"/>
                    <a:pt x="20702" y="104254"/>
                    <a:pt x="29885" y="104950"/>
                  </a:cubicBezTo>
                  <a:cubicBezTo>
                    <a:pt x="39067" y="105645"/>
                    <a:pt x="47068" y="98768"/>
                    <a:pt x="47763" y="89586"/>
                  </a:cubicBezTo>
                  <a:cubicBezTo>
                    <a:pt x="47830" y="88748"/>
                    <a:pt x="47830" y="87909"/>
                    <a:pt x="47763" y="87072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"/>
            <p:cNvSpPr/>
            <p:nvPr/>
          </p:nvSpPr>
          <p:spPr>
            <a:xfrm>
              <a:off x="9561766" y="5138785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59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"/>
            <p:cNvSpPr/>
            <p:nvPr/>
          </p:nvSpPr>
          <p:spPr>
            <a:xfrm>
              <a:off x="9554431" y="5132992"/>
              <a:ext cx="62769" cy="226867"/>
            </a:xfrm>
            <a:custGeom>
              <a:avLst/>
              <a:gdLst/>
              <a:ahLst/>
              <a:cxnLst/>
              <a:rect l="l" t="t" r="r" b="b"/>
              <a:pathLst>
                <a:path w="62769" h="226867" extrusionOk="0">
                  <a:moveTo>
                    <a:pt x="31094" y="226422"/>
                  </a:moveTo>
                  <a:cubicBezTo>
                    <a:pt x="13806" y="226365"/>
                    <a:pt x="-196" y="212373"/>
                    <a:pt x="-243" y="195085"/>
                  </a:cubicBezTo>
                  <a:lnTo>
                    <a:pt x="-243" y="29255"/>
                  </a:lnTo>
                  <a:cubicBezTo>
                    <a:pt x="709" y="11919"/>
                    <a:pt x="15540" y="-1359"/>
                    <a:pt x="32875" y="-397"/>
                  </a:cubicBezTo>
                  <a:cubicBezTo>
                    <a:pt x="48868" y="479"/>
                    <a:pt x="61641" y="13252"/>
                    <a:pt x="62527" y="29255"/>
                  </a:cubicBezTo>
                  <a:lnTo>
                    <a:pt x="62527" y="195085"/>
                  </a:lnTo>
                  <a:cubicBezTo>
                    <a:pt x="62470" y="212411"/>
                    <a:pt x="48420" y="226422"/>
                    <a:pt x="31094" y="226422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195085"/>
                  </a:lnTo>
                  <a:cubicBezTo>
                    <a:pt x="15216" y="204267"/>
                    <a:pt x="23217" y="211144"/>
                    <a:pt x="32399" y="210449"/>
                  </a:cubicBezTo>
                  <a:cubicBezTo>
                    <a:pt x="40610" y="209820"/>
                    <a:pt x="47144" y="203295"/>
                    <a:pt x="47763" y="195085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10361675" y="5671995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8425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4"/>
            <p:cNvSpPr/>
            <p:nvPr/>
          </p:nvSpPr>
          <p:spPr>
            <a:xfrm>
              <a:off x="10353007" y="5671328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4"/>
            <p:cNvSpPr/>
            <p:nvPr/>
          </p:nvSpPr>
          <p:spPr>
            <a:xfrm>
              <a:off x="9396611" y="3257883"/>
              <a:ext cx="1930679" cy="674465"/>
            </a:xfrm>
            <a:custGeom>
              <a:avLst/>
              <a:gdLst/>
              <a:ahLst/>
              <a:cxnLst/>
              <a:rect l="l" t="t" r="r" b="b"/>
              <a:pathLst>
                <a:path w="1930679" h="674465" extrusionOk="0">
                  <a:moveTo>
                    <a:pt x="1911606" y="657827"/>
                  </a:moveTo>
                  <a:cubicBezTo>
                    <a:pt x="1895718" y="665218"/>
                    <a:pt x="1876859" y="658332"/>
                    <a:pt x="1869467" y="642444"/>
                  </a:cubicBezTo>
                  <a:cubicBezTo>
                    <a:pt x="1869420" y="642339"/>
                    <a:pt x="1869363" y="642225"/>
                    <a:pt x="1869315" y="642111"/>
                  </a:cubicBezTo>
                  <a:cubicBezTo>
                    <a:pt x="1707295" y="289876"/>
                    <a:pt x="1355384" y="63886"/>
                    <a:pt x="967678" y="63086"/>
                  </a:cubicBezTo>
                  <a:lnTo>
                    <a:pt x="964821" y="63086"/>
                  </a:lnTo>
                  <a:cubicBezTo>
                    <a:pt x="797314" y="63600"/>
                    <a:pt x="632684" y="106663"/>
                    <a:pt x="486380" y="188244"/>
                  </a:cubicBezTo>
                  <a:lnTo>
                    <a:pt x="486380" y="188244"/>
                  </a:lnTo>
                  <a:cubicBezTo>
                    <a:pt x="297537" y="293400"/>
                    <a:pt x="148128" y="457249"/>
                    <a:pt x="60803" y="654969"/>
                  </a:cubicBezTo>
                  <a:cubicBezTo>
                    <a:pt x="55755" y="666562"/>
                    <a:pt x="44296" y="674048"/>
                    <a:pt x="31657" y="674019"/>
                  </a:cubicBezTo>
                  <a:cubicBezTo>
                    <a:pt x="14083" y="674067"/>
                    <a:pt x="-195" y="659866"/>
                    <a:pt x="-243" y="642292"/>
                  </a:cubicBezTo>
                  <a:cubicBezTo>
                    <a:pt x="-262" y="637805"/>
                    <a:pt x="681" y="633357"/>
                    <a:pt x="2510" y="629252"/>
                  </a:cubicBezTo>
                  <a:cubicBezTo>
                    <a:pt x="171131" y="247899"/>
                    <a:pt x="548140" y="1278"/>
                    <a:pt x="965107" y="-446"/>
                  </a:cubicBezTo>
                  <a:lnTo>
                    <a:pt x="968059" y="-446"/>
                  </a:lnTo>
                  <a:cubicBezTo>
                    <a:pt x="1380701" y="430"/>
                    <a:pt x="1755243" y="240946"/>
                    <a:pt x="1927703" y="615822"/>
                  </a:cubicBezTo>
                  <a:cubicBezTo>
                    <a:pt x="1934799" y="631871"/>
                    <a:pt x="1927608" y="650636"/>
                    <a:pt x="1911606" y="65782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10323289" y="3617643"/>
              <a:ext cx="9525" cy="1904"/>
            </a:xfrm>
            <a:custGeom>
              <a:avLst/>
              <a:gdLst/>
              <a:ahLst/>
              <a:cxnLst/>
              <a:rect l="l" t="t" r="r" b="b"/>
              <a:pathLst>
                <a:path w="9525" h="1904" extrusionOk="0">
                  <a:moveTo>
                    <a:pt x="-243" y="-65"/>
                  </a:moveTo>
                  <a:lnTo>
                    <a:pt x="-243" y="-65"/>
                  </a:lnTo>
                  <a:cubicBezTo>
                    <a:pt x="-243" y="411"/>
                    <a:pt x="-243" y="983"/>
                    <a:pt x="-243" y="1459"/>
                  </a:cubicBezTo>
                  <a:lnTo>
                    <a:pt x="-243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10414824" y="3640598"/>
              <a:ext cx="42" cy="666"/>
            </a:xfrm>
            <a:custGeom>
              <a:avLst/>
              <a:gdLst/>
              <a:ahLst/>
              <a:cxnLst/>
              <a:rect l="l" t="t" r="r" b="b"/>
              <a:pathLst>
                <a:path w="42" h="666" extrusionOk="0">
                  <a:moveTo>
                    <a:pt x="-243" y="-446"/>
                  </a:moveTo>
                  <a:cubicBezTo>
                    <a:pt x="-186" y="-227"/>
                    <a:pt x="-186" y="2"/>
                    <a:pt x="-243" y="221"/>
                  </a:cubicBezTo>
                  <a:lnTo>
                    <a:pt x="-243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10413777" y="3641264"/>
              <a:ext cx="952" cy="2000"/>
            </a:xfrm>
            <a:custGeom>
              <a:avLst/>
              <a:gdLst/>
              <a:ahLst/>
              <a:cxnLst/>
              <a:rect l="l" t="t" r="r" b="b"/>
              <a:pathLst>
                <a:path w="952" h="2000" extrusionOk="0">
                  <a:moveTo>
                    <a:pt x="709" y="-446"/>
                  </a:moveTo>
                  <a:lnTo>
                    <a:pt x="709" y="-446"/>
                  </a:lnTo>
                  <a:lnTo>
                    <a:pt x="-243" y="15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10414824" y="3639169"/>
              <a:ext cx="666" cy="1428"/>
            </a:xfrm>
            <a:custGeom>
              <a:avLst/>
              <a:gdLst/>
              <a:ahLst/>
              <a:cxnLst/>
              <a:rect l="l" t="t" r="r" b="b"/>
              <a:pathLst>
                <a:path w="666" h="1428" extrusionOk="0">
                  <a:moveTo>
                    <a:pt x="424" y="-351"/>
                  </a:moveTo>
                  <a:lnTo>
                    <a:pt x="-243" y="983"/>
                  </a:lnTo>
                  <a:lnTo>
                    <a:pt x="-243" y="316"/>
                  </a:lnTo>
                  <a:cubicBezTo>
                    <a:pt x="-243" y="316"/>
                    <a:pt x="-243" y="-255"/>
                    <a:pt x="-243" y="-4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9731596" y="3773472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2"/>
                  </a:lnTo>
                  <a:lnTo>
                    <a:pt x="0" y="0"/>
                  </a:lnTo>
                  <a:lnTo>
                    <a:pt x="571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11275408" y="3868245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60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11268169" y="3860911"/>
              <a:ext cx="62674" cy="120491"/>
            </a:xfrm>
            <a:custGeom>
              <a:avLst/>
              <a:gdLst/>
              <a:ahLst/>
              <a:cxnLst/>
              <a:rect l="l" t="t" r="r" b="b"/>
              <a:pathLst>
                <a:path w="62674" h="120491" extrusionOk="0">
                  <a:moveTo>
                    <a:pt x="31094" y="120046"/>
                  </a:moveTo>
                  <a:cubicBezTo>
                    <a:pt x="13787" y="120046"/>
                    <a:pt x="-243" y="106015"/>
                    <a:pt x="-243" y="88708"/>
                  </a:cubicBezTo>
                  <a:cubicBezTo>
                    <a:pt x="-243" y="88679"/>
                    <a:pt x="-243" y="88642"/>
                    <a:pt x="-243" y="88613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88613"/>
                  </a:lnTo>
                  <a:cubicBezTo>
                    <a:pt x="62432" y="105939"/>
                    <a:pt x="48420" y="119998"/>
                    <a:pt x="31094" y="120046"/>
                  </a:cubicBezTo>
                  <a:close/>
                  <a:moveTo>
                    <a:pt x="31094" y="14223"/>
                  </a:moveTo>
                  <a:cubicBezTo>
                    <a:pt x="21893" y="14223"/>
                    <a:pt x="14426" y="21691"/>
                    <a:pt x="14426" y="30892"/>
                  </a:cubicBezTo>
                  <a:lnTo>
                    <a:pt x="14426" y="88613"/>
                  </a:lnTo>
                  <a:cubicBezTo>
                    <a:pt x="13730" y="97795"/>
                    <a:pt x="20607" y="105796"/>
                    <a:pt x="29790" y="106491"/>
                  </a:cubicBezTo>
                  <a:cubicBezTo>
                    <a:pt x="38972" y="107186"/>
                    <a:pt x="46973" y="100310"/>
                    <a:pt x="47668" y="91128"/>
                  </a:cubicBezTo>
                  <a:cubicBezTo>
                    <a:pt x="47735" y="90289"/>
                    <a:pt x="47735" y="89451"/>
                    <a:pt x="47668" y="88613"/>
                  </a:cubicBezTo>
                  <a:lnTo>
                    <a:pt x="47668" y="30892"/>
                  </a:lnTo>
                  <a:cubicBezTo>
                    <a:pt x="47725" y="21738"/>
                    <a:pt x="40343" y="14280"/>
                    <a:pt x="31190" y="14223"/>
                  </a:cubicBezTo>
                  <a:cubicBezTo>
                    <a:pt x="31161" y="14223"/>
                    <a:pt x="31123" y="14223"/>
                    <a:pt x="31094" y="14223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11275408" y="3977307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60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11268169" y="3969877"/>
              <a:ext cx="62674" cy="228504"/>
            </a:xfrm>
            <a:custGeom>
              <a:avLst/>
              <a:gdLst/>
              <a:ahLst/>
              <a:cxnLst/>
              <a:rect l="l" t="t" r="r" b="b"/>
              <a:pathLst>
                <a:path w="62674" h="228504" extrusionOk="0">
                  <a:moveTo>
                    <a:pt x="31094" y="228059"/>
                  </a:moveTo>
                  <a:cubicBezTo>
                    <a:pt x="13787" y="228059"/>
                    <a:pt x="-243" y="214029"/>
                    <a:pt x="-243" y="196722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196722"/>
                  </a:lnTo>
                  <a:cubicBezTo>
                    <a:pt x="62384" y="214010"/>
                    <a:pt x="48382" y="228002"/>
                    <a:pt x="31094" y="228059"/>
                  </a:cubicBezTo>
                  <a:close/>
                  <a:moveTo>
                    <a:pt x="31094" y="14318"/>
                  </a:moveTo>
                  <a:cubicBezTo>
                    <a:pt x="21922" y="14318"/>
                    <a:pt x="14473" y="21719"/>
                    <a:pt x="14426" y="30892"/>
                  </a:cubicBezTo>
                  <a:lnTo>
                    <a:pt x="14426" y="196722"/>
                  </a:lnTo>
                  <a:cubicBezTo>
                    <a:pt x="15121" y="205904"/>
                    <a:pt x="23122" y="212781"/>
                    <a:pt x="32304" y="212085"/>
                  </a:cubicBezTo>
                  <a:cubicBezTo>
                    <a:pt x="40515" y="211457"/>
                    <a:pt x="47049" y="204932"/>
                    <a:pt x="47668" y="196722"/>
                  </a:cubicBezTo>
                  <a:lnTo>
                    <a:pt x="47668" y="30892"/>
                  </a:lnTo>
                  <a:cubicBezTo>
                    <a:pt x="47668" y="21738"/>
                    <a:pt x="40248" y="14318"/>
                    <a:pt x="31094" y="1431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8" name="Google Shape;1558;p4"/>
          <p:cNvGrpSpPr/>
          <p:nvPr/>
        </p:nvGrpSpPr>
        <p:grpSpPr>
          <a:xfrm rot="10800000" flipH="1">
            <a:off x="7555399" y="-19250"/>
            <a:ext cx="4636607" cy="1301974"/>
            <a:chOff x="7622268" y="5719681"/>
            <a:chExt cx="4636607" cy="1301974"/>
          </a:xfrm>
        </p:grpSpPr>
        <p:grpSp>
          <p:nvGrpSpPr>
            <p:cNvPr id="1559" name="Google Shape;1559;p4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1560" name="Google Shape;1560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1" name="Google Shape;1561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2" name="Google Shape;1562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3" name="Google Shape;1563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4" name="Google Shape;1564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5" name="Google Shape;1565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6" name="Google Shape;1566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7" name="Google Shape;1567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568" name="Google Shape;1568;p4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1569" name="Google Shape;1569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0" name="Google Shape;1570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1" name="Google Shape;1571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572" name="Google Shape;1572;p4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4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4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4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29548300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">
  <p:cSld name="Custom Layout 1">
    <p:spTree>
      <p:nvGrpSpPr>
        <p:cNvPr id="1" name="Shape 15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732452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bg>
      <p:bgPr>
        <a:solidFill>
          <a:schemeClr val="dk1"/>
        </a:solidFill>
        <a:effectLst/>
      </p:bgPr>
    </p:bg>
    <p:spTree>
      <p:nvGrpSpPr>
        <p:cNvPr id="1" name="Shape 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0" name="Google Shape;1580;p6"/>
          <p:cNvSpPr txBox="1">
            <a:spLocks noGrp="1"/>
          </p:cNvSpPr>
          <p:nvPr>
            <p:ph type="title"/>
          </p:nvPr>
        </p:nvSpPr>
        <p:spPr>
          <a:xfrm>
            <a:off x="668250" y="1608900"/>
            <a:ext cx="5322600" cy="132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581" name="Google Shape;1581;p6"/>
          <p:cNvSpPr txBox="1">
            <a:spLocks noGrp="1"/>
          </p:cNvSpPr>
          <p:nvPr>
            <p:ph type="body" idx="1"/>
          </p:nvPr>
        </p:nvSpPr>
        <p:spPr>
          <a:xfrm>
            <a:off x="668225" y="3013200"/>
            <a:ext cx="5322600" cy="2235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657050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" name="Google Shape;1584;p7"/>
          <p:cNvGrpSpPr/>
          <p:nvPr/>
        </p:nvGrpSpPr>
        <p:grpSpPr>
          <a:xfrm flipH="1">
            <a:off x="286757" y="3773463"/>
            <a:ext cx="1160282" cy="3021827"/>
            <a:chOff x="6723350" y="566875"/>
            <a:chExt cx="665223" cy="1732500"/>
          </a:xfrm>
        </p:grpSpPr>
        <p:cxnSp>
          <p:nvCxnSpPr>
            <p:cNvPr id="1585" name="Google Shape;1585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7"/>
            <p:cNvCxnSpPr/>
            <p:nvPr/>
          </p:nvCxnSpPr>
          <p:spPr>
            <a:xfrm>
              <a:off x="7166832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7"/>
            <p:cNvCxnSpPr/>
            <p:nvPr/>
          </p:nvCxnSpPr>
          <p:spPr>
            <a:xfrm>
              <a:off x="7388573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89" name="Google Shape;1589;p7"/>
          <p:cNvGrpSpPr/>
          <p:nvPr/>
        </p:nvGrpSpPr>
        <p:grpSpPr>
          <a:xfrm rot="-5400000" flipH="1">
            <a:off x="452508" y="3595287"/>
            <a:ext cx="2707336" cy="3378308"/>
            <a:chOff x="6723350" y="566874"/>
            <a:chExt cx="1552194" cy="2824200"/>
          </a:xfrm>
        </p:grpSpPr>
        <p:cxnSp>
          <p:nvCxnSpPr>
            <p:cNvPr id="1590" name="Google Shape;1590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7"/>
            <p:cNvCxnSpPr/>
            <p:nvPr/>
          </p:nvCxnSpPr>
          <p:spPr>
            <a:xfrm rot="5400000">
              <a:off x="5882832" y="1850875"/>
              <a:ext cx="25680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7"/>
            <p:cNvCxnSpPr/>
            <p:nvPr/>
          </p:nvCxnSpPr>
          <p:spPr>
            <a:xfrm rot="5400000">
              <a:off x="5976475" y="1978974"/>
              <a:ext cx="28242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7"/>
            <p:cNvCxnSpPr/>
            <p:nvPr/>
          </p:nvCxnSpPr>
          <p:spPr>
            <a:xfrm rot="5400000">
              <a:off x="6222667" y="1954524"/>
              <a:ext cx="2775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7"/>
            <p:cNvCxnSpPr/>
            <p:nvPr/>
          </p:nvCxnSpPr>
          <p:spPr>
            <a:xfrm rot="5400000">
              <a:off x="6606109" y="1792824"/>
              <a:ext cx="2451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7"/>
            <p:cNvCxnSpPr/>
            <p:nvPr/>
          </p:nvCxnSpPr>
          <p:spPr>
            <a:xfrm rot="5400000">
              <a:off x="6943652" y="1677024"/>
              <a:ext cx="2220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7"/>
            <p:cNvCxnSpPr/>
            <p:nvPr/>
          </p:nvCxnSpPr>
          <p:spPr>
            <a:xfrm rot="5400000">
              <a:off x="7092194" y="1750224"/>
              <a:ext cx="2366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598" name="Google Shape;1598;p7"/>
          <p:cNvCxnSpPr/>
          <p:nvPr/>
        </p:nvCxnSpPr>
        <p:spPr>
          <a:xfrm>
            <a:off x="1858507" y="4459950"/>
            <a:ext cx="0" cy="2335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99" name="Google Shape;1599;p7"/>
          <p:cNvCxnSpPr/>
          <p:nvPr/>
        </p:nvCxnSpPr>
        <p:spPr>
          <a:xfrm>
            <a:off x="2250407" y="4449325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0" name="Google Shape;1600;p7"/>
          <p:cNvCxnSpPr/>
          <p:nvPr/>
        </p:nvCxnSpPr>
        <p:spPr>
          <a:xfrm>
            <a:off x="2642307" y="4454700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1" name="Google Shape;1601;p7"/>
          <p:cNvCxnSpPr/>
          <p:nvPr/>
        </p:nvCxnSpPr>
        <p:spPr>
          <a:xfrm>
            <a:off x="3034207" y="4454700"/>
            <a:ext cx="0" cy="1239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2" name="Google Shape;1602;p7"/>
          <p:cNvCxnSpPr/>
          <p:nvPr/>
        </p:nvCxnSpPr>
        <p:spPr>
          <a:xfrm>
            <a:off x="3426107" y="4733500"/>
            <a:ext cx="0" cy="567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03" name="Google Shape;1603;p7"/>
          <p:cNvSpPr/>
          <p:nvPr/>
        </p:nvSpPr>
        <p:spPr>
          <a:xfrm rot="-2633079" flipH="1">
            <a:off x="-2591459" y="-317537"/>
            <a:ext cx="8122693" cy="5678153"/>
          </a:xfrm>
          <a:custGeom>
            <a:avLst/>
            <a:gdLst/>
            <a:ahLst/>
            <a:cxnLst/>
            <a:rect l="l" t="t" r="r" b="b"/>
            <a:pathLst>
              <a:path w="8131006" h="5683964" extrusionOk="0">
                <a:moveTo>
                  <a:pt x="0" y="3247195"/>
                </a:moveTo>
                <a:lnTo>
                  <a:pt x="3379262" y="0"/>
                </a:lnTo>
                <a:lnTo>
                  <a:pt x="8131006" y="4945003"/>
                </a:lnTo>
                <a:lnTo>
                  <a:pt x="7361990" y="5683964"/>
                </a:lnTo>
                <a:lnTo>
                  <a:pt x="7331136" y="5659164"/>
                </a:lnTo>
                <a:cubicBezTo>
                  <a:pt x="7157637" y="5504327"/>
                  <a:pt x="6993343" y="5325411"/>
                  <a:pt x="6846957" y="5125144"/>
                </a:cubicBezTo>
                <a:cubicBezTo>
                  <a:pt x="6791434" y="5049169"/>
                  <a:pt x="6724678" y="4936109"/>
                  <a:pt x="6649127" y="4793591"/>
                </a:cubicBezTo>
                <a:cubicBezTo>
                  <a:pt x="6632174" y="4761590"/>
                  <a:pt x="6614691" y="4728000"/>
                  <a:pt x="6596783" y="4693033"/>
                </a:cubicBezTo>
                <a:cubicBezTo>
                  <a:pt x="6429468" y="4365930"/>
                  <a:pt x="6225175" y="3916229"/>
                  <a:pt x="6006153" y="3416726"/>
                </a:cubicBezTo>
                <a:cubicBezTo>
                  <a:pt x="5707765" y="2736241"/>
                  <a:pt x="5550200" y="2516053"/>
                  <a:pt x="5292502" y="2494650"/>
                </a:cubicBezTo>
                <a:cubicBezTo>
                  <a:pt x="4797344" y="2453536"/>
                  <a:pt x="4854987" y="2961622"/>
                  <a:pt x="4434955" y="3139849"/>
                </a:cubicBezTo>
                <a:cubicBezTo>
                  <a:pt x="4090580" y="3285969"/>
                  <a:pt x="3705728" y="3139849"/>
                  <a:pt x="3476640" y="2949436"/>
                </a:cubicBezTo>
                <a:cubicBezTo>
                  <a:pt x="3136821" y="2666837"/>
                  <a:pt x="3137138" y="2362091"/>
                  <a:pt x="2495012" y="2362090"/>
                </a:cubicBezTo>
                <a:cubicBezTo>
                  <a:pt x="1946449" y="2362091"/>
                  <a:pt x="1582295" y="3598784"/>
                  <a:pt x="401106" y="3401468"/>
                </a:cubicBezTo>
                <a:cubicBezTo>
                  <a:pt x="276622" y="3380673"/>
                  <a:pt x="159616" y="3338474"/>
                  <a:pt x="50823" y="32786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7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04" name="Google Shape;1604;p7"/>
          <p:cNvSpPr txBox="1">
            <a:spLocks noGrp="1"/>
          </p:cNvSpPr>
          <p:nvPr>
            <p:ph type="title"/>
          </p:nvPr>
        </p:nvSpPr>
        <p:spPr>
          <a:xfrm>
            <a:off x="3702275" y="669575"/>
            <a:ext cx="7372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05" name="Google Shape;1605;p7"/>
          <p:cNvSpPr txBox="1">
            <a:spLocks noGrp="1"/>
          </p:cNvSpPr>
          <p:nvPr>
            <p:ph type="body" idx="1"/>
          </p:nvPr>
        </p:nvSpPr>
        <p:spPr>
          <a:xfrm>
            <a:off x="3822250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6" name="Google Shape;1606;p7"/>
          <p:cNvSpPr txBox="1">
            <a:spLocks noGrp="1"/>
          </p:cNvSpPr>
          <p:nvPr>
            <p:ph type="body" idx="2"/>
          </p:nvPr>
        </p:nvSpPr>
        <p:spPr>
          <a:xfrm>
            <a:off x="7780175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7" name="Google Shape;1607;p7"/>
          <p:cNvSpPr txBox="1">
            <a:spLocks noGrp="1"/>
          </p:cNvSpPr>
          <p:nvPr>
            <p:ph type="body" idx="3"/>
          </p:nvPr>
        </p:nvSpPr>
        <p:spPr>
          <a:xfrm>
            <a:off x="3822250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8" name="Google Shape;1608;p7"/>
          <p:cNvSpPr txBox="1">
            <a:spLocks noGrp="1"/>
          </p:cNvSpPr>
          <p:nvPr>
            <p:ph type="body" idx="4"/>
          </p:nvPr>
        </p:nvSpPr>
        <p:spPr>
          <a:xfrm>
            <a:off x="7780175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9" name="Google Shape;1609;p7"/>
          <p:cNvSpPr txBox="1">
            <a:spLocks noGrp="1"/>
          </p:cNvSpPr>
          <p:nvPr>
            <p:ph type="title" idx="5"/>
          </p:nvPr>
        </p:nvSpPr>
        <p:spPr>
          <a:xfrm>
            <a:off x="3822250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0" name="Google Shape;1610;p7"/>
          <p:cNvSpPr txBox="1">
            <a:spLocks noGrp="1"/>
          </p:cNvSpPr>
          <p:nvPr>
            <p:ph type="title" idx="6"/>
          </p:nvPr>
        </p:nvSpPr>
        <p:spPr>
          <a:xfrm>
            <a:off x="7780175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1" name="Google Shape;1611;p7"/>
          <p:cNvSpPr txBox="1">
            <a:spLocks noGrp="1"/>
          </p:cNvSpPr>
          <p:nvPr>
            <p:ph type="title" idx="7"/>
          </p:nvPr>
        </p:nvSpPr>
        <p:spPr>
          <a:xfrm>
            <a:off x="3822250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2" name="Google Shape;1612;p7"/>
          <p:cNvSpPr txBox="1">
            <a:spLocks noGrp="1"/>
          </p:cNvSpPr>
          <p:nvPr>
            <p:ph type="title" idx="8"/>
          </p:nvPr>
        </p:nvSpPr>
        <p:spPr>
          <a:xfrm>
            <a:off x="7780175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34410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2FCCC862-96F8-416F-945F-265C998EE28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707420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9FA6628F-7661-4EF2-B625-1A5A633E6B8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89282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">
  <p:cSld name="Custom Layout 1">
    <p:spTree>
      <p:nvGrpSpPr>
        <p:cNvPr id="1" name="Shape 15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36108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A7DBC686-67BA-4962-9C2A-7ABF2B94679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903860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195AC6EF-5EB3-4FBB-965D-6EB79315BF9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462285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232A4D51-FDBD-46E3-9B56-0C728F585C1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84683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C0A25BBA-3389-4DA5-95EC-1B70FBCE4AA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279649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A94C60AA-AB8F-4E86-962A-E3371B1AEEE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361068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7" name="Picture 426">
            <a:extLst>
              <a:ext uri="{FF2B5EF4-FFF2-40B4-BE49-F238E27FC236}">
                <a16:creationId xmlns:a16="http://schemas.microsoft.com/office/drawing/2014/main" id="{18873399-1452-4229-AD04-FC7771861DB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407572" y="1251695"/>
            <a:ext cx="5829161" cy="5652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67815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143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26504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650640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3751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bg>
      <p:bgPr>
        <a:solidFill>
          <a:schemeClr val="dk1"/>
        </a:solidFill>
        <a:effectLst/>
      </p:bgPr>
    </p:bg>
    <p:spTree>
      <p:nvGrpSpPr>
        <p:cNvPr id="1" name="Shape 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0" name="Google Shape;1580;p6"/>
          <p:cNvSpPr txBox="1">
            <a:spLocks noGrp="1"/>
          </p:cNvSpPr>
          <p:nvPr>
            <p:ph type="title"/>
          </p:nvPr>
        </p:nvSpPr>
        <p:spPr>
          <a:xfrm>
            <a:off x="668250" y="1608900"/>
            <a:ext cx="5322600" cy="132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581" name="Google Shape;1581;p6"/>
          <p:cNvSpPr txBox="1">
            <a:spLocks noGrp="1"/>
          </p:cNvSpPr>
          <p:nvPr>
            <p:ph type="body" idx="1"/>
          </p:nvPr>
        </p:nvSpPr>
        <p:spPr>
          <a:xfrm>
            <a:off x="668225" y="3013200"/>
            <a:ext cx="5322600" cy="2235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910797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20105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1176179" y="582178"/>
            <a:ext cx="990139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889875" y="22554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129131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003067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210667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671229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349683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260903923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406553141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306378388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87686099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1_003 Talking Points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" name="Google Shape;1584;p7"/>
          <p:cNvGrpSpPr/>
          <p:nvPr/>
        </p:nvGrpSpPr>
        <p:grpSpPr>
          <a:xfrm flipH="1">
            <a:off x="286757" y="3773463"/>
            <a:ext cx="1160282" cy="3021827"/>
            <a:chOff x="6723350" y="566875"/>
            <a:chExt cx="665223" cy="1732500"/>
          </a:xfrm>
        </p:grpSpPr>
        <p:cxnSp>
          <p:nvCxnSpPr>
            <p:cNvPr id="1585" name="Google Shape;1585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7"/>
            <p:cNvCxnSpPr/>
            <p:nvPr/>
          </p:nvCxnSpPr>
          <p:spPr>
            <a:xfrm>
              <a:off x="7166832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7"/>
            <p:cNvCxnSpPr/>
            <p:nvPr/>
          </p:nvCxnSpPr>
          <p:spPr>
            <a:xfrm>
              <a:off x="7388573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89" name="Google Shape;1589;p7"/>
          <p:cNvGrpSpPr/>
          <p:nvPr/>
        </p:nvGrpSpPr>
        <p:grpSpPr>
          <a:xfrm rot="-5400000" flipH="1">
            <a:off x="452508" y="3595287"/>
            <a:ext cx="2707336" cy="3378308"/>
            <a:chOff x="6723350" y="566874"/>
            <a:chExt cx="1552194" cy="2824200"/>
          </a:xfrm>
        </p:grpSpPr>
        <p:cxnSp>
          <p:nvCxnSpPr>
            <p:cNvPr id="1590" name="Google Shape;1590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7"/>
            <p:cNvCxnSpPr/>
            <p:nvPr/>
          </p:nvCxnSpPr>
          <p:spPr>
            <a:xfrm rot="5400000">
              <a:off x="5882832" y="1850875"/>
              <a:ext cx="25680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7"/>
            <p:cNvCxnSpPr/>
            <p:nvPr/>
          </p:nvCxnSpPr>
          <p:spPr>
            <a:xfrm rot="5400000">
              <a:off x="5976475" y="1978974"/>
              <a:ext cx="28242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7"/>
            <p:cNvCxnSpPr/>
            <p:nvPr/>
          </p:nvCxnSpPr>
          <p:spPr>
            <a:xfrm rot="5400000">
              <a:off x="6222667" y="1954524"/>
              <a:ext cx="2775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7"/>
            <p:cNvCxnSpPr/>
            <p:nvPr/>
          </p:nvCxnSpPr>
          <p:spPr>
            <a:xfrm rot="5400000">
              <a:off x="6606109" y="1792824"/>
              <a:ext cx="2451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7"/>
            <p:cNvCxnSpPr/>
            <p:nvPr/>
          </p:nvCxnSpPr>
          <p:spPr>
            <a:xfrm rot="5400000">
              <a:off x="6943652" y="1677024"/>
              <a:ext cx="2220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7"/>
            <p:cNvCxnSpPr/>
            <p:nvPr/>
          </p:nvCxnSpPr>
          <p:spPr>
            <a:xfrm rot="5400000">
              <a:off x="7092194" y="1750224"/>
              <a:ext cx="2366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598" name="Google Shape;1598;p7"/>
          <p:cNvCxnSpPr/>
          <p:nvPr/>
        </p:nvCxnSpPr>
        <p:spPr>
          <a:xfrm>
            <a:off x="1858507" y="4459950"/>
            <a:ext cx="0" cy="2335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99" name="Google Shape;1599;p7"/>
          <p:cNvCxnSpPr/>
          <p:nvPr/>
        </p:nvCxnSpPr>
        <p:spPr>
          <a:xfrm>
            <a:off x="2250407" y="4449325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0" name="Google Shape;1600;p7"/>
          <p:cNvCxnSpPr/>
          <p:nvPr/>
        </p:nvCxnSpPr>
        <p:spPr>
          <a:xfrm>
            <a:off x="2642307" y="4454700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1" name="Google Shape;1601;p7"/>
          <p:cNvCxnSpPr/>
          <p:nvPr/>
        </p:nvCxnSpPr>
        <p:spPr>
          <a:xfrm>
            <a:off x="3034207" y="4454700"/>
            <a:ext cx="0" cy="1239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2" name="Google Shape;1602;p7"/>
          <p:cNvCxnSpPr/>
          <p:nvPr/>
        </p:nvCxnSpPr>
        <p:spPr>
          <a:xfrm>
            <a:off x="3426107" y="4733500"/>
            <a:ext cx="0" cy="567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03" name="Google Shape;1603;p7"/>
          <p:cNvSpPr/>
          <p:nvPr/>
        </p:nvSpPr>
        <p:spPr>
          <a:xfrm rot="-2633079" flipH="1">
            <a:off x="-2591459" y="-317537"/>
            <a:ext cx="8122693" cy="5678153"/>
          </a:xfrm>
          <a:custGeom>
            <a:avLst/>
            <a:gdLst/>
            <a:ahLst/>
            <a:cxnLst/>
            <a:rect l="l" t="t" r="r" b="b"/>
            <a:pathLst>
              <a:path w="8131006" h="5683964" extrusionOk="0">
                <a:moveTo>
                  <a:pt x="0" y="3247195"/>
                </a:moveTo>
                <a:lnTo>
                  <a:pt x="3379262" y="0"/>
                </a:lnTo>
                <a:lnTo>
                  <a:pt x="8131006" y="4945003"/>
                </a:lnTo>
                <a:lnTo>
                  <a:pt x="7361990" y="5683964"/>
                </a:lnTo>
                <a:lnTo>
                  <a:pt x="7331136" y="5659164"/>
                </a:lnTo>
                <a:cubicBezTo>
                  <a:pt x="7157637" y="5504327"/>
                  <a:pt x="6993343" y="5325411"/>
                  <a:pt x="6846957" y="5125144"/>
                </a:cubicBezTo>
                <a:cubicBezTo>
                  <a:pt x="6791434" y="5049169"/>
                  <a:pt x="6724678" y="4936109"/>
                  <a:pt x="6649127" y="4793591"/>
                </a:cubicBezTo>
                <a:cubicBezTo>
                  <a:pt x="6632174" y="4761590"/>
                  <a:pt x="6614691" y="4728000"/>
                  <a:pt x="6596783" y="4693033"/>
                </a:cubicBezTo>
                <a:cubicBezTo>
                  <a:pt x="6429468" y="4365930"/>
                  <a:pt x="6225175" y="3916229"/>
                  <a:pt x="6006153" y="3416726"/>
                </a:cubicBezTo>
                <a:cubicBezTo>
                  <a:pt x="5707765" y="2736241"/>
                  <a:pt x="5550200" y="2516053"/>
                  <a:pt x="5292502" y="2494650"/>
                </a:cubicBezTo>
                <a:cubicBezTo>
                  <a:pt x="4797344" y="2453536"/>
                  <a:pt x="4854987" y="2961622"/>
                  <a:pt x="4434955" y="3139849"/>
                </a:cubicBezTo>
                <a:cubicBezTo>
                  <a:pt x="4090580" y="3285969"/>
                  <a:pt x="3705728" y="3139849"/>
                  <a:pt x="3476640" y="2949436"/>
                </a:cubicBezTo>
                <a:cubicBezTo>
                  <a:pt x="3136821" y="2666837"/>
                  <a:pt x="3137138" y="2362091"/>
                  <a:pt x="2495012" y="2362090"/>
                </a:cubicBezTo>
                <a:cubicBezTo>
                  <a:pt x="1946449" y="2362091"/>
                  <a:pt x="1582295" y="3598784"/>
                  <a:pt x="401106" y="3401468"/>
                </a:cubicBezTo>
                <a:cubicBezTo>
                  <a:pt x="276622" y="3380673"/>
                  <a:pt x="159616" y="3338474"/>
                  <a:pt x="50823" y="32786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7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04" name="Google Shape;1604;p7"/>
          <p:cNvSpPr txBox="1">
            <a:spLocks noGrp="1"/>
          </p:cNvSpPr>
          <p:nvPr>
            <p:ph type="title"/>
          </p:nvPr>
        </p:nvSpPr>
        <p:spPr>
          <a:xfrm>
            <a:off x="3702275" y="669575"/>
            <a:ext cx="7372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05" name="Google Shape;1605;p7"/>
          <p:cNvSpPr txBox="1">
            <a:spLocks noGrp="1"/>
          </p:cNvSpPr>
          <p:nvPr>
            <p:ph type="body" idx="1"/>
          </p:nvPr>
        </p:nvSpPr>
        <p:spPr>
          <a:xfrm>
            <a:off x="3822250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6" name="Google Shape;1606;p7"/>
          <p:cNvSpPr txBox="1">
            <a:spLocks noGrp="1"/>
          </p:cNvSpPr>
          <p:nvPr>
            <p:ph type="body" idx="2"/>
          </p:nvPr>
        </p:nvSpPr>
        <p:spPr>
          <a:xfrm>
            <a:off x="7780175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7" name="Google Shape;1607;p7"/>
          <p:cNvSpPr txBox="1">
            <a:spLocks noGrp="1"/>
          </p:cNvSpPr>
          <p:nvPr>
            <p:ph type="body" idx="3"/>
          </p:nvPr>
        </p:nvSpPr>
        <p:spPr>
          <a:xfrm>
            <a:off x="3822250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8" name="Google Shape;1608;p7"/>
          <p:cNvSpPr txBox="1">
            <a:spLocks noGrp="1"/>
          </p:cNvSpPr>
          <p:nvPr>
            <p:ph type="body" idx="4"/>
          </p:nvPr>
        </p:nvSpPr>
        <p:spPr>
          <a:xfrm>
            <a:off x="7780175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609" name="Google Shape;1609;p7"/>
          <p:cNvSpPr txBox="1">
            <a:spLocks noGrp="1"/>
          </p:cNvSpPr>
          <p:nvPr>
            <p:ph type="title" idx="5"/>
          </p:nvPr>
        </p:nvSpPr>
        <p:spPr>
          <a:xfrm>
            <a:off x="3822250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0" name="Google Shape;1610;p7"/>
          <p:cNvSpPr txBox="1">
            <a:spLocks noGrp="1"/>
          </p:cNvSpPr>
          <p:nvPr>
            <p:ph type="title" idx="6"/>
          </p:nvPr>
        </p:nvSpPr>
        <p:spPr>
          <a:xfrm>
            <a:off x="7780175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1" name="Google Shape;1611;p7"/>
          <p:cNvSpPr txBox="1">
            <a:spLocks noGrp="1"/>
          </p:cNvSpPr>
          <p:nvPr>
            <p:ph type="title" idx="7"/>
          </p:nvPr>
        </p:nvSpPr>
        <p:spPr>
          <a:xfrm>
            <a:off x="3822250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612" name="Google Shape;1612;p7"/>
          <p:cNvSpPr txBox="1">
            <a:spLocks noGrp="1"/>
          </p:cNvSpPr>
          <p:nvPr>
            <p:ph type="title" idx="8"/>
          </p:nvPr>
        </p:nvSpPr>
        <p:spPr>
          <a:xfrm>
            <a:off x="7780175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53478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2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432" name="Google Shape;3432;p22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433" name="Google Shape;3433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4" name="Google Shape;3434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5" name="Google Shape;3435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6" name="Google Shape;3436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7" name="Google Shape;3437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8" name="Google Shape;3438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9" name="Google Shape;3439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0" name="Google Shape;3440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441" name="Google Shape;3441;p22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442" name="Google Shape;3442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3" name="Google Shape;3443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4" name="Google Shape;3444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445" name="Google Shape;3445;p22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6" name="Google Shape;3446;p22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2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2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449" name="Google Shape;3449;p22"/>
          <p:cNvSpPr/>
          <p:nvPr/>
        </p:nvSpPr>
        <p:spPr>
          <a:xfrm flipH="1">
            <a:off x="0" y="-380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3450" name="Google Shape;3450;p22"/>
          <p:cNvGrpSpPr/>
          <p:nvPr/>
        </p:nvGrpSpPr>
        <p:grpSpPr>
          <a:xfrm rot="5915486">
            <a:off x="9576824" y="111882"/>
            <a:ext cx="4226227" cy="3887196"/>
            <a:chOff x="5252920" y="2652722"/>
            <a:chExt cx="1688542" cy="1553086"/>
          </a:xfrm>
        </p:grpSpPr>
        <p:sp>
          <p:nvSpPr>
            <p:cNvPr id="3451" name="Google Shape;3451;p22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22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22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22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22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22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22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22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22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22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61" name="Google Shape;3461;p22"/>
          <p:cNvGrpSpPr/>
          <p:nvPr/>
        </p:nvGrpSpPr>
        <p:grpSpPr>
          <a:xfrm>
            <a:off x="9606445" y="3420239"/>
            <a:ext cx="2922376" cy="2955046"/>
            <a:chOff x="5529738" y="2852832"/>
            <a:chExt cx="1135168" cy="1147858"/>
          </a:xfrm>
        </p:grpSpPr>
        <p:sp>
          <p:nvSpPr>
            <p:cNvPr id="3462" name="Google Shape;3462;p22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22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22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22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22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22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22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22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22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22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22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22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22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22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22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22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22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22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22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22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22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22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22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22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22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22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22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22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22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22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22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22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22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22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22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22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22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22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22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22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22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22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22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22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22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22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22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22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22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22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22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22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22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22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22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22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22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22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22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22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22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22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22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22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22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22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22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22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22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22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22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22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22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22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22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22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22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22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22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22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22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22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22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22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22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22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22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22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22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22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22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22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22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22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22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22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22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22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22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22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22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22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22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22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22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22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22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22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22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22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22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22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22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22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22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22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22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22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22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22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22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22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22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22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22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97" name="Google Shape;3597;p22"/>
          <p:cNvGrpSpPr/>
          <p:nvPr/>
        </p:nvGrpSpPr>
        <p:grpSpPr>
          <a:xfrm rot="-3072723">
            <a:off x="7221106" y="3269984"/>
            <a:ext cx="3510686" cy="2651481"/>
            <a:chOff x="5102217" y="2695575"/>
            <a:chExt cx="1971523" cy="1489013"/>
          </a:xfrm>
        </p:grpSpPr>
        <p:sp>
          <p:nvSpPr>
            <p:cNvPr id="3598" name="Google Shape;3598;p22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22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22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22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22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22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22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22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22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22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22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22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22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22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22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3" name="Google Shape;3613;p22"/>
          <p:cNvGrpSpPr/>
          <p:nvPr/>
        </p:nvGrpSpPr>
        <p:grpSpPr>
          <a:xfrm rot="6356396">
            <a:off x="9125740" y="3294833"/>
            <a:ext cx="1251787" cy="3095320"/>
            <a:chOff x="5662611" y="2352674"/>
            <a:chExt cx="869442" cy="2149888"/>
          </a:xfrm>
        </p:grpSpPr>
        <p:sp>
          <p:nvSpPr>
            <p:cNvPr id="3614" name="Google Shape;3614;p22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22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22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22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22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22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22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21" name="Google Shape;3621;p22"/>
          <p:cNvGrpSpPr/>
          <p:nvPr/>
        </p:nvGrpSpPr>
        <p:grpSpPr>
          <a:xfrm rot="6676291">
            <a:off x="8530760" y="3848977"/>
            <a:ext cx="2344233" cy="2428569"/>
            <a:chOff x="5281612" y="2586132"/>
            <a:chExt cx="1628298" cy="1686877"/>
          </a:xfrm>
        </p:grpSpPr>
        <p:sp>
          <p:nvSpPr>
            <p:cNvPr id="3622" name="Google Shape;3622;p22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22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22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22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22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22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22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29" name="Google Shape;3629;p22"/>
          <p:cNvGrpSpPr/>
          <p:nvPr/>
        </p:nvGrpSpPr>
        <p:grpSpPr>
          <a:xfrm rot="10800000">
            <a:off x="8804007" y="3692910"/>
            <a:ext cx="1003255" cy="3171712"/>
            <a:chOff x="5747859" y="2329719"/>
            <a:chExt cx="696850" cy="2203037"/>
          </a:xfrm>
        </p:grpSpPr>
        <p:sp>
          <p:nvSpPr>
            <p:cNvPr id="3630" name="Google Shape;3630;p22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22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22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22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22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22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22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37" name="Google Shape;3637;p22"/>
          <p:cNvGrpSpPr/>
          <p:nvPr/>
        </p:nvGrpSpPr>
        <p:grpSpPr>
          <a:xfrm>
            <a:off x="5752466" y="933520"/>
            <a:ext cx="5612051" cy="4394223"/>
            <a:chOff x="3416220" y="2573082"/>
            <a:chExt cx="4752753" cy="3721395"/>
          </a:xfrm>
        </p:grpSpPr>
        <p:sp>
          <p:nvSpPr>
            <p:cNvPr id="3638" name="Google Shape;3638;p22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639" name="Google Shape;3639;p22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0" name="Google Shape;3640;p22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1" name="Google Shape;3641;p22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2" name="Google Shape;3642;p22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3" name="Google Shape;3643;p22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4" name="Google Shape;3644;p22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5" name="Google Shape;3645;p22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6" name="Google Shape;3646;p22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3647" name="Google Shape;3647;p22"/>
          <p:cNvSpPr txBox="1">
            <a:spLocks noGrp="1"/>
          </p:cNvSpPr>
          <p:nvPr>
            <p:ph type="title"/>
          </p:nvPr>
        </p:nvSpPr>
        <p:spPr>
          <a:xfrm>
            <a:off x="6134650" y="1355375"/>
            <a:ext cx="4861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648" name="Google Shape;3648;p22"/>
          <p:cNvSpPr txBox="1">
            <a:spLocks noGrp="1"/>
          </p:cNvSpPr>
          <p:nvPr>
            <p:ph type="body" idx="1"/>
          </p:nvPr>
        </p:nvSpPr>
        <p:spPr>
          <a:xfrm>
            <a:off x="6134737" y="2508425"/>
            <a:ext cx="4861800" cy="257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grpSp>
        <p:nvGrpSpPr>
          <p:cNvPr id="3649" name="Google Shape;3649;p22"/>
          <p:cNvGrpSpPr/>
          <p:nvPr/>
        </p:nvGrpSpPr>
        <p:grpSpPr>
          <a:xfrm flipH="1">
            <a:off x="-56169" y="5250340"/>
            <a:ext cx="4925970" cy="1710276"/>
            <a:chOff x="7332906" y="5338665"/>
            <a:chExt cx="4925970" cy="1710276"/>
          </a:xfrm>
        </p:grpSpPr>
        <p:grpSp>
          <p:nvGrpSpPr>
            <p:cNvPr id="3650" name="Google Shape;3650;p2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3651" name="Google Shape;3651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2" name="Google Shape;3652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3" name="Google Shape;3653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4" name="Google Shape;3654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5" name="Google Shape;3655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6" name="Google Shape;3656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7" name="Google Shape;3657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8" name="Google Shape;3658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59" name="Google Shape;3659;p2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3660" name="Google Shape;3660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1" name="Google Shape;3661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2" name="Google Shape;3662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3" name="Google Shape;3663;p2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64" name="Google Shape;3664;p2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5" name="Google Shape;3665;p2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6" name="Google Shape;3666;p2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7" name="Google Shape;3667;p2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8" name="Google Shape;3668;p2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410497243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1" name="Google Shape;3671;p23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672" name="Google Shape;3672;p23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673" name="Google Shape;3673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4" name="Google Shape;3674;p23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5" name="Google Shape;3675;p23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6" name="Google Shape;3676;p23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7" name="Google Shape;3677;p23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8" name="Google Shape;3678;p23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9" name="Google Shape;3679;p23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0" name="Google Shape;3680;p23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81" name="Google Shape;3681;p23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682" name="Google Shape;3682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3" name="Google Shape;3683;p23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4" name="Google Shape;3684;p23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85" name="Google Shape;3685;p23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6" name="Google Shape;3686;p23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7" name="Google Shape;3687;p23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8" name="Google Shape;3688;p23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89" name="Google Shape;3689;p23"/>
          <p:cNvSpPr/>
          <p:nvPr/>
        </p:nvSpPr>
        <p:spPr>
          <a:xfrm>
            <a:off x="308" y="0"/>
            <a:ext cx="12180866" cy="6871578"/>
          </a:xfrm>
          <a:custGeom>
            <a:avLst/>
            <a:gdLst/>
            <a:ahLst/>
            <a:cxnLst/>
            <a:rect l="l" t="t" r="r" b="b"/>
            <a:pathLst>
              <a:path w="12150490" h="6854442" extrusionOk="0">
                <a:moveTo>
                  <a:pt x="7634084" y="4853614"/>
                </a:moveTo>
                <a:cubicBezTo>
                  <a:pt x="7582600" y="4871751"/>
                  <a:pt x="7530226" y="4887281"/>
                  <a:pt x="7477177" y="4900135"/>
                </a:cubicBezTo>
                <a:cubicBezTo>
                  <a:pt x="7244485" y="4955817"/>
                  <a:pt x="6973012" y="4935714"/>
                  <a:pt x="6804453" y="4763064"/>
                </a:cubicBezTo>
                <a:cubicBezTo>
                  <a:pt x="6587505" y="4541312"/>
                  <a:pt x="6626554" y="4181423"/>
                  <a:pt x="6655107" y="3870011"/>
                </a:cubicBezTo>
                <a:cubicBezTo>
                  <a:pt x="6683659" y="3558599"/>
                  <a:pt x="6644877" y="3175227"/>
                  <a:pt x="6366288" y="3042782"/>
                </a:cubicBezTo>
                <a:cubicBezTo>
                  <a:pt x="6129415" y="2929816"/>
                  <a:pt x="5824408" y="3061995"/>
                  <a:pt x="5599010" y="2927147"/>
                </a:cubicBezTo>
                <a:cubicBezTo>
                  <a:pt x="5406079" y="2811513"/>
                  <a:pt x="5356623" y="2545376"/>
                  <a:pt x="5390246" y="2320335"/>
                </a:cubicBezTo>
                <a:cubicBezTo>
                  <a:pt x="5423869" y="2095293"/>
                  <a:pt x="5519311" y="1881725"/>
                  <a:pt x="5538169" y="1654815"/>
                </a:cubicBezTo>
                <a:cubicBezTo>
                  <a:pt x="5557026" y="1427905"/>
                  <a:pt x="5468076" y="1163903"/>
                  <a:pt x="5256377" y="1089452"/>
                </a:cubicBezTo>
                <a:cubicBezTo>
                  <a:pt x="5024041" y="1007797"/>
                  <a:pt x="4762708" y="1189076"/>
                  <a:pt x="4528415" y="1113291"/>
                </a:cubicBezTo>
                <a:cubicBezTo>
                  <a:pt x="4321341" y="1046312"/>
                  <a:pt x="4218782" y="792095"/>
                  <a:pt x="4251693" y="573813"/>
                </a:cubicBezTo>
                <a:cubicBezTo>
                  <a:pt x="4284605" y="355531"/>
                  <a:pt x="4419630" y="168470"/>
                  <a:pt x="4560081" y="0"/>
                </a:cubicBezTo>
                <a:lnTo>
                  <a:pt x="0" y="1275"/>
                </a:lnTo>
                <a:lnTo>
                  <a:pt x="0" y="6854442"/>
                </a:lnTo>
                <a:lnTo>
                  <a:pt x="12150490" y="6854442"/>
                </a:lnTo>
                <a:lnTo>
                  <a:pt x="12150490" y="6067951"/>
                </a:lnTo>
                <a:cubicBezTo>
                  <a:pt x="11959783" y="6206802"/>
                  <a:pt x="11680214" y="6092235"/>
                  <a:pt x="11532736" y="5906953"/>
                </a:cubicBezTo>
                <a:cubicBezTo>
                  <a:pt x="11385258" y="5721671"/>
                  <a:pt x="11320770" y="5483287"/>
                  <a:pt x="11205581" y="5275412"/>
                </a:cubicBezTo>
                <a:cubicBezTo>
                  <a:pt x="11090391" y="5067537"/>
                  <a:pt x="10885363" y="4875763"/>
                  <a:pt x="10652137" y="4904671"/>
                </a:cubicBezTo>
                <a:cubicBezTo>
                  <a:pt x="10260226" y="4953237"/>
                  <a:pt x="10101451" y="5565565"/>
                  <a:pt x="9706605" y="5569924"/>
                </a:cubicBezTo>
                <a:cubicBezTo>
                  <a:pt x="9495350" y="5572236"/>
                  <a:pt x="9329014" y="5389001"/>
                  <a:pt x="9220140" y="5205231"/>
                </a:cubicBezTo>
                <a:cubicBezTo>
                  <a:pt x="9111266" y="5021462"/>
                  <a:pt x="9021161" y="4811986"/>
                  <a:pt x="8844240" y="4694662"/>
                </a:cubicBezTo>
                <a:cubicBezTo>
                  <a:pt x="8644015" y="4561860"/>
                  <a:pt x="8379836" y="4581518"/>
                  <a:pt x="8151502" y="4653656"/>
                </a:cubicBezTo>
                <a:cubicBezTo>
                  <a:pt x="7975383" y="4709338"/>
                  <a:pt x="7808158" y="4792773"/>
                  <a:pt x="7634084" y="485361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3" name="Google Shape;3723;p23"/>
          <p:cNvSpPr txBox="1">
            <a:spLocks noGrp="1"/>
          </p:cNvSpPr>
          <p:nvPr>
            <p:ph type="subTitle" idx="1"/>
          </p:nvPr>
        </p:nvSpPr>
        <p:spPr>
          <a:xfrm>
            <a:off x="6130600" y="2516825"/>
            <a:ext cx="55815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724" name="Google Shape;3724;p23"/>
          <p:cNvSpPr txBox="1">
            <a:spLocks noGrp="1"/>
          </p:cNvSpPr>
          <p:nvPr>
            <p:ph type="title"/>
          </p:nvPr>
        </p:nvSpPr>
        <p:spPr>
          <a:xfrm>
            <a:off x="6130600" y="1583975"/>
            <a:ext cx="5581500" cy="7635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725" name="Google Shape;3725;p23"/>
          <p:cNvSpPr txBox="1">
            <a:spLocks noGrp="1"/>
          </p:cNvSpPr>
          <p:nvPr>
            <p:ph type="body" idx="2"/>
          </p:nvPr>
        </p:nvSpPr>
        <p:spPr>
          <a:xfrm>
            <a:off x="6130650" y="3381625"/>
            <a:ext cx="5581500" cy="1341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DFD8845D-C715-4DBD-8908-CCE8630EC71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12478" y="1586942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722723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82921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2FCCC862-96F8-416F-945F-265C998EE28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06785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9FA6628F-7661-4EF2-B625-1A5A633E6B8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21044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>
            <a:extLst>
              <a:ext uri="{FF2B5EF4-FFF2-40B4-BE49-F238E27FC236}">
                <a16:creationId xmlns:a16="http://schemas.microsoft.com/office/drawing/2014/main" id="{A7DBC686-67BA-4962-9C2A-7ABF2B94679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033649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18" Type="http://schemas.openxmlformats.org/officeDocument/2006/relationships/slideLayout" Target="../slideLayouts/slideLayout49.xml"/><Relationship Id="rId26" Type="http://schemas.openxmlformats.org/officeDocument/2006/relationships/slideLayout" Target="../slideLayouts/slideLayout57.xml"/><Relationship Id="rId3" Type="http://schemas.openxmlformats.org/officeDocument/2006/relationships/slideLayout" Target="../slideLayouts/slideLayout34.xml"/><Relationship Id="rId21" Type="http://schemas.openxmlformats.org/officeDocument/2006/relationships/slideLayout" Target="../slideLayouts/slideLayout52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17" Type="http://schemas.openxmlformats.org/officeDocument/2006/relationships/slideLayout" Target="../slideLayouts/slideLayout48.xml"/><Relationship Id="rId25" Type="http://schemas.openxmlformats.org/officeDocument/2006/relationships/slideLayout" Target="../slideLayouts/slideLayout56.xml"/><Relationship Id="rId2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47.xml"/><Relationship Id="rId20" Type="http://schemas.openxmlformats.org/officeDocument/2006/relationships/slideLayout" Target="../slideLayouts/slideLayout51.xml"/><Relationship Id="rId29" Type="http://schemas.openxmlformats.org/officeDocument/2006/relationships/slideLayout" Target="../slideLayouts/slideLayout60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24" Type="http://schemas.openxmlformats.org/officeDocument/2006/relationships/slideLayout" Target="../slideLayouts/slideLayout55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6.xml"/><Relationship Id="rId23" Type="http://schemas.openxmlformats.org/officeDocument/2006/relationships/slideLayout" Target="../slideLayouts/slideLayout54.xml"/><Relationship Id="rId28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1.xml"/><Relationship Id="rId19" Type="http://schemas.openxmlformats.org/officeDocument/2006/relationships/slideLayout" Target="../slideLayouts/slideLayout50.xml"/><Relationship Id="rId31" Type="http://schemas.openxmlformats.org/officeDocument/2006/relationships/slideLayout" Target="../slideLayouts/slideLayout62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Relationship Id="rId22" Type="http://schemas.openxmlformats.org/officeDocument/2006/relationships/slideLayout" Target="../slideLayouts/slideLayout53.xml"/><Relationship Id="rId27" Type="http://schemas.openxmlformats.org/officeDocument/2006/relationships/slideLayout" Target="../slideLayouts/slideLayout58.xml"/><Relationship Id="rId30" Type="http://schemas.openxmlformats.org/officeDocument/2006/relationships/slideLayout" Target="../slideLayouts/slideLayout6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099615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  <p:sldLayoutId id="2147483692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99834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  <p:sldLayoutId id="2147483706" r:id="rId13"/>
    <p:sldLayoutId id="2147483707" r:id="rId14"/>
    <p:sldLayoutId id="2147483708" r:id="rId15"/>
    <p:sldLayoutId id="2147483709" r:id="rId16"/>
    <p:sldLayoutId id="2147483710" r:id="rId17"/>
    <p:sldLayoutId id="2147483711" r:id="rId18"/>
    <p:sldLayoutId id="2147483712" r:id="rId19"/>
    <p:sldLayoutId id="2147483713" r:id="rId20"/>
    <p:sldLayoutId id="2147483714" r:id="rId21"/>
    <p:sldLayoutId id="2147483715" r:id="rId22"/>
    <p:sldLayoutId id="2147483716" r:id="rId23"/>
    <p:sldLayoutId id="2147483717" r:id="rId24"/>
    <p:sldLayoutId id="2147483718" r:id="rId25"/>
    <p:sldLayoutId id="2147483719" r:id="rId26"/>
    <p:sldLayoutId id="2147483720" r:id="rId27"/>
    <p:sldLayoutId id="2147483721" r:id="rId28"/>
    <p:sldLayoutId id="2147483722" r:id="rId29"/>
    <p:sldLayoutId id="2147483723" r:id="rId30"/>
    <p:sldLayoutId id="2147483724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6.png"/><Relationship Id="rId4" Type="http://schemas.microsoft.com/office/2007/relationships/hdphoto" Target="../media/hdphoto2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1.xml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png"/><Relationship Id="rId4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E54FB7D-D1C4-885D-9189-60F50853F50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5233" y="1258242"/>
            <a:ext cx="2274005" cy="176799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9CF90C9-DE11-BAE6-0294-BF63E1BD15E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371600" y="2105537"/>
            <a:ext cx="8611635" cy="209957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4A85960-D440-46D5-C4E6-AFB57B467461}"/>
              </a:ext>
            </a:extLst>
          </p:cNvPr>
          <p:cNvSpPr txBox="1"/>
          <p:nvPr/>
        </p:nvSpPr>
        <p:spPr>
          <a:xfrm>
            <a:off x="5086350" y="3962400"/>
            <a:ext cx="21431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/>
              <a:t>(</a:t>
            </a:r>
            <a:r>
              <a:rPr lang="en-US" sz="3200" b="1" dirty="0" err="1"/>
              <a:t>Tiết</a:t>
            </a:r>
            <a:r>
              <a:rPr lang="en-US" sz="3200" b="1" dirty="0"/>
              <a:t> 2)</a:t>
            </a:r>
          </a:p>
        </p:txBody>
      </p:sp>
    </p:spTree>
    <p:extLst>
      <p:ext uri="{BB962C8B-B14F-4D97-AF65-F5344CB8AC3E}">
        <p14:creationId xmlns:p14="http://schemas.microsoft.com/office/powerpoint/2010/main" val="410103126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40E50B5-4965-F595-0E38-F1E5DD428E60}"/>
              </a:ext>
            </a:extLst>
          </p:cNvPr>
          <p:cNvSpPr/>
          <p:nvPr/>
        </p:nvSpPr>
        <p:spPr>
          <a:xfrm>
            <a:off x="390525" y="152400"/>
            <a:ext cx="11420475" cy="6496050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BDE5967-428E-0502-FB2E-82A95BEC3BBF}"/>
              </a:ext>
            </a:extLst>
          </p:cNvPr>
          <p:cNvSpPr txBox="1"/>
          <p:nvPr/>
        </p:nvSpPr>
        <p:spPr>
          <a:xfrm>
            <a:off x="857250" y="342900"/>
            <a:ext cx="1048702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latinLnBrk="0"/>
            <a:r>
              <a:rPr lang="en-US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3. </a:t>
            </a:r>
            <a:r>
              <a:rPr lang="vi-VN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Nhân dịp đầu năm học mới, một nhà sách có chương trình khuyến mãi như sau:</a:t>
            </a:r>
            <a:r>
              <a:rPr lang="en-US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“</a:t>
            </a:r>
            <a:r>
              <a:rPr lang="vi-VN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Cứ mua 5 quyển sách được tặng 10 chiếc nhãn vở”.</a:t>
            </a:r>
          </a:p>
          <a:p>
            <a:pPr algn="just" latinLnBrk="0"/>
            <a:r>
              <a:rPr lang="vi-VN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a) Hỏi mua 20 quyển sách được tặng bao nhiêu chiếc nhãn vở?</a:t>
            </a:r>
          </a:p>
          <a:p>
            <a:pPr algn="just" latinLnBrk="0"/>
            <a:r>
              <a:rPr lang="vi-VN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b) Theo em, chị Huệ mua 23 quyển sách thì được tặng bao nhiêu chiếc nhãn vở?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E87607B-EA09-C3C2-0479-A1CFAA497D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54965" y="1924050"/>
            <a:ext cx="2808397" cy="233362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1E0BFD5-AAEB-A762-B12E-E6AD950F72F9}"/>
              </a:ext>
            </a:extLst>
          </p:cNvPr>
          <p:cNvSpPr txBox="1"/>
          <p:nvPr/>
        </p:nvSpPr>
        <p:spPr>
          <a:xfrm>
            <a:off x="381000" y="2085975"/>
            <a:ext cx="4095750" cy="23321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</a:pPr>
            <a:r>
              <a:rPr lang="en-US" sz="2800" b="1" u="sng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lang="en-US" sz="2800" b="1" u="sng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endParaRPr lang="en-US" sz="2800" b="1" u="sng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5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10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nhãn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endParaRPr lang="en-US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a) 20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?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nhãn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endParaRPr lang="en-US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b) 23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?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nhãn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endParaRPr kumimoji="0" lang="en-US" sz="2400" b="0" i="0" strike="noStrike" kern="1200" cap="none" spc="0" normalizeH="0" baseline="0" noProof="0" dirty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675F9D4-45EA-1DC1-C863-223AD1C9D3DC}"/>
              </a:ext>
            </a:extLst>
          </p:cNvPr>
          <p:cNvCxnSpPr>
            <a:cxnSpLocks/>
          </p:cNvCxnSpPr>
          <p:nvPr/>
        </p:nvCxnSpPr>
        <p:spPr>
          <a:xfrm>
            <a:off x="4733925" y="2343150"/>
            <a:ext cx="0" cy="3990975"/>
          </a:xfrm>
          <a:prstGeom prst="line">
            <a:avLst/>
          </a:prstGeom>
          <a:ln w="57150">
            <a:solidFill>
              <a:srgbClr val="C42A5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D7BF4761-6A0A-E27A-562C-0F74D2B96B8E}"/>
              </a:ext>
            </a:extLst>
          </p:cNvPr>
          <p:cNvSpPr txBox="1"/>
          <p:nvPr/>
        </p:nvSpPr>
        <p:spPr>
          <a:xfrm>
            <a:off x="4667250" y="2190750"/>
            <a:ext cx="714375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2400" b="1" u="sng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 giải</a:t>
            </a: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a) Số chiếc nhãn vở được tặng khi mua 1 quyển sách là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lang="vi-VN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  10 : 5 = 2 (chiếc)</a:t>
            </a: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Mua 20 quyển sách được tặng số chiếc nhãn vở là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lang="vi-VN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2 x 20 = 40 (chiếc)</a:t>
            </a: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b) Mua 23 quyển sách thì được tặng số chiếc nhãn vở là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lang="vi-VN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2 x 23 = 46 (chiếc)</a:t>
            </a: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        Đáp số: a) 40 chiếc nhãn vở</a:t>
            </a: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                    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</a:t>
            </a:r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b) 46 chiếc nhãn vở</a:t>
            </a:r>
            <a:endParaRPr lang="en-US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76645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767F0D3-81E8-435A-B319-C1C2ED895B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69182" y="4945067"/>
            <a:ext cx="994555" cy="169125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EDE4A73-AC44-42A9-8CE6-D94F9D46934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8336" y="2644887"/>
            <a:ext cx="6681795" cy="31458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95880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9">
            <a:extLst>
              <a:ext uri="{FF2B5EF4-FFF2-40B4-BE49-F238E27FC236}">
                <a16:creationId xmlns:a16="http://schemas.microsoft.com/office/drawing/2014/main" id="{F106F69A-5534-4327-B22B-96BF77DCB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375" y="1988999"/>
            <a:ext cx="5063067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120000"/>
              <a:buChar char="•"/>
              <a:defRPr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Tahoma" panose="020B0604030504040204" pitchFamily="34" charset="0"/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120000"/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Font typeface="Tahoma" panose="020B0604030504040204" pitchFamily="34" charset="0"/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80000"/>
              <a:buFont typeface="Wingdings" panose="05000000000000000000" pitchFamily="2" charset="2"/>
              <a:buChar char="v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Wingdings" panose="05000000000000000000" pitchFamily="2" charset="2"/>
              <a:buChar char="v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Wingdings" panose="05000000000000000000" pitchFamily="2" charset="2"/>
              <a:buChar char="v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Wingdings" panose="05000000000000000000" pitchFamily="2" charset="2"/>
              <a:buChar char="v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Wingdings" panose="05000000000000000000" pitchFamily="2" charset="2"/>
              <a:buChar char="v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Bài</a:t>
            </a: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kumimoji="0" lang="en-US" alt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học</a:t>
            </a: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kumimoji="0" lang="en-US" alt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hôm</a:t>
            </a: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nay </a:t>
            </a:r>
            <a:r>
              <a:rPr kumimoji="0" lang="en-US" alt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củng</a:t>
            </a: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kumimoji="0" lang="en-US" alt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cố</a:t>
            </a: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kumimoji="0" lang="en-US" alt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cho</a:t>
            </a: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kumimoji="0" lang="en-US" alt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các</a:t>
            </a: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kumimoji="0" lang="en-US" alt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em</a:t>
            </a: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kumimoji="0" lang="en-US" alt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kiến</a:t>
            </a: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kumimoji="0" lang="en-US" alt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thức</a:t>
            </a: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kumimoji="0" lang="en-US" alt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gì</a:t>
            </a: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171717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? </a:t>
            </a:r>
          </a:p>
        </p:txBody>
      </p:sp>
      <p:pic>
        <p:nvPicPr>
          <p:cNvPr id="19" name="图片 26">
            <a:extLst>
              <a:ext uri="{FF2B5EF4-FFF2-40B4-BE49-F238E27FC236}">
                <a16:creationId xmlns:a16="http://schemas.microsoft.com/office/drawing/2014/main" id="{42A76854-B3E7-4CE0-B802-B49E9C1C48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803" y="3169433"/>
            <a:ext cx="6513576" cy="4261401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0304292-508D-4587-AA32-4DE85B9665F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29397" y="-244487"/>
            <a:ext cx="7937680" cy="6572058"/>
          </a:xfrm>
          <a:prstGeom prst="rect">
            <a:avLst/>
          </a:prstGeom>
        </p:spPr>
      </p:pic>
    </p:spTree>
  </p:cSld>
  <p:clrMapOvr>
    <a:masterClrMapping/>
  </p:clrMapOvr>
  <p:transition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9">
            <a:extLst>
              <a:ext uri="{FF2B5EF4-FFF2-40B4-BE49-F238E27FC236}">
                <a16:creationId xmlns:a16="http://schemas.microsoft.com/office/drawing/2014/main" id="{F106F69A-5534-4327-B22B-96BF77DCB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375" y="1988999"/>
            <a:ext cx="5063067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120000"/>
              <a:buChar char="•"/>
              <a:defRPr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Font typeface="Tahoma" panose="020B0604030504040204" pitchFamily="34" charset="0"/>
              <a:buChar char="–"/>
              <a:defRPr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120000"/>
              <a:buChar char="•"/>
              <a:defRPr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Font typeface="Tahoma" panose="020B0604030504040204" pitchFamily="34" charset="0"/>
              <a:buChar char="–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80000"/>
              <a:buFont typeface="Wingdings" panose="05000000000000000000" pitchFamily="2" charset="2"/>
              <a:buChar char="v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Wingdings" panose="05000000000000000000" pitchFamily="2" charset="2"/>
              <a:buChar char="v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Wingdings" panose="05000000000000000000" pitchFamily="2" charset="2"/>
              <a:buChar char="v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Wingdings" panose="05000000000000000000" pitchFamily="2" charset="2"/>
              <a:buChar char="v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Wingdings" panose="05000000000000000000" pitchFamily="2" charset="2"/>
              <a:buChar char="v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lvl="0" algn="ctr">
              <a:spcBef>
                <a:spcPct val="50000"/>
              </a:spcBef>
              <a:buClrTx/>
              <a:buSzTx/>
              <a:buNone/>
            </a:pPr>
            <a:r>
              <a:rPr lang="en-US" altLang="en-US" sz="3600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V</a:t>
            </a:r>
            <a:r>
              <a:rPr lang="vi-VN" altLang="en-US" sz="3600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ề nhà</a:t>
            </a:r>
            <a:r>
              <a:rPr lang="en-US" altLang="en-US" sz="3600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:</a:t>
            </a:r>
            <a:r>
              <a:rPr lang="vi-VN" altLang="en-US" sz="3600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3600" b="1" kern="0" dirty="0">
                <a:solidFill>
                  <a:srgbClr val="171717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</a:t>
            </a:r>
            <a:r>
              <a:rPr lang="vi-VN" altLang="en-US" sz="3600" b="1" kern="0" dirty="0">
                <a:solidFill>
                  <a:srgbClr val="171717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ự tìm các tình huống thực tế liên quan đến bài toán rút về đơn vị rồi tự thực hiện giải.</a:t>
            </a:r>
            <a:endParaRPr kumimoji="0" lang="en-US" altLang="en-US" sz="3600" b="1" i="0" u="none" strike="noStrike" kern="0" cap="none" spc="0" normalizeH="0" baseline="0" noProof="0" dirty="0">
              <a:ln>
                <a:noFill/>
              </a:ln>
              <a:solidFill>
                <a:srgbClr val="171717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pic>
        <p:nvPicPr>
          <p:cNvPr id="19" name="图片 26">
            <a:extLst>
              <a:ext uri="{FF2B5EF4-FFF2-40B4-BE49-F238E27FC236}">
                <a16:creationId xmlns:a16="http://schemas.microsoft.com/office/drawing/2014/main" id="{42A76854-B3E7-4CE0-B802-B49E9C1C48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803" y="3169433"/>
            <a:ext cx="6513576" cy="4261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721752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oogle Shape;4208;p38">
            <a:extLst>
              <a:ext uri="{FF2B5EF4-FFF2-40B4-BE49-F238E27FC236}">
                <a16:creationId xmlns:a16="http://schemas.microsoft.com/office/drawing/2014/main" id="{1ADDF268-3C8F-4A5D-841C-D63A319D20FC}"/>
              </a:ext>
            </a:extLst>
          </p:cNvPr>
          <p:cNvGrpSpPr/>
          <p:nvPr/>
        </p:nvGrpSpPr>
        <p:grpSpPr>
          <a:xfrm rot="8100000">
            <a:off x="8921399" y="2500495"/>
            <a:ext cx="4062899" cy="3068545"/>
            <a:chOff x="5102217" y="2695575"/>
            <a:chExt cx="1971523" cy="1489013"/>
          </a:xfrm>
        </p:grpSpPr>
        <p:sp>
          <p:nvSpPr>
            <p:cNvPr id="50" name="Google Shape;4209;p38">
              <a:extLst>
                <a:ext uri="{FF2B5EF4-FFF2-40B4-BE49-F238E27FC236}">
                  <a16:creationId xmlns:a16="http://schemas.microsoft.com/office/drawing/2014/main" id="{CFF1ADB8-49C8-43BE-8E5F-07550F1D5D8E}"/>
                </a:ext>
              </a:extLst>
            </p:cNvPr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4210;p38">
              <a:extLst>
                <a:ext uri="{FF2B5EF4-FFF2-40B4-BE49-F238E27FC236}">
                  <a16:creationId xmlns:a16="http://schemas.microsoft.com/office/drawing/2014/main" id="{708C59D8-DAD8-4DF7-93CE-6BFBE2D777D5}"/>
                </a:ext>
              </a:extLst>
            </p:cNvPr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4211;p38">
              <a:extLst>
                <a:ext uri="{FF2B5EF4-FFF2-40B4-BE49-F238E27FC236}">
                  <a16:creationId xmlns:a16="http://schemas.microsoft.com/office/drawing/2014/main" id="{FE857028-B8B3-4967-AAD5-4C77647388F2}"/>
                </a:ext>
              </a:extLst>
            </p:cNvPr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4212;p38">
              <a:extLst>
                <a:ext uri="{FF2B5EF4-FFF2-40B4-BE49-F238E27FC236}">
                  <a16:creationId xmlns:a16="http://schemas.microsoft.com/office/drawing/2014/main" id="{43EE489D-68BD-4CBA-BEED-9074A25C5734}"/>
                </a:ext>
              </a:extLst>
            </p:cNvPr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4213;p38">
              <a:extLst>
                <a:ext uri="{FF2B5EF4-FFF2-40B4-BE49-F238E27FC236}">
                  <a16:creationId xmlns:a16="http://schemas.microsoft.com/office/drawing/2014/main" id="{A458F0E2-CEEB-4132-910C-B0D07C77F803}"/>
                </a:ext>
              </a:extLst>
            </p:cNvPr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4214;p38">
              <a:extLst>
                <a:ext uri="{FF2B5EF4-FFF2-40B4-BE49-F238E27FC236}">
                  <a16:creationId xmlns:a16="http://schemas.microsoft.com/office/drawing/2014/main" id="{972F5905-A829-44EE-A071-0C0DA34C074B}"/>
                </a:ext>
              </a:extLst>
            </p:cNvPr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4215;p38">
              <a:extLst>
                <a:ext uri="{FF2B5EF4-FFF2-40B4-BE49-F238E27FC236}">
                  <a16:creationId xmlns:a16="http://schemas.microsoft.com/office/drawing/2014/main" id="{EA3701D3-0CC3-429A-BF19-BB078630B811}"/>
                </a:ext>
              </a:extLst>
            </p:cNvPr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4216;p38">
              <a:extLst>
                <a:ext uri="{FF2B5EF4-FFF2-40B4-BE49-F238E27FC236}">
                  <a16:creationId xmlns:a16="http://schemas.microsoft.com/office/drawing/2014/main" id="{EFEAECF1-5ACB-49CC-8F5F-9BE7AAB20B1F}"/>
                </a:ext>
              </a:extLst>
            </p:cNvPr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4217;p38">
              <a:extLst>
                <a:ext uri="{FF2B5EF4-FFF2-40B4-BE49-F238E27FC236}">
                  <a16:creationId xmlns:a16="http://schemas.microsoft.com/office/drawing/2014/main" id="{5A699440-C48B-4656-AE1E-B10D055F6EB1}"/>
                </a:ext>
              </a:extLst>
            </p:cNvPr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4218;p38">
              <a:extLst>
                <a:ext uri="{FF2B5EF4-FFF2-40B4-BE49-F238E27FC236}">
                  <a16:creationId xmlns:a16="http://schemas.microsoft.com/office/drawing/2014/main" id="{B5060FB3-371A-4706-AAD4-47CABE083BC4}"/>
                </a:ext>
              </a:extLst>
            </p:cNvPr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4219;p38">
              <a:extLst>
                <a:ext uri="{FF2B5EF4-FFF2-40B4-BE49-F238E27FC236}">
                  <a16:creationId xmlns:a16="http://schemas.microsoft.com/office/drawing/2014/main" id="{A49464FA-99FF-42F2-8627-213291774C0E}"/>
                </a:ext>
              </a:extLst>
            </p:cNvPr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4220;p38">
              <a:extLst>
                <a:ext uri="{FF2B5EF4-FFF2-40B4-BE49-F238E27FC236}">
                  <a16:creationId xmlns:a16="http://schemas.microsoft.com/office/drawing/2014/main" id="{809145FA-E610-4FC4-902B-F20EBDF274F7}"/>
                </a:ext>
              </a:extLst>
            </p:cNvPr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4221;p38">
              <a:extLst>
                <a:ext uri="{FF2B5EF4-FFF2-40B4-BE49-F238E27FC236}">
                  <a16:creationId xmlns:a16="http://schemas.microsoft.com/office/drawing/2014/main" id="{F3F527ED-CA86-42E4-AFAB-3416CFF31ECD}"/>
                </a:ext>
              </a:extLst>
            </p:cNvPr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4222;p38">
              <a:extLst>
                <a:ext uri="{FF2B5EF4-FFF2-40B4-BE49-F238E27FC236}">
                  <a16:creationId xmlns:a16="http://schemas.microsoft.com/office/drawing/2014/main" id="{2C2C678A-0C6F-4BDB-BF18-0B90DCC1F7B8}"/>
                </a:ext>
              </a:extLst>
            </p:cNvPr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4223;p38">
              <a:extLst>
                <a:ext uri="{FF2B5EF4-FFF2-40B4-BE49-F238E27FC236}">
                  <a16:creationId xmlns:a16="http://schemas.microsoft.com/office/drawing/2014/main" id="{DA6393D3-3F2E-4B2E-8AEF-74399393D2B1}"/>
                </a:ext>
              </a:extLst>
            </p:cNvPr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" name="Google Shape;4234;p38">
            <a:extLst>
              <a:ext uri="{FF2B5EF4-FFF2-40B4-BE49-F238E27FC236}">
                <a16:creationId xmlns:a16="http://schemas.microsoft.com/office/drawing/2014/main" id="{FCB2DD32-0FB3-4349-9782-A0CBD8FE5755}"/>
              </a:ext>
            </a:extLst>
          </p:cNvPr>
          <p:cNvGrpSpPr/>
          <p:nvPr/>
        </p:nvGrpSpPr>
        <p:grpSpPr>
          <a:xfrm>
            <a:off x="10143403" y="1958303"/>
            <a:ext cx="809446" cy="861588"/>
            <a:chOff x="5867114" y="3186397"/>
            <a:chExt cx="457961" cy="487489"/>
          </a:xfrm>
        </p:grpSpPr>
        <p:sp>
          <p:nvSpPr>
            <p:cNvPr id="66" name="Google Shape;4235;p38">
              <a:extLst>
                <a:ext uri="{FF2B5EF4-FFF2-40B4-BE49-F238E27FC236}">
                  <a16:creationId xmlns:a16="http://schemas.microsoft.com/office/drawing/2014/main" id="{96D8F42A-8F73-4F3D-AC9C-61A67E48F8F8}"/>
                </a:ext>
              </a:extLst>
            </p:cNvPr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4236;p38">
              <a:extLst>
                <a:ext uri="{FF2B5EF4-FFF2-40B4-BE49-F238E27FC236}">
                  <a16:creationId xmlns:a16="http://schemas.microsoft.com/office/drawing/2014/main" id="{F191D0F2-DB5F-4B9D-82C0-81248EA4674E}"/>
                </a:ext>
              </a:extLst>
            </p:cNvPr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4237;p38">
              <a:extLst>
                <a:ext uri="{FF2B5EF4-FFF2-40B4-BE49-F238E27FC236}">
                  <a16:creationId xmlns:a16="http://schemas.microsoft.com/office/drawing/2014/main" id="{76A727CB-CA7F-452B-B4C6-8A26C587F486}"/>
                </a:ext>
              </a:extLst>
            </p:cNvPr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4238;p38">
              <a:extLst>
                <a:ext uri="{FF2B5EF4-FFF2-40B4-BE49-F238E27FC236}">
                  <a16:creationId xmlns:a16="http://schemas.microsoft.com/office/drawing/2014/main" id="{11BDF6B7-0A10-4427-9D0A-24146EE90350}"/>
                </a:ext>
              </a:extLst>
            </p:cNvPr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4239;p38">
              <a:extLst>
                <a:ext uri="{FF2B5EF4-FFF2-40B4-BE49-F238E27FC236}">
                  <a16:creationId xmlns:a16="http://schemas.microsoft.com/office/drawing/2014/main" id="{939852C1-82FA-429C-8ABA-4F940EEAC6EF}"/>
                </a:ext>
              </a:extLst>
            </p:cNvPr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4240;p38">
            <a:extLst>
              <a:ext uri="{FF2B5EF4-FFF2-40B4-BE49-F238E27FC236}">
                <a16:creationId xmlns:a16="http://schemas.microsoft.com/office/drawing/2014/main" id="{60D31B6A-60CC-4FFD-A2F1-201A16E3C4C3}"/>
              </a:ext>
            </a:extLst>
          </p:cNvPr>
          <p:cNvGrpSpPr/>
          <p:nvPr/>
        </p:nvGrpSpPr>
        <p:grpSpPr>
          <a:xfrm rot="3179054">
            <a:off x="9909337" y="1151810"/>
            <a:ext cx="501864" cy="859719"/>
            <a:chOff x="5953125" y="3186112"/>
            <a:chExt cx="283939" cy="486441"/>
          </a:xfrm>
        </p:grpSpPr>
        <p:sp>
          <p:nvSpPr>
            <p:cNvPr id="72" name="Google Shape;4241;p38">
              <a:extLst>
                <a:ext uri="{FF2B5EF4-FFF2-40B4-BE49-F238E27FC236}">
                  <a16:creationId xmlns:a16="http://schemas.microsoft.com/office/drawing/2014/main" id="{F61B1E3E-576B-408C-896E-DA27A3624334}"/>
                </a:ext>
              </a:extLst>
            </p:cNvPr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4242;p38">
              <a:extLst>
                <a:ext uri="{FF2B5EF4-FFF2-40B4-BE49-F238E27FC236}">
                  <a16:creationId xmlns:a16="http://schemas.microsoft.com/office/drawing/2014/main" id="{7BFBA2AE-157F-4619-B021-D9E605C08907}"/>
                </a:ext>
              </a:extLst>
            </p:cNvPr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4243;p38">
              <a:extLst>
                <a:ext uri="{FF2B5EF4-FFF2-40B4-BE49-F238E27FC236}">
                  <a16:creationId xmlns:a16="http://schemas.microsoft.com/office/drawing/2014/main" id="{B69DE2FD-6369-43B8-8996-C14A4ECA6593}"/>
                </a:ext>
              </a:extLst>
            </p:cNvPr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76" name="Picture 75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83042D32-7BD1-44B4-9B8D-245E7344EA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85" b="94149" l="9985" r="89998">
                        <a14:foregroundMark x1="43024" y1="25438" x2="40840" y2="33206"/>
                        <a14:foregroundMark x1="53359" y1="24621" x2="54442" y2="32922"/>
                        <a14:foregroundMark x1="54442" y1="32922" x2="54442" y2="32922"/>
                        <a14:foregroundMark x1="40840" y1="27205" x2="40840" y2="27205"/>
                        <a14:foregroundMark x1="42607" y1="26538" x2="41107" y2="32522"/>
                        <a14:foregroundMark x1="55126" y1="26938" x2="55676" y2="30755"/>
                        <a14:foregroundMark x1="36206" y1="51292" x2="43291" y2="50075"/>
                        <a14:foregroundMark x1="43291" y1="50075" x2="43291" y2="50075"/>
                        <a14:foregroundMark x1="40423" y1="26804" x2="38940" y2="31839"/>
                        <a14:foregroundMark x1="46691" y1="33606" x2="48591" y2="35639"/>
                        <a14:foregroundMark x1="48591" y1="50075" x2="48325" y2="54292"/>
                        <a14:foregroundMark x1="48812" y1="92124" x2="55093" y2="94149"/>
                        <a14:foregroundMark x1="47095" y1="91571" x2="48104" y2="91896"/>
                        <a14:foregroundMark x1="39890" y1="89248" x2="46676" y2="91436"/>
                        <a14:foregroundMark x1="55093" y1="94149" x2="55393" y2="94149"/>
                        <a14:backgroundMark x1="47775" y1="91699" x2="47908" y2="92782"/>
                        <a14:backgroundMark x1="48458" y1="91432" x2="48458" y2="92932"/>
                        <a14:backgroundMark x1="46691" y1="91432" x2="47091" y2="92932"/>
                        <a14:backgroundMark x1="55393" y1="93882" x2="55393" y2="938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4084" y="1070892"/>
            <a:ext cx="6192096" cy="619209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9482524-F856-427D-94B1-E986A678940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99701" y="2615824"/>
            <a:ext cx="7370703" cy="3267739"/>
          </a:xfrm>
          <a:prstGeom prst="rect">
            <a:avLst/>
          </a:prstGeom>
        </p:spPr>
      </p:pic>
    </p:spTree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4CED96C-485B-4B9A-A6BA-8AE2F47086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85704" y="2729347"/>
            <a:ext cx="6687892" cy="315190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8A6EDBD-04B1-2535-19DC-CDCA7E270D2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6815" y="1618324"/>
            <a:ext cx="7517019" cy="3773751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40E50B5-4965-F595-0E38-F1E5DD428E60}"/>
              </a:ext>
            </a:extLst>
          </p:cNvPr>
          <p:cNvSpPr/>
          <p:nvPr/>
        </p:nvSpPr>
        <p:spPr>
          <a:xfrm>
            <a:off x="476250" y="485775"/>
            <a:ext cx="11420475" cy="5981699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FCD5BD2-4D34-CA21-F640-93CC5E0BB514}"/>
              </a:ext>
            </a:extLst>
          </p:cNvPr>
          <p:cNvSpPr txBox="1"/>
          <p:nvPr/>
        </p:nvSpPr>
        <p:spPr>
          <a:xfrm>
            <a:off x="1333500" y="781050"/>
            <a:ext cx="1004887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Hoa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mua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5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hết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45 000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 Lan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mua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7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cùng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loại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phải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trả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tiền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6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36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A. 9 000 </a:t>
            </a:r>
            <a:r>
              <a:rPr lang="en-US" sz="36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r>
              <a:rPr lang="en-US" sz="36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  B. 225 000 </a:t>
            </a:r>
            <a:r>
              <a:rPr lang="en-US" sz="36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endParaRPr lang="en-US" sz="3600" dirty="0"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36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C. 63 000 </a:t>
            </a:r>
            <a:r>
              <a:rPr lang="en-US" sz="36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r>
              <a:rPr lang="en-US" sz="36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D. 52 000 </a:t>
            </a:r>
            <a:r>
              <a:rPr lang="en-US" sz="36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đồng</a:t>
            </a:r>
            <a:endParaRPr lang="en-US" sz="3600" dirty="0"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2" descr="Cartoon students Royalty Free Vector Image - VectorStock">
            <a:extLst>
              <a:ext uri="{FF2B5EF4-FFF2-40B4-BE49-F238E27FC236}">
                <a16:creationId xmlns:a16="http://schemas.microsoft.com/office/drawing/2014/main" id="{AA27A136-66B7-1E61-D841-99D359BD3A0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3704" b="81019" l="5000" r="48100">
                        <a14:foregroundMark x1="23400" y1="15000" x2="28200" y2="15000"/>
                        <a14:foregroundMark x1="16000" y1="13704" x2="16000" y2="13704"/>
                        <a14:foregroundMark x1="23400" y1="31481" x2="24800" y2="36574"/>
                        <a14:foregroundMark x1="33000" y1="29074" x2="36700" y2="29074"/>
                        <a14:foregroundMark x1="28200" y1="13704" x2="28200" y2="13704"/>
                        <a14:foregroundMark x1="27800" y1="37963" x2="32600" y2="37963"/>
                        <a14:foregroundMark x1="35900" y1="47870" x2="35500" y2="50278"/>
                        <a14:foregroundMark x1="48100" y1="43426" x2="48100" y2="43426"/>
                        <a14:foregroundMark x1="32200" y1="75926" x2="34100" y2="81019"/>
                        <a14:foregroundMark x1="24800" y1="78611" x2="27400" y2="78611"/>
                        <a14:foregroundMark x1="21200" y1="56019" x2="26700" y2="48889"/>
                        <a14:foregroundMark x1="27100" y1="77593" x2="27400" y2="75556"/>
                        <a14:foregroundMark x1="33700" y1="78611" x2="35900" y2="789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9160" r="50000" b="18251"/>
          <a:stretch/>
        </p:blipFill>
        <p:spPr bwMode="auto">
          <a:xfrm>
            <a:off x="227171" y="3674558"/>
            <a:ext cx="2030384" cy="31834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0B4D20C9-D74B-228D-911C-C0E0346257CB}"/>
              </a:ext>
            </a:extLst>
          </p:cNvPr>
          <p:cNvSpPr/>
          <p:nvPr/>
        </p:nvSpPr>
        <p:spPr>
          <a:xfrm>
            <a:off x="2199078" y="3239405"/>
            <a:ext cx="5678097" cy="1261725"/>
          </a:xfrm>
          <a:prstGeom prst="wedgeRoundRectCallout">
            <a:avLst>
              <a:gd name="adj1" fmla="val -48364"/>
              <a:gd name="adj2" fmla="val 72306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2800" b="1" dirty="0">
                <a:solidFill>
                  <a:schemeClr val="tx1"/>
                </a:solidFill>
              </a:rPr>
              <a:t>Em hãy nêu các bước giải bài toán rút về đơn vị đã học? </a:t>
            </a:r>
            <a:endParaRPr lang="en-US" sz="2800" b="1" dirty="0">
              <a:solidFill>
                <a:schemeClr val="tx1"/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F43389B-4677-C4C0-DDC0-8A5C803841D3}"/>
              </a:ext>
            </a:extLst>
          </p:cNvPr>
          <p:cNvSpPr/>
          <p:nvPr/>
        </p:nvSpPr>
        <p:spPr>
          <a:xfrm>
            <a:off x="1304925" y="2533650"/>
            <a:ext cx="533400" cy="47625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F078D86-42B4-C166-6B0A-73815280D2AE}"/>
              </a:ext>
            </a:extLst>
          </p:cNvPr>
          <p:cNvSpPr txBox="1"/>
          <p:nvPr/>
        </p:nvSpPr>
        <p:spPr>
          <a:xfrm>
            <a:off x="2705101" y="4838700"/>
            <a:ext cx="878204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lang="en-US" sz="24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Bước</a:t>
            </a:r>
            <a:r>
              <a:rPr lang="en-US" sz="24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1: </a:t>
            </a:r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ìm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giá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trị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bằng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(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rút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về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đơn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vị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-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phép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chia). </a:t>
            </a:r>
          </a:p>
          <a:p>
            <a:pPr algn="just"/>
            <a:r>
              <a:rPr lang="en-US" sz="24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Bước</a:t>
            </a:r>
            <a:r>
              <a:rPr lang="en-US" sz="24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2: </a:t>
            </a:r>
            <a:r>
              <a:rPr lang="en-US" sz="24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ìm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trị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nhiều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phần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nhau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(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thực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phép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24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).</a:t>
            </a:r>
            <a:endParaRPr lang="en-US" sz="24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421533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  <p:bldP spid="10" grpId="0" animBg="1"/>
      <p:bldP spid="11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7387BF87-F2CF-4A62-A5DB-B6C78D87FA56}"/>
              </a:ext>
            </a:extLst>
          </p:cNvPr>
          <p:cNvSpPr txBox="1"/>
          <p:nvPr/>
        </p:nvSpPr>
        <p:spPr>
          <a:xfrm>
            <a:off x="10501901" y="204959"/>
            <a:ext cx="6968836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4400" b="1" i="0" u="none" strike="noStrike" kern="0" cap="none" spc="0" normalizeH="0" baseline="0" noProof="0" dirty="0">
                <a:ln>
                  <a:solidFill>
                    <a:srgbClr val="002060"/>
                  </a:solidFill>
                </a:ln>
                <a:solidFill>
                  <a:srgbClr val="FFFF66"/>
                </a:solidFill>
                <a:effectLst/>
                <a:uLnTx/>
                <a:uFillTx/>
                <a:latin typeface="SVN-Wallington" panose="00000500000000000000" pitchFamily="2" charset="0"/>
                <a:cs typeface="Arial"/>
                <a:sym typeface="Gochi Hand"/>
              </a:rPr>
              <a:t>Toán</a:t>
            </a:r>
            <a:endParaRPr kumimoji="0" lang="en-US" sz="4400" b="1" i="0" u="none" strike="noStrike" kern="0" cap="none" spc="0" normalizeH="0" baseline="0" noProof="0" dirty="0">
              <a:ln>
                <a:solidFill>
                  <a:srgbClr val="002060"/>
                </a:solidFill>
              </a:ln>
              <a:solidFill>
                <a:srgbClr val="FFFF66"/>
              </a:solidFill>
              <a:effectLst/>
              <a:uLnTx/>
              <a:uFillTx/>
              <a:latin typeface="SVN-Wallington" panose="00000500000000000000" pitchFamily="2" charset="0"/>
              <a:cs typeface="Arial"/>
              <a:sym typeface="Arial"/>
            </a:endParaRPr>
          </a:p>
        </p:txBody>
      </p:sp>
      <p:pic>
        <p:nvPicPr>
          <p:cNvPr id="12" name="Picture 11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7F20AD43-C14B-4D53-BF83-39D4D5D276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85" b="94149" l="9985" r="89998">
                        <a14:foregroundMark x1="43024" y1="25438" x2="40840" y2="33206"/>
                        <a14:foregroundMark x1="53359" y1="24621" x2="54442" y2="32922"/>
                        <a14:foregroundMark x1="54442" y1="32922" x2="54442" y2="32922"/>
                        <a14:foregroundMark x1="40840" y1="27205" x2="40840" y2="27205"/>
                        <a14:foregroundMark x1="42607" y1="26538" x2="41107" y2="32522"/>
                        <a14:foregroundMark x1="55126" y1="26938" x2="55676" y2="30755"/>
                        <a14:foregroundMark x1="36206" y1="51292" x2="43291" y2="50075"/>
                        <a14:foregroundMark x1="43291" y1="50075" x2="43291" y2="50075"/>
                        <a14:foregroundMark x1="40423" y1="26804" x2="38940" y2="31839"/>
                        <a14:foregroundMark x1="46691" y1="33606" x2="48591" y2="35639"/>
                        <a14:foregroundMark x1="48591" y1="50075" x2="48325" y2="54292"/>
                        <a14:foregroundMark x1="48812" y1="92124" x2="55093" y2="94149"/>
                        <a14:foregroundMark x1="47095" y1="91571" x2="48104" y2="91896"/>
                        <a14:foregroundMark x1="39890" y1="89248" x2="46676" y2="91436"/>
                        <a14:foregroundMark x1="55093" y1="94149" x2="55393" y2="94149"/>
                        <a14:backgroundMark x1="47775" y1="91699" x2="47908" y2="92782"/>
                        <a14:backgroundMark x1="48458" y1="91432" x2="48458" y2="92932"/>
                        <a14:backgroundMark x1="46691" y1="91432" x2="47091" y2="92932"/>
                        <a14:backgroundMark x1="55393" y1="93882" x2="55393" y2="938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987181" y="974400"/>
            <a:ext cx="5999138" cy="599913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B4406DC-1130-F021-5B8E-D3BBE825684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31945" y="1635936"/>
            <a:ext cx="5407621" cy="41029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30888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40E50B5-4965-F595-0E38-F1E5DD428E60}"/>
              </a:ext>
            </a:extLst>
          </p:cNvPr>
          <p:cNvSpPr/>
          <p:nvPr/>
        </p:nvSpPr>
        <p:spPr>
          <a:xfrm>
            <a:off x="390525" y="342900"/>
            <a:ext cx="11420475" cy="6305550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BC70F8E-D08D-E54B-4405-63C94BC7CF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2512" y="509587"/>
            <a:ext cx="4657725" cy="619125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99DEC26-16C1-3B1E-05C7-3C9556B65179}"/>
              </a:ext>
            </a:extLst>
          </p:cNvPr>
          <p:cNvSpPr/>
          <p:nvPr/>
        </p:nvSpPr>
        <p:spPr>
          <a:xfrm>
            <a:off x="990600" y="1628775"/>
            <a:ext cx="10153650" cy="4267200"/>
          </a:xfrm>
          <a:prstGeom prst="roundRect">
            <a:avLst/>
          </a:prstGeom>
          <a:noFill/>
          <a:ln>
            <a:solidFill>
              <a:srgbClr val="C42A5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84F6B-C19A-D9C4-4D6F-2CF8C03C2C3F}"/>
              </a:ext>
            </a:extLst>
          </p:cNvPr>
          <p:cNvSpPr txBox="1"/>
          <p:nvPr/>
        </p:nvSpPr>
        <p:spPr>
          <a:xfrm>
            <a:off x="1457325" y="1800225"/>
            <a:ext cx="9458325" cy="39241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Mẫu: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 rtl="0">
              <a:spcBef>
                <a:spcPts val="0"/>
              </a:spcBef>
              <a:spcAft>
                <a:spcPts val="500"/>
              </a:spcAft>
            </a:pP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Người ta đóng gói 12 kg hạt sen vào 3 túi như nhau. Hỏi 20 kg hạt sen</a:t>
            </a:r>
            <a:r>
              <a:rPr lang="en-US" sz="28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thì đóng được bao nhiêu túi như thế?</a:t>
            </a:r>
            <a:endParaRPr lang="vi-VN" sz="2800" b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0" i="1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Bài giải</a:t>
            </a:r>
            <a:endParaRPr lang="vi-VN" sz="2800" b="0" i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hạt sen trong mỗi túi cân nặng là: 12:3 = 4 (kg)</a:t>
            </a:r>
            <a:endParaRPr lang="vi-VN" sz="2800" b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túi cần để đóng hết 20 kg hạt sen là:</a:t>
            </a:r>
            <a:endParaRPr lang="vi-VN" sz="2800" b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20 : 4 = 5 (túi)</a:t>
            </a:r>
            <a:endParaRPr lang="vi-VN" sz="2800" b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Đáp số: 5 túi.</a:t>
            </a:r>
            <a:endParaRPr lang="vi-VN" sz="2800" b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057588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40E50B5-4965-F595-0E38-F1E5DD428E60}"/>
              </a:ext>
            </a:extLst>
          </p:cNvPr>
          <p:cNvSpPr/>
          <p:nvPr/>
        </p:nvSpPr>
        <p:spPr>
          <a:xfrm>
            <a:off x="390525" y="152400"/>
            <a:ext cx="11420475" cy="6496050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13F5951-CAC8-75EC-5F5A-F8E499037D6A}"/>
              </a:ext>
            </a:extLst>
          </p:cNvPr>
          <p:cNvSpPr txBox="1"/>
          <p:nvPr/>
        </p:nvSpPr>
        <p:spPr>
          <a:xfrm>
            <a:off x="971550" y="1285875"/>
            <a:ext cx="10801350" cy="29556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ách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toán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liên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quan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rút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về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đơn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vị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dạng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toán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2)</a:t>
            </a: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+ </a:t>
            </a:r>
            <a:r>
              <a:rPr lang="en-US" sz="3200" b="1" i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Bước</a:t>
            </a:r>
            <a:r>
              <a:rPr lang="en-US" sz="3200" b="1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1:</a:t>
            </a:r>
            <a:r>
              <a:rPr lang="en-US" sz="32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Rút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về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đơn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vị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(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tìm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giá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trị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nhau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–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hiện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phép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chia).</a:t>
            </a: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+ </a:t>
            </a:r>
            <a:r>
              <a:rPr lang="en-US" sz="3200" b="1" i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Bước</a:t>
            </a:r>
            <a:r>
              <a:rPr lang="en-US" sz="3200" b="1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2:</a:t>
            </a:r>
            <a:r>
              <a:rPr lang="en-US" sz="32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Tìm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giá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trị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(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hiện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phép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chia).</a:t>
            </a:r>
          </a:p>
        </p:txBody>
      </p:sp>
    </p:spTree>
    <p:extLst>
      <p:ext uri="{BB962C8B-B14F-4D97-AF65-F5344CB8AC3E}">
        <p14:creationId xmlns:p14="http://schemas.microsoft.com/office/powerpoint/2010/main" val="396414257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40E50B5-4965-F595-0E38-F1E5DD428E60}"/>
              </a:ext>
            </a:extLst>
          </p:cNvPr>
          <p:cNvSpPr/>
          <p:nvPr/>
        </p:nvSpPr>
        <p:spPr>
          <a:xfrm>
            <a:off x="390525" y="152400"/>
            <a:ext cx="11420475" cy="6496050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5BB8D83-8C5C-F506-72B8-97BC330ADCA9}"/>
              </a:ext>
            </a:extLst>
          </p:cNvPr>
          <p:cNvSpPr txBox="1"/>
          <p:nvPr/>
        </p:nvSpPr>
        <p:spPr>
          <a:xfrm>
            <a:off x="809625" y="476250"/>
            <a:ext cx="1083945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latinLnBrk="0"/>
            <a:r>
              <a:rPr lang="vi-VN" sz="32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a) Rót hết 35 </a:t>
            </a:r>
            <a:r>
              <a:rPr lang="en-US" sz="3200" b="1" i="1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</a:t>
            </a:r>
            <a:r>
              <a:rPr lang="vi-VN" sz="32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 sữa vào đầy 7 can giống nhau. Hỏi để rót hết 40 </a:t>
            </a:r>
            <a:r>
              <a:rPr lang="en-US" sz="3200" b="1" i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</a:t>
            </a:r>
            <a:r>
              <a:rPr lang="vi-VN" sz="32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 sữa cần bao nhiêu can như thế?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AE37327-754B-ACFD-A015-C4C9861D245C}"/>
              </a:ext>
            </a:extLst>
          </p:cNvPr>
          <p:cNvSpPr txBox="1"/>
          <p:nvPr/>
        </p:nvSpPr>
        <p:spPr>
          <a:xfrm>
            <a:off x="581025" y="1828800"/>
            <a:ext cx="4095750" cy="19513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u="sng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lang="en-US" sz="2800" b="1" u="sng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r>
              <a:rPr lang="en-US" sz="2800" b="1" u="sng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35 </a:t>
            </a:r>
            <a:r>
              <a:rPr lang="en-US" sz="2800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</a:t>
            </a:r>
            <a:r>
              <a:rPr lang="en-US" sz="28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sữa</a:t>
            </a:r>
            <a:r>
              <a:rPr lang="en-US" sz="28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7 can</a:t>
            </a: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40 </a:t>
            </a:r>
            <a:r>
              <a:rPr lang="en-US" sz="2800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 </a:t>
            </a:r>
            <a:r>
              <a:rPr lang="en-US" sz="28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sữa</a:t>
            </a:r>
            <a:r>
              <a:rPr lang="en-US" sz="28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... can?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7982A3C-AEDD-8C29-BC8E-166ED1264CAC}"/>
              </a:ext>
            </a:extLst>
          </p:cNvPr>
          <p:cNvCxnSpPr/>
          <p:nvPr/>
        </p:nvCxnSpPr>
        <p:spPr>
          <a:xfrm>
            <a:off x="4695825" y="1981200"/>
            <a:ext cx="0" cy="1819275"/>
          </a:xfrm>
          <a:prstGeom prst="line">
            <a:avLst/>
          </a:prstGeom>
          <a:ln w="57150">
            <a:solidFill>
              <a:srgbClr val="C42A5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7F63ED8E-285C-67CA-1FD1-F056C726EC57}"/>
              </a:ext>
            </a:extLst>
          </p:cNvPr>
          <p:cNvSpPr txBox="1"/>
          <p:nvPr/>
        </p:nvSpPr>
        <p:spPr>
          <a:xfrm>
            <a:off x="4933949" y="1781175"/>
            <a:ext cx="6467475" cy="3890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 u="sng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u="sng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b="1" u="sng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  <a:p>
            <a:pPr algn="ctr">
              <a:lnSpc>
                <a:spcPct val="150000"/>
              </a:lnSpc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lít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sữa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rót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vào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can 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</a:p>
          <a:p>
            <a:pPr algn="ctr">
              <a:lnSpc>
                <a:spcPct val="150000"/>
              </a:lnSpc>
            </a:pP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35 : 7 = 5 (l)</a:t>
            </a:r>
          </a:p>
          <a:p>
            <a:pPr algn="ctr">
              <a:lnSpc>
                <a:spcPct val="150000"/>
              </a:lnSpc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can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rót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hết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40 l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sữa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</a:p>
          <a:p>
            <a:pPr algn="ctr">
              <a:lnSpc>
                <a:spcPct val="150000"/>
              </a:lnSpc>
            </a:pP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40 : 5 = 8 (can) </a:t>
            </a:r>
          </a:p>
          <a:p>
            <a:pPr algn="ctr">
              <a:lnSpc>
                <a:spcPct val="150000"/>
              </a:lnSpc>
            </a:pP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Đáp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8 can</a:t>
            </a:r>
            <a:endParaRPr lang="en-US" sz="2800" dirty="0"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05258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10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40E50B5-4965-F595-0E38-F1E5DD428E60}"/>
              </a:ext>
            </a:extLst>
          </p:cNvPr>
          <p:cNvSpPr/>
          <p:nvPr/>
        </p:nvSpPr>
        <p:spPr>
          <a:xfrm>
            <a:off x="390525" y="152400"/>
            <a:ext cx="11420475" cy="6496050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5BB8D83-8C5C-F506-72B8-97BC330ADCA9}"/>
              </a:ext>
            </a:extLst>
          </p:cNvPr>
          <p:cNvSpPr txBox="1"/>
          <p:nvPr/>
        </p:nvSpPr>
        <p:spPr>
          <a:xfrm>
            <a:off x="638175" y="476250"/>
            <a:ext cx="110109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b) Người ta đóng 24 viên thuốc vào 4 vỉ đều nhau. Hỏi 6 672 viên thuốc thì đóng được vào bao nhiêu vỉ thuốc như thế?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AE37327-754B-ACFD-A015-C4C9861D245C}"/>
              </a:ext>
            </a:extLst>
          </p:cNvPr>
          <p:cNvSpPr txBox="1"/>
          <p:nvPr/>
        </p:nvSpPr>
        <p:spPr>
          <a:xfrm>
            <a:off x="581025" y="1828800"/>
            <a:ext cx="4095750" cy="25976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sng" strike="noStrike" kern="1200" cap="none" spc="0" normalizeH="0" baseline="0" noProof="0" dirty="0" err="1">
                <a:ln>
                  <a:noFill/>
                </a:ln>
                <a:solidFill>
                  <a:srgbClr val="07216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07216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sng" strike="noStrike" kern="1200" cap="none" spc="0" normalizeH="0" baseline="0" noProof="0" dirty="0" err="1">
                <a:ln>
                  <a:noFill/>
                </a:ln>
                <a:solidFill>
                  <a:srgbClr val="07216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07216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  <a:p>
            <a:pPr lvl="0">
              <a:lnSpc>
                <a:spcPct val="150000"/>
              </a:lnSpc>
            </a:pP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24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4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endParaRPr lang="en-US" sz="2800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>
              <a:lnSpc>
                <a:spcPct val="150000"/>
              </a:lnSpc>
            </a:pP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6 672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...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7982A3C-AEDD-8C29-BC8E-166ED1264CAC}"/>
              </a:ext>
            </a:extLst>
          </p:cNvPr>
          <p:cNvCxnSpPr/>
          <p:nvPr/>
        </p:nvCxnSpPr>
        <p:spPr>
          <a:xfrm>
            <a:off x="4695825" y="1981200"/>
            <a:ext cx="0" cy="1819275"/>
          </a:xfrm>
          <a:prstGeom prst="line">
            <a:avLst/>
          </a:prstGeom>
          <a:ln w="57150">
            <a:solidFill>
              <a:srgbClr val="C42A5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7F63ED8E-285C-67CA-1FD1-F056C726EC57}"/>
              </a:ext>
            </a:extLst>
          </p:cNvPr>
          <p:cNvSpPr txBox="1"/>
          <p:nvPr/>
        </p:nvSpPr>
        <p:spPr>
          <a:xfrm>
            <a:off x="4933949" y="1609725"/>
            <a:ext cx="6467475" cy="45366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</a:pPr>
            <a:r>
              <a:rPr lang="en-US" sz="2800" b="1" u="sng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u="sng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endParaRPr lang="en-US" sz="2800" b="1" u="sng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đóng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vào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</a:p>
          <a:p>
            <a:pPr lvl="0" algn="ctr">
              <a:lnSpc>
                <a:spcPct val="150000"/>
              </a:lnSpc>
            </a:pP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24 : 4 = 6 (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)</a:t>
            </a:r>
          </a:p>
          <a:p>
            <a:pPr lvl="0" algn="ctr">
              <a:lnSpc>
                <a:spcPct val="150000"/>
              </a:lnSpc>
            </a:pP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đóng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hết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6 672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</a:p>
          <a:p>
            <a:pPr lvl="0" algn="ctr">
              <a:lnSpc>
                <a:spcPct val="150000"/>
              </a:lnSpc>
            </a:pP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6 672 : 6 = 1 112 (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) </a:t>
            </a:r>
          </a:p>
          <a:p>
            <a:pPr lvl="0" algn="ctr">
              <a:lnSpc>
                <a:spcPct val="150000"/>
              </a:lnSpc>
            </a:pP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Đáp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1 112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endParaRPr lang="en-US" sz="28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354975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10" grpId="0" build="p"/>
    </p:bldLst>
  </p:timing>
</p:sld>
</file>

<file path=ppt/theme/theme1.xml><?xml version="1.0" encoding="utf-8"?>
<a:theme xmlns:a="http://schemas.openxmlformats.org/drawingml/2006/main" name="SlidesMania">
  <a:themeElements>
    <a:clrScheme name="Simple Light">
      <a:dk1>
        <a:srgbClr val="072162"/>
      </a:dk1>
      <a:lt1>
        <a:srgbClr val="FCD75E"/>
      </a:lt1>
      <a:dk2>
        <a:srgbClr val="171717"/>
      </a:dk2>
      <a:lt2>
        <a:srgbClr val="FFFFFF"/>
      </a:lt2>
      <a:accent1>
        <a:srgbClr val="1D69B4"/>
      </a:accent1>
      <a:accent2>
        <a:srgbClr val="F1C232"/>
      </a:accent2>
      <a:accent3>
        <a:srgbClr val="7CAA23"/>
      </a:accent3>
      <a:accent4>
        <a:srgbClr val="FF4824"/>
      </a:accent4>
      <a:accent5>
        <a:srgbClr val="4775E7"/>
      </a:accent5>
      <a:accent6>
        <a:srgbClr val="C830C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SlidesMania">
  <a:themeElements>
    <a:clrScheme name="Simple Light">
      <a:dk1>
        <a:srgbClr val="072162"/>
      </a:dk1>
      <a:lt1>
        <a:srgbClr val="FCD75E"/>
      </a:lt1>
      <a:dk2>
        <a:srgbClr val="171717"/>
      </a:dk2>
      <a:lt2>
        <a:srgbClr val="FFFFFF"/>
      </a:lt2>
      <a:accent1>
        <a:srgbClr val="1D69B4"/>
      </a:accent1>
      <a:accent2>
        <a:srgbClr val="F1C232"/>
      </a:accent2>
      <a:accent3>
        <a:srgbClr val="7CAA23"/>
      </a:accent3>
      <a:accent4>
        <a:srgbClr val="FF4824"/>
      </a:accent4>
      <a:accent5>
        <a:srgbClr val="4775E7"/>
      </a:accent5>
      <a:accent6>
        <a:srgbClr val="C830C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39</TotalTime>
  <Words>648</Words>
  <Application>Microsoft Office PowerPoint</Application>
  <PresentationFormat>Widescreen</PresentationFormat>
  <Paragraphs>56</Paragraphs>
  <Slides>15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15</vt:i4>
      </vt:variant>
    </vt:vector>
  </HeadingPairs>
  <TitlesOfParts>
    <vt:vector size="24" baseType="lpstr">
      <vt:lpstr>Aldrich</vt:lpstr>
      <vt:lpstr>Griffy</vt:lpstr>
      <vt:lpstr>Abril Fatface</vt:lpstr>
      <vt:lpstr>Arial</vt:lpstr>
      <vt:lpstr>Calibri</vt:lpstr>
      <vt:lpstr>Cambria</vt:lpstr>
      <vt:lpstr>SVN-Wallington</vt:lpstr>
      <vt:lpstr>SlidesMania</vt:lpstr>
      <vt:lpstr>1_SlidesMania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27</cp:revision>
  <dcterms:created xsi:type="dcterms:W3CDTF">2023-09-14T00:53:48Z</dcterms:created>
  <dcterms:modified xsi:type="dcterms:W3CDTF">2023-09-14T01:33:19Z</dcterms:modified>
</cp:coreProperties>
</file>