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71" r:id="rId4"/>
    <p:sldId id="287" r:id="rId5"/>
    <p:sldId id="269" r:id="rId6"/>
    <p:sldId id="268" r:id="rId7"/>
    <p:sldId id="285" r:id="rId8"/>
    <p:sldId id="286" r:id="rId9"/>
    <p:sldId id="280" r:id="rId10"/>
    <p:sldId id="288" r:id="rId11"/>
    <p:sldId id="264" r:id="rId12"/>
    <p:sldId id="266" r:id="rId13"/>
    <p:sldId id="265" r:id="rId14"/>
    <p:sldId id="267" r:id="rId15"/>
    <p:sldId id="283" r:id="rId16"/>
    <p:sldId id="261" r:id="rId17"/>
    <p:sldId id="289" r:id="rId18"/>
    <p:sldId id="273" r:id="rId19"/>
    <p:sldId id="290" r:id="rId20"/>
    <p:sldId id="291" r:id="rId21"/>
    <p:sldId id="292" r:id="rId22"/>
    <p:sldId id="270" r:id="rId23"/>
    <p:sldId id="293" r:id="rId24"/>
    <p:sldId id="272" r:id="rId25"/>
    <p:sldId id="2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png"/><Relationship Id="rId10" Type="http://schemas.openxmlformats.org/officeDocument/2006/relationships/image" Target="../media/image47.gif"/><Relationship Id="rId4" Type="http://schemas.openxmlformats.org/officeDocument/2006/relationships/image" Target="../media/image41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gif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4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11" Type="http://schemas.openxmlformats.org/officeDocument/2006/relationships/image" Target="../media/image46.gif"/><Relationship Id="rId5" Type="http://schemas.openxmlformats.org/officeDocument/2006/relationships/image" Target="../media/image41.png"/><Relationship Id="rId10" Type="http://schemas.openxmlformats.org/officeDocument/2006/relationships/image" Target="../media/image45.gif"/><Relationship Id="rId4" Type="http://schemas.openxmlformats.org/officeDocument/2006/relationships/audio" Target="../media/audio3.wav"/><Relationship Id="rId9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9.gif"/><Relationship Id="rId10" Type="http://schemas.openxmlformats.org/officeDocument/2006/relationships/image" Target="../media/image46.gif"/><Relationship Id="rId4" Type="http://schemas.openxmlformats.org/officeDocument/2006/relationships/image" Target="../media/image41.png"/><Relationship Id="rId9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50.gif"/><Relationship Id="rId3" Type="http://schemas.openxmlformats.org/officeDocument/2006/relationships/audio" Target="../media/audio6.wav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9.gif"/><Relationship Id="rId10" Type="http://schemas.openxmlformats.org/officeDocument/2006/relationships/image" Target="../media/image46.gif"/><Relationship Id="rId4" Type="http://schemas.openxmlformats.org/officeDocument/2006/relationships/image" Target="../media/image41.png"/><Relationship Id="rId9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gif"/><Relationship Id="rId12" Type="http://schemas.openxmlformats.org/officeDocument/2006/relationships/image" Target="../media/image47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11" Type="http://schemas.openxmlformats.org/officeDocument/2006/relationships/image" Target="../media/image45.gif"/><Relationship Id="rId5" Type="http://schemas.openxmlformats.org/officeDocument/2006/relationships/audio" Target="../media/audio7.wav"/><Relationship Id="rId15" Type="http://schemas.openxmlformats.org/officeDocument/2006/relationships/image" Target="../media/image12.png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43.gif"/><Relationship Id="rId1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52.gif"/><Relationship Id="rId7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11" Type="http://schemas.openxmlformats.org/officeDocument/2006/relationships/image" Target="../media/image58.gif"/><Relationship Id="rId5" Type="http://schemas.openxmlformats.org/officeDocument/2006/relationships/image" Target="../media/image54.gif"/><Relationship Id="rId10" Type="http://schemas.openxmlformats.org/officeDocument/2006/relationships/image" Target="../media/image50.gif"/><Relationship Id="rId4" Type="http://schemas.openxmlformats.org/officeDocument/2006/relationships/image" Target="../media/image53.gif"/><Relationship Id="rId9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321E9DD-75B3-41F9-9255-2291DD94CCD6}"/>
              </a:ext>
            </a:extLst>
          </p:cNvPr>
          <p:cNvSpPr/>
          <p:nvPr/>
        </p:nvSpPr>
        <p:spPr>
          <a:xfrm>
            <a:off x="2811116" y="2347903"/>
            <a:ext cx="672972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</a:t>
            </a:r>
          </a:p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bị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trừ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:a16="http://schemas.microsoft.com/office/drawing/2014/main" xmlns="" id="{3289EA7B-8287-41B1-BB78-A271677915BD}"/>
              </a:ext>
            </a:extLst>
          </p:cNvPr>
          <p:cNvSpPr/>
          <p:nvPr/>
        </p:nvSpPr>
        <p:spPr>
          <a:xfrm>
            <a:off x="2388626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xmlns="" id="{2BA7896B-55CE-475E-92B1-1AEC8F310961}"/>
              </a:ext>
            </a:extLst>
          </p:cNvPr>
          <p:cNvSpPr/>
          <p:nvPr/>
        </p:nvSpPr>
        <p:spPr>
          <a:xfrm>
            <a:off x="5080954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xmlns="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xmlns="" id="{F8F4BE1D-053E-452F-BEFC-F0DC96856874}"/>
              </a:ext>
            </a:extLst>
          </p:cNvPr>
          <p:cNvSpPr/>
          <p:nvPr/>
        </p:nvSpPr>
        <p:spPr>
          <a:xfrm>
            <a:off x="237641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xmlns="" id="{ABB81069-A6F9-4812-AF3A-96BF4F2D8F2F}"/>
              </a:ext>
            </a:extLst>
          </p:cNvPr>
          <p:cNvSpPr/>
          <p:nvPr/>
        </p:nvSpPr>
        <p:spPr>
          <a:xfrm flipV="1">
            <a:off x="3262959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xmlns="" id="{24E31665-990B-46F0-90BE-0B75F53E10C6}"/>
              </a:ext>
            </a:extLst>
          </p:cNvPr>
          <p:cNvSpPr/>
          <p:nvPr/>
        </p:nvSpPr>
        <p:spPr>
          <a:xfrm>
            <a:off x="5088507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xmlns="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xmlns="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xmlns="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xmlns="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6 - 2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66" y="464891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xmlns="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9541C1-3A8A-4090-B145-B1D9A51CA608}"/>
              </a:ext>
            </a:extLst>
          </p:cNvPr>
          <p:cNvSpPr txBox="1"/>
          <p:nvPr/>
        </p:nvSpPr>
        <p:spPr>
          <a:xfrm>
            <a:off x="3035191" y="1939940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10 – 4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184912-1F04-4415-BA0E-E633DDADDA08}"/>
              </a:ext>
            </a:extLst>
          </p:cNvPr>
          <p:cNvGrpSpPr/>
          <p:nvPr/>
        </p:nvGrpSpPr>
        <p:grpSpPr>
          <a:xfrm>
            <a:off x="3028319" y="980136"/>
            <a:ext cx="6056499" cy="5844521"/>
            <a:chOff x="3034379" y="1463170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79" y="1463170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3219C1C-BCA1-4315-97C0-378E6E7D31C6}"/>
                </a:ext>
              </a:extLst>
            </p:cNvPr>
            <p:cNvSpPr/>
            <p:nvPr/>
          </p:nvSpPr>
          <p:spPr>
            <a:xfrm>
              <a:off x="4532741" y="6360898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01B6BD-75A0-42A1-BA4C-D19AA94F4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60">
            <a:off x="5080417" y="5868483"/>
            <a:ext cx="2370684" cy="8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0C73F4-2FF1-4B0B-9D63-9F8F4D198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75"/>
          <a:stretch/>
        </p:blipFill>
        <p:spPr>
          <a:xfrm>
            <a:off x="6404922" y="2069461"/>
            <a:ext cx="4680442" cy="1305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4F2CD8D-94B9-450A-BFF3-064E8A3FD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37"/>
          <a:stretch/>
        </p:blipFill>
        <p:spPr>
          <a:xfrm>
            <a:off x="836074" y="1906773"/>
            <a:ext cx="4782503" cy="13066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1215057" y="538490"/>
            <a:ext cx="9761884" cy="890335"/>
            <a:chOff x="1145582" y="356727"/>
            <a:chExt cx="9674186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9061890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5" name="Right Arrow 32">
            <a:extLst>
              <a:ext uri="{FF2B5EF4-FFF2-40B4-BE49-F238E27FC236}">
                <a16:creationId xmlns:a16="http://schemas.microsoft.com/office/drawing/2014/main" xmlns="" id="{D40FA482-C56B-4B56-9C4D-A04BA1C68948}"/>
              </a:ext>
            </a:extLst>
          </p:cNvPr>
          <p:cNvSpPr/>
          <p:nvPr/>
        </p:nvSpPr>
        <p:spPr>
          <a:xfrm rot="18038359">
            <a:off x="1118678" y="3321472"/>
            <a:ext cx="1352692" cy="97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xmlns="" id="{236ECD75-3697-4CCF-A2FE-2CF2938000FF}"/>
              </a:ext>
            </a:extLst>
          </p:cNvPr>
          <p:cNvSpPr/>
          <p:nvPr/>
        </p:nvSpPr>
        <p:spPr>
          <a:xfrm rot="16200000">
            <a:off x="2765995" y="3316026"/>
            <a:ext cx="1105150" cy="11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xmlns="" id="{C07CC2BE-D35A-4C25-8017-EDE7E7200774}"/>
              </a:ext>
            </a:extLst>
          </p:cNvPr>
          <p:cNvSpPr/>
          <p:nvPr/>
        </p:nvSpPr>
        <p:spPr>
          <a:xfrm rot="14477870">
            <a:off x="3981044" y="3314403"/>
            <a:ext cx="1215222" cy="143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xmlns="" id="{BCD9C34E-1A7A-491A-B859-3E0B4744C870}"/>
              </a:ext>
            </a:extLst>
          </p:cNvPr>
          <p:cNvSpPr/>
          <p:nvPr/>
        </p:nvSpPr>
        <p:spPr>
          <a:xfrm rot="16743371">
            <a:off x="7011481" y="3375498"/>
            <a:ext cx="966057" cy="144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xmlns="" id="{6176EE47-9622-4A3E-9524-8CDA6C715A70}"/>
              </a:ext>
            </a:extLst>
          </p:cNvPr>
          <p:cNvSpPr/>
          <p:nvPr/>
        </p:nvSpPr>
        <p:spPr>
          <a:xfrm rot="16200000">
            <a:off x="8252072" y="3364539"/>
            <a:ext cx="986143" cy="1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xmlns="" id="{4A2CFAF2-50B1-4471-9C1C-97038E1F66D1}"/>
              </a:ext>
            </a:extLst>
          </p:cNvPr>
          <p:cNvSpPr/>
          <p:nvPr/>
        </p:nvSpPr>
        <p:spPr>
          <a:xfrm rot="14477870">
            <a:off x="9444015" y="3416629"/>
            <a:ext cx="1203354" cy="174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xmlns="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xmlns="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xmlns="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xmlns="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xmlns="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xmlns="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1" grpId="0" animBg="1"/>
      <p:bldP spid="52" grpId="0" animBg="1"/>
      <p:bldP spid="53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4367583" y="404148"/>
            <a:ext cx="3711183" cy="890335"/>
            <a:chOff x="1145582" y="356727"/>
            <a:chExt cx="3677842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757878" y="458115"/>
              <a:ext cx="30655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-  2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 -  20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B8421B-B918-4B11-AA76-465DBDBAF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22" r="4517" b="58171"/>
          <a:stretch/>
        </p:blipFill>
        <p:spPr>
          <a:xfrm>
            <a:off x="1028259" y="2469532"/>
            <a:ext cx="4606905" cy="78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7E2FFD-9623-4210-BCDE-834E1A78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326" b="9523"/>
          <a:stretch/>
        </p:blipFill>
        <p:spPr>
          <a:xfrm>
            <a:off x="6350343" y="2500784"/>
            <a:ext cx="4824853" cy="7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9B83A2-337C-47CE-B5CD-6F5B6E39A6A1}"/>
              </a:ext>
            </a:extLst>
          </p:cNvPr>
          <p:cNvGrpSpPr/>
          <p:nvPr/>
        </p:nvGrpSpPr>
        <p:grpSpPr>
          <a:xfrm>
            <a:off x="3343013" y="330844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C7EC24-CABC-456C-A9E8-EEFD210A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71" y="1753678"/>
            <a:ext cx="9142857" cy="3971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706" y="804441"/>
            <a:ext cx="8398588" cy="524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840920" y="2828836"/>
            <a:ext cx="8510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234946" y="3465603"/>
            <a:ext cx="5159367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46" y="122990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612446" y="122991"/>
            <a:ext cx="5155349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286088" y="122991"/>
            <a:ext cx="50715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5663071" y="122991"/>
            <a:ext cx="51047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286088" y="3512917"/>
            <a:ext cx="508195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106473" y="4088738"/>
            <a:ext cx="4074289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10379722" y="4653909"/>
            <a:ext cx="957766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5" y="-5734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2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2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2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2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2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2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28" grpId="0" animBg="1"/>
      <p:bldP spid="31" grpId="0" animBg="1"/>
      <p:bldP spid="14" grpId="0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1509823" y="1382232"/>
            <a:ext cx="9260958" cy="4040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2229472" y="2274838"/>
            <a:ext cx="7733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43291" y="480137"/>
              <a:ext cx="5544099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50 – 30 = 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5492" y="201552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47" y="208591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83" y="3895372"/>
            <a:ext cx="2453117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4" y="1660612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04826" y="880833"/>
              <a:ext cx="3591270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30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63" y="4599633"/>
            <a:ext cx="9058940" cy="4225178"/>
          </a:xfrm>
          <a:prstGeom prst="rect">
            <a:avLst/>
          </a:prstGeom>
        </p:spPr>
      </p:pic>
      <p:pic>
        <p:nvPicPr>
          <p:cNvPr id="17" name="Picture 16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EF3C2B1-216E-44D4-8FBF-9BC5EB3D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459" y="2409486"/>
            <a:ext cx="1905000" cy="193357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377960" y="3526093"/>
            <a:ext cx="3045331" cy="80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3.7037E-6 L -0.03724 -3.7037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8" y="4397857"/>
            <a:ext cx="10342946" cy="2818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02FA0E5-77A4-482A-90FC-C49100C83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07"/>
            <a:ext cx="7436824" cy="2487384"/>
          </a:xfrm>
          <a:prstGeom prst="rect">
            <a:avLst/>
          </a:prstGeom>
        </p:spPr>
      </p:pic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55" y="2077731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1" y="406660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18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bị</a:t>
              </a:r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trừ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5666952" y="2938805"/>
            <a:ext cx="2985509" cy="82504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2A2A89-C1EB-4FB2-9E25-43B0313316BB}"/>
              </a:ext>
            </a:extLst>
          </p:cNvPr>
          <p:cNvSpPr txBox="1"/>
          <p:nvPr/>
        </p:nvSpPr>
        <p:spPr>
          <a:xfrm>
            <a:off x="656569" y="403134"/>
            <a:ext cx="6123686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15 - 10 = 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7207" y="539862"/>
              <a:ext cx="6184655" cy="129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12 – 2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486" y="422746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10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5896386" y="3041684"/>
            <a:ext cx="2951369" cy="78246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B73988F-B69B-44E2-ABFC-1D1BD4B9B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83" y="4010744"/>
            <a:ext cx="624156" cy="4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4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515642" y="720307"/>
              <a:ext cx="6184655" cy="73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 – 20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171013" y="727490"/>
              <a:ext cx="3750825" cy="113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23 - 20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gọi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hiệu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5759912" y="2924897"/>
            <a:ext cx="2789499" cy="80042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6980525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39162" y="743118"/>
              <a:ext cx="5702199" cy="650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50 </a:t>
              </a:r>
              <a:endPara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92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7917084" y="51760"/>
            <a:ext cx="4199862" cy="2692629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309114" y="1151274"/>
              <a:ext cx="3311856" cy="770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5373352" y="3036662"/>
            <a:ext cx="3238635" cy="7898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4752753" y="239216"/>
            <a:ext cx="6138959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74" y="2562005"/>
            <a:ext cx="4256713" cy="2930968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43" y="1460349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034D31-5B28-48B9-BA51-571460AD501B}"/>
              </a:ext>
            </a:extLst>
          </p:cNvPr>
          <p:cNvSpPr/>
          <p:nvPr/>
        </p:nvSpPr>
        <p:spPr>
          <a:xfrm>
            <a:off x="3147054" y="870165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1D3337-7663-421B-B319-1024A4DE6382}"/>
              </a:ext>
            </a:extLst>
          </p:cNvPr>
          <p:cNvSpPr txBox="1"/>
          <p:nvPr/>
        </p:nvSpPr>
        <p:spPr>
          <a:xfrm>
            <a:off x="2179675" y="3136612"/>
            <a:ext cx="82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060272" y="446583"/>
            <a:ext cx="5008227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+ 12 = 29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hạng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3+ 5 = 8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8793" y="3345897"/>
            <a:ext cx="3777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28 - 8=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6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xmlns="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    -      2       =      4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xmlns="" id="{3AB4BB4F-EA08-4CE0-BB03-0E79D921CCD9}"/>
              </a:ext>
            </a:extLst>
          </p:cNvPr>
          <p:cNvSpPr/>
          <p:nvPr/>
        </p:nvSpPr>
        <p:spPr>
          <a:xfrm>
            <a:off x="2617365" y="5084247"/>
            <a:ext cx="2291092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xmlns="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xmlns="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xmlns="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xmlns="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xmlns="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xmlns="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6 –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0918" y="1438897"/>
            <a:ext cx="9570163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506</Words>
  <Application>Microsoft Office PowerPoint</Application>
  <PresentationFormat>Custom</PresentationFormat>
  <Paragraphs>99</Paragraphs>
  <Slides>25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</cp:lastModifiedBy>
  <cp:revision>131</cp:revision>
  <dcterms:created xsi:type="dcterms:W3CDTF">2021-07-12T03:44:38Z</dcterms:created>
  <dcterms:modified xsi:type="dcterms:W3CDTF">2025-03-28T03:38:10Z</dcterms:modified>
</cp:coreProperties>
</file>