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media2.wav" ContentType="audio/x-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media/media1.wav" ContentType="audio/x-wav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</p:sldMasterIdLst>
  <p:notesMasterIdLst>
    <p:notesMasterId r:id="rId22"/>
  </p:notesMasterIdLst>
  <p:sldIdLst>
    <p:sldId id="269" r:id="rId3"/>
    <p:sldId id="291" r:id="rId4"/>
    <p:sldId id="293" r:id="rId5"/>
    <p:sldId id="297" r:id="rId6"/>
    <p:sldId id="295" r:id="rId7"/>
    <p:sldId id="299" r:id="rId8"/>
    <p:sldId id="284" r:id="rId9"/>
    <p:sldId id="285" r:id="rId10"/>
    <p:sldId id="286" r:id="rId11"/>
    <p:sldId id="287" r:id="rId12"/>
    <p:sldId id="259" r:id="rId13"/>
    <p:sldId id="281" r:id="rId14"/>
    <p:sldId id="290" r:id="rId15"/>
    <p:sldId id="275" r:id="rId16"/>
    <p:sldId id="272" r:id="rId17"/>
    <p:sldId id="276" r:id="rId18"/>
    <p:sldId id="278" r:id="rId19"/>
    <p:sldId id="282" r:id="rId20"/>
    <p:sldId id="279" r:id="rId21"/>
  </p:sldIdLst>
  <p:sldSz cx="9144000" cy="6858000" type="screen4x3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F31BE"/>
    <a:srgbClr val="ECB2CB"/>
    <a:srgbClr val="E9A5C2"/>
    <a:srgbClr val="008A3E"/>
    <a:srgbClr val="E183AB"/>
    <a:srgbClr val="FFFF66"/>
    <a:srgbClr val="FFCD2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11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9A5E7-2A80-45E5-803A-8EC0212A1D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5289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6A8AD-F3E6-47DE-B783-16C0EDA737F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9308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6A8AD-F3E6-47DE-B783-16C0EDA737F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9308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86461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74973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882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10060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9671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9889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375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9085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4512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2294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2552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6057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872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00332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0964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2281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4492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16.gif"/><Relationship Id="rId5" Type="http://schemas.openxmlformats.org/officeDocument/2006/relationships/image" Target="../media/image10.gif"/><Relationship Id="rId10" Type="http://schemas.openxmlformats.org/officeDocument/2006/relationships/image" Target="../media/image11.gif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4.xml"/><Relationship Id="rId7" Type="http://schemas.microsoft.com/office/2007/relationships/media" Target="../media/media3.mp3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gif"/><Relationship Id="rId7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gif"/><Relationship Id="rId9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microsoft.com/office/2007/relationships/media" Target="../media/media1.wav"/><Relationship Id="rId3" Type="http://schemas.openxmlformats.org/officeDocument/2006/relationships/audio" Target="../media/audio1.wav"/><Relationship Id="rId7" Type="http://schemas.openxmlformats.org/officeDocument/2006/relationships/image" Target="../media/image16.gif"/><Relationship Id="rId12" Type="http://schemas.openxmlformats.org/officeDocument/2006/relationships/image" Target="../media/image14.gif"/><Relationship Id="rId17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9.png"/><Relationship Id="rId1" Type="http://schemas.openxmlformats.org/officeDocument/2006/relationships/video" Target="NULL" TargetMode="External"/><Relationship Id="rId6" Type="http://schemas.openxmlformats.org/officeDocument/2006/relationships/image" Target="../media/image10.gif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22.png"/><Relationship Id="rId18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gif"/><Relationship Id="rId12" Type="http://schemas.openxmlformats.org/officeDocument/2006/relationships/image" Target="../media/image21.png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5.png"/><Relationship Id="rId1" Type="http://schemas.openxmlformats.org/officeDocument/2006/relationships/vide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17.png"/><Relationship Id="rId5" Type="http://schemas.openxmlformats.org/officeDocument/2006/relationships/audio" Target="../media/audio4.wav"/><Relationship Id="rId15" Type="http://schemas.openxmlformats.org/officeDocument/2006/relationships/image" Target="../media/image24.png"/><Relationship Id="rId10" Type="http://schemas.microsoft.com/office/2007/relationships/media" Target="../media/media2.wav"/><Relationship Id="rId19" Type="http://schemas.openxmlformats.org/officeDocument/2006/relationships/image" Target="../media/image14.gif"/><Relationship Id="rId4" Type="http://schemas.openxmlformats.org/officeDocument/2006/relationships/audio" Target="../media/audio3.wav"/><Relationship Id="rId9" Type="http://schemas.openxmlformats.org/officeDocument/2006/relationships/image" Target="../media/image11.gif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08" y="0"/>
            <a:ext cx="10260330" cy="6823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416005"/>
            <a:ext cx="71628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HP001 4 hàng" pitchFamily="34" charset="0"/>
              </a:rPr>
              <a:t>Xin chào các em!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461135"/>
            <a:ext cx="278130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874746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9083" y="895987"/>
            <a:ext cx="1001475" cy="10014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9682" y="3596879"/>
            <a:ext cx="364006" cy="103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1733" y="2965246"/>
            <a:ext cx="1302253" cy="9512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10559">
            <a:off x="1901442" y="3395313"/>
            <a:ext cx="389917" cy="292438"/>
          </a:xfrm>
          <a:prstGeom prst="rect">
            <a:avLst/>
          </a:prstGeom>
        </p:spPr>
      </p:pic>
      <p:sp>
        <p:nvSpPr>
          <p:cNvPr id="2" name="Rectangular Callout 1"/>
          <p:cNvSpPr/>
          <p:nvPr/>
        </p:nvSpPr>
        <p:spPr>
          <a:xfrm>
            <a:off x="3585754" y="3566810"/>
            <a:ext cx="4669535" cy="1395869"/>
          </a:xfrm>
          <a:prstGeom prst="wedgeRectCallout">
            <a:avLst>
              <a:gd name="adj1" fmla="val -66420"/>
              <a:gd name="adj2" fmla="val -42682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100" b="1">
                <a:solidFill>
                  <a:srgbClr val="FF0066"/>
                </a:solidFill>
                <a:latin typeface="Calibri" panose="020F0502020204030204"/>
              </a:rPr>
              <a:t>NHỚ XEM VIDEO HƯỚNG DẪN</a:t>
            </a:r>
          </a:p>
          <a:p>
            <a:pPr algn="ctr" defTabSz="685800"/>
            <a:r>
              <a:rPr lang="en-US" sz="2100" b="1">
                <a:solidFill>
                  <a:srgbClr val="002060"/>
                </a:solidFill>
                <a:latin typeface="Calibri" panose="020F0502020204030204"/>
              </a:rPr>
              <a:t>CÁCH CHƠI </a:t>
            </a:r>
            <a:r>
              <a:rPr lang="en-US" sz="2100" b="1">
                <a:solidFill>
                  <a:srgbClr val="FF0066"/>
                </a:solidFill>
                <a:latin typeface="Calibri" panose="020F0502020204030204"/>
              </a:rPr>
              <a:t>VÀ </a:t>
            </a:r>
            <a:r>
              <a:rPr lang="en-US" sz="2100" b="1">
                <a:solidFill>
                  <a:srgbClr val="002060"/>
                </a:solidFill>
                <a:latin typeface="Calibri" panose="020F0502020204030204"/>
              </a:rPr>
              <a:t>CÁCH SỬA </a:t>
            </a:r>
          </a:p>
          <a:p>
            <a:pPr algn="ctr" defTabSz="685800"/>
            <a:r>
              <a:rPr lang="en-US" sz="1350" b="1">
                <a:solidFill>
                  <a:srgbClr val="E7E6E6">
                    <a:lumMod val="25000"/>
                  </a:srgbClr>
                </a:solidFill>
                <a:latin typeface="Calibri" panose="020F0502020204030204"/>
              </a:rPr>
              <a:t>( không xem khó hiểu CÁCH CHƠI và CÁCH SỬA đấy nhé 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463" y="1653681"/>
            <a:ext cx="638175" cy="6381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4688" y="1553783"/>
            <a:ext cx="638175" cy="6381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6173" y="1452316"/>
            <a:ext cx="638175" cy="6381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7308" y="2731740"/>
            <a:ext cx="638175" cy="6381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4490" y="3069026"/>
            <a:ext cx="638175" cy="6381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7229" y="2194503"/>
            <a:ext cx="345436" cy="2802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1104" y="4600189"/>
            <a:ext cx="547688" cy="765152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6484313" y="2020211"/>
            <a:ext cx="1313033" cy="25207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41802" y="2014857"/>
            <a:ext cx="9980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>
                <a:solidFill>
                  <a:prstClr val="black"/>
                </a:solidFill>
                <a:latin typeface="Calibri" panose="020F0502020204030204"/>
              </a:rPr>
              <a:t>TRỢ GIẢNG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835137" y="2022023"/>
            <a:ext cx="420152" cy="25207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0719" y="2011754"/>
            <a:ext cx="268988" cy="26898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3662" y="2002361"/>
            <a:ext cx="692861" cy="28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315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7" presetClass="emph" presetSubtype="0" repeatCount="indefinite" fill="remove" grpId="1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  <p:bldP spid="25" grpId="0"/>
      <p:bldP spid="26" grpId="0" animBg="1"/>
      <p:bldP spid="2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" y="2946504"/>
            <a:ext cx="4038600" cy="3682896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9600" y="3505200"/>
            <a:ext cx="32766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endParaRPr lang="en-US" sz="130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724400" y="2819400"/>
            <a:ext cx="4038600" cy="3843012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334000" y="3657600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48400" y="3657600"/>
            <a:ext cx="13716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à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3400" y="609600"/>
            <a:ext cx="7696200" cy="131144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 -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101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11" grpId="0" animBg="1"/>
      <p:bldP spid="11" grpId="1" animBg="1"/>
      <p:bldP spid="12" grpId="0"/>
      <p:bldP spid="12" grpId="1"/>
      <p:bldP spid="14" grpId="0"/>
      <p:bldP spid="14" grpId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886200" y="4267200"/>
            <a:ext cx="1905000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000" dirty="0">
                <a:solidFill>
                  <a:srgbClr val="008000"/>
                </a:solidFill>
                <a:latin typeface=".VnAvant" pitchFamily="34" charset="0"/>
              </a:rPr>
              <a:t>c</a:t>
            </a:r>
            <a:r>
              <a:rPr lang="en-US" sz="9000" dirty="0" smtClean="0">
                <a:latin typeface=".VnAvant" pitchFamily="34" charset="0"/>
              </a:rPr>
              <a:t>µ</a:t>
            </a:r>
            <a:endParaRPr lang="en-US" sz="9000" dirty="0"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914400"/>
            <a:ext cx="7011329" cy="300037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57600" y="4114800"/>
            <a:ext cx="2514600" cy="1656338"/>
            <a:chOff x="5735205" y="1477646"/>
            <a:chExt cx="2209800" cy="1524001"/>
          </a:xfrm>
        </p:grpSpPr>
        <p:sp>
          <p:nvSpPr>
            <p:cNvPr id="17" name="Rectangle 16"/>
            <p:cNvSpPr/>
            <p:nvPr/>
          </p:nvSpPr>
          <p:spPr>
            <a:xfrm>
              <a:off x="5735205" y="1477646"/>
              <a:ext cx="2209800" cy="838201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tx1"/>
                  </a:solidFill>
                  <a:latin typeface=".VnAvant" pitchFamily="34" charset="0"/>
                </a:rPr>
                <a:t>cµ</a:t>
              </a: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751946" y="2315847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823364" y="2315847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à</a:t>
              </a:r>
              <a:endParaRPr lang="en-US" sz="5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533400" y="5867400"/>
            <a:ext cx="77724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a - ca - </a:t>
            </a:r>
            <a:r>
              <a:rPr lang="en-US" sz="5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5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endParaRPr lang="en-US" sz="5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270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886200" y="4267200"/>
            <a:ext cx="1905000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000" dirty="0" err="1" smtClean="0">
                <a:solidFill>
                  <a:srgbClr val="008000"/>
                </a:solidFill>
                <a:latin typeface=".VnAvant" pitchFamily="34" charset="0"/>
              </a:rPr>
              <a:t>c</a:t>
            </a:r>
            <a:r>
              <a:rPr lang="en-US" sz="90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endParaRPr lang="en-US" sz="9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grpSp>
        <p:nvGrpSpPr>
          <p:cNvPr id="3" name="Group 15"/>
          <p:cNvGrpSpPr/>
          <p:nvPr/>
        </p:nvGrpSpPr>
        <p:grpSpPr>
          <a:xfrm>
            <a:off x="552450" y="4114801"/>
            <a:ext cx="5467350" cy="2189739"/>
            <a:chOff x="6823364" y="986863"/>
            <a:chExt cx="4804641" cy="2014784"/>
          </a:xfrm>
        </p:grpSpPr>
        <p:sp>
          <p:nvSpPr>
            <p:cNvPr id="17" name="Rectangle 16"/>
            <p:cNvSpPr/>
            <p:nvPr/>
          </p:nvSpPr>
          <p:spPr>
            <a:xfrm>
              <a:off x="9418205" y="986863"/>
              <a:ext cx="2209800" cy="838201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endParaRPr lang="en-US" sz="6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418205" y="1828204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823364" y="2315847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á</a:t>
              </a:r>
              <a:endParaRPr lang="en-US" sz="5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609600" y="5791200"/>
            <a:ext cx="77724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a - ca - </a:t>
            </a:r>
            <a:r>
              <a:rPr lang="en-US" sz="5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5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endParaRPr lang="en-US" sz="5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685800"/>
            <a:ext cx="74676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270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8800" y="283661"/>
            <a:ext cx="5486400" cy="604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770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2669" y="4744194"/>
            <a:ext cx="553806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6147" y="257911"/>
            <a:ext cx="5570409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921066" y="2829227"/>
            <a:ext cx="1327751" cy="1809455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4400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3200" y="32004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HP001 4 hàng" pitchFamily="34" charset="0"/>
              </a:rPr>
              <a:t>Thư giãn</a:t>
            </a:r>
            <a:endParaRPr lang="en-US" sz="5400" b="1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83062" y="4316425"/>
            <a:ext cx="777875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6301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4111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388620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7387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7400" y="373567"/>
            <a:ext cx="65532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5.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TËp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viÕt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(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b¶ng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con)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2" name="CloudBo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504950"/>
            <a:ext cx="80772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777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181"/>
          <a:stretch/>
        </p:blipFill>
        <p:spPr>
          <a:xfrm>
            <a:off x="0" y="228600"/>
            <a:ext cx="9143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2592050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  <a:endParaRPr lang="en-US" sz="8800" b="1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016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6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76226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5" y="2658110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5" y="569596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3940176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6208396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718608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 smtClean="0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3137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1" y="1447800"/>
            <a:ext cx="3886200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447800"/>
            <a:ext cx="39624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" y="228600"/>
            <a:ext cx="7772401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3. §è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em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: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TiÕng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nµo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cã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thanh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.VnAvant" pitchFamily="34" charset="0"/>
              </a:rPr>
              <a:t>huyÒn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71600"/>
            <a:ext cx="8903496" cy="5257800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1371599" y="2206083"/>
            <a:ext cx="2209801" cy="762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676400" y="2841703"/>
            <a:ext cx="2286000" cy="914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267200" y="2971800"/>
            <a:ext cx="184548" cy="1676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105400" y="2247900"/>
            <a:ext cx="2438400" cy="1905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4047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8600" y="228600"/>
            <a:ext cx="7543799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4.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TiÕng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nµo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cã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thanh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.VnAvant" pitchFamily="34" charset="0"/>
              </a:rPr>
              <a:t>s¾c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295400"/>
            <a:ext cx="8458199" cy="527212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343400" y="2133600"/>
            <a:ext cx="228600" cy="13716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514600" y="4114800"/>
            <a:ext cx="1371600" cy="8382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4572000" y="4267200"/>
            <a:ext cx="228600" cy="1143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143499" y="2133600"/>
            <a:ext cx="1562101" cy="16002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6701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577" y="1295400"/>
            <a:ext cx="8628846" cy="5105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76400" y="228600"/>
            <a:ext cx="6629400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5.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T×m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h×nh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øng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víi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mçi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tiÕng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590800" y="2514600"/>
            <a:ext cx="4724400" cy="1676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057400" y="2514600"/>
            <a:ext cx="4800600" cy="1219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495800" y="2743200"/>
            <a:ext cx="228600" cy="1295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9581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xmlns:lc="http://schemas.openxmlformats.org/drawingml/2006/lockedCanvas" id="{6ACE14CE-8AB8-455C-9476-CA6F192266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/>
        </p:blipFill>
        <p:spPr bwMode="auto">
          <a:xfrm>
            <a:off x="346417" y="1973933"/>
            <a:ext cx="8451167" cy="291013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8719616-6C01-43C5-9B58-EB1DB51C8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7" y="2625478"/>
            <a:ext cx="837154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3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 ca     </a:t>
            </a:r>
            <a:r>
              <a:rPr lang="en-US" altLang="en-US" sz="63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cà</a:t>
            </a:r>
            <a:r>
              <a:rPr lang="en-US" altLang="en-US" sz="63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     </a:t>
            </a:r>
            <a:r>
              <a:rPr lang="en-US" altLang="en-US" sz="63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cá</a:t>
            </a:r>
            <a:r>
              <a:rPr lang="en-US" altLang="en-US" sz="63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endParaRPr lang="en-US" altLang="en-US" sz="63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  <a:p>
            <a:r>
              <a:rPr lang="en-US" altLang="en-US" sz="6300" b="1" dirty="0">
                <a:latin typeface="HP001 4 hàng" panose="020B0603050302020204" pitchFamily="34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9083" y="895987"/>
            <a:ext cx="1001475" cy="100147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7229" y="2194503"/>
            <a:ext cx="345436" cy="2802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9682" y="3596879"/>
            <a:ext cx="364006" cy="103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1733" y="2965246"/>
            <a:ext cx="1302253" cy="9512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10559">
            <a:off x="1901442" y="3395313"/>
            <a:ext cx="389917" cy="292438"/>
          </a:xfrm>
          <a:prstGeom prst="rect">
            <a:avLst/>
          </a:prstGeom>
        </p:spPr>
      </p:pic>
      <p:sp>
        <p:nvSpPr>
          <p:cNvPr id="2" name="Rectangular Callout 1"/>
          <p:cNvSpPr/>
          <p:nvPr/>
        </p:nvSpPr>
        <p:spPr>
          <a:xfrm>
            <a:off x="3715483" y="3700178"/>
            <a:ext cx="4356740" cy="1395869"/>
          </a:xfrm>
          <a:prstGeom prst="wedgeRectCallout">
            <a:avLst>
              <a:gd name="adj1" fmla="val -71619"/>
              <a:gd name="adj2" fmla="val -48531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srgbClr val="FF0066"/>
                </a:solidFill>
                <a:latin typeface="Calibri" panose="020F0502020204030204"/>
              </a:rPr>
              <a:t>Ăn một quả khế trả một cục vàng, may túi ba gang mang theo mà đựng.</a:t>
            </a:r>
          </a:p>
        </p:txBody>
      </p:sp>
      <p:sp>
        <p:nvSpPr>
          <p:cNvPr id="37" name="Rectangular Callout 36"/>
          <p:cNvSpPr/>
          <p:nvPr/>
        </p:nvSpPr>
        <p:spPr>
          <a:xfrm>
            <a:off x="4678477" y="974533"/>
            <a:ext cx="4336935" cy="1395869"/>
          </a:xfrm>
          <a:prstGeom prst="wedgeRectCallout">
            <a:avLst>
              <a:gd name="adj1" fmla="val -101261"/>
              <a:gd name="adj2" fmla="val 57470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diễm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khế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khế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463" y="1653681"/>
            <a:ext cx="638175" cy="63817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4688" y="1553783"/>
            <a:ext cx="638175" cy="63817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6173" y="1452316"/>
            <a:ext cx="638175" cy="63817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7308" y="2715975"/>
            <a:ext cx="638175" cy="63817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4490" y="3069026"/>
            <a:ext cx="638175" cy="6381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1104" y="4600189"/>
            <a:ext cx="547688" cy="76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0403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9083" y="895987"/>
            <a:ext cx="1001475" cy="100147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513706" y="4148185"/>
            <a:ext cx="1313033" cy="25207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1104" y="4600189"/>
            <a:ext cx="547688" cy="7651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7229" y="2194503"/>
            <a:ext cx="345436" cy="2802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463" y="1653681"/>
            <a:ext cx="638175" cy="6381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4688" y="1553783"/>
            <a:ext cx="638175" cy="6381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6173" y="1452316"/>
            <a:ext cx="638175" cy="6381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7308" y="2715975"/>
            <a:ext cx="638175" cy="6381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4490" y="3069026"/>
            <a:ext cx="638175" cy="6381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9682" y="3596879"/>
            <a:ext cx="364006" cy="103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1733" y="2965246"/>
            <a:ext cx="1302253" cy="9512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10559">
            <a:off x="1901442" y="3395313"/>
            <a:ext cx="389917" cy="2924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31480" y="1140692"/>
            <a:ext cx="20973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3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TRÒ CHƠI</a:t>
            </a:r>
          </a:p>
        </p:txBody>
      </p:sp>
      <p:pic>
        <p:nvPicPr>
          <p:cNvPr id="11" name="nhacankhetrava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>
                  <p14:trim st="700"/>
                </p14:media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0" y="-483778"/>
            <a:ext cx="457200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53333" y="1839821"/>
            <a:ext cx="2985775" cy="283945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71194" y="4142830"/>
            <a:ext cx="9980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>
                <a:solidFill>
                  <a:prstClr val="black"/>
                </a:solidFill>
                <a:latin typeface="Calibri" panose="020F0502020204030204"/>
              </a:rPr>
              <a:t>TRỢ GIẢNG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864530" y="4149997"/>
            <a:ext cx="420152" cy="25207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0111" y="4139728"/>
            <a:ext cx="268988" cy="268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3054" y="4130335"/>
            <a:ext cx="692861" cy="28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9561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9" grpId="0" animBg="1"/>
      <p:bldP spid="4" grpId="0"/>
      <p:bldP spid="19" grpId="0"/>
      <p:bldP spid="26" grpId="0" animBg="1"/>
      <p:bldP spid="2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9083" y="895987"/>
            <a:ext cx="1001475" cy="10014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1104" y="4600189"/>
            <a:ext cx="547688" cy="765152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7229" y="2194503"/>
            <a:ext cx="345436" cy="280233"/>
          </a:xfrm>
          <a:prstGeom prst="rect">
            <a:avLst/>
          </a:prstGeom>
        </p:spPr>
      </p:pic>
      <p:sp>
        <p:nvSpPr>
          <p:cNvPr id="6" name="1a"/>
          <p:cNvSpPr/>
          <p:nvPr/>
        </p:nvSpPr>
        <p:spPr>
          <a:xfrm>
            <a:off x="5021105" y="982260"/>
            <a:ext cx="3967089" cy="1703499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 err="1">
                <a:solidFill>
                  <a:srgbClr val="FFFF00"/>
                </a:solidFill>
                <a:latin typeface=".VnAvant" panose="020B7200000000000000" pitchFamily="34" charset="0"/>
              </a:rPr>
              <a:t>TiÕng</a:t>
            </a:r>
            <a:r>
              <a:rPr lang="en-US" sz="2100" dirty="0">
                <a:solidFill>
                  <a:srgbClr val="FFFF00"/>
                </a:solidFill>
                <a:latin typeface=".VnAvant" panose="020B7200000000000000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.VnAvant" panose="020B7200000000000000" pitchFamily="34" charset="0"/>
              </a:rPr>
              <a:t>ba</a:t>
            </a:r>
            <a:r>
              <a:rPr lang="en-US" sz="2100" dirty="0">
                <a:solidFill>
                  <a:srgbClr val="FFFF00"/>
                </a:solidFill>
                <a:latin typeface=".VnAvant" panose="020B7200000000000000" pitchFamily="34" charset="0"/>
              </a:rPr>
              <a:t> </a:t>
            </a:r>
            <a:r>
              <a:rPr lang="en-US" sz="2100" dirty="0" err="1">
                <a:solidFill>
                  <a:srgbClr val="FFFF00"/>
                </a:solidFill>
                <a:latin typeface=".VnAvant" panose="020B7200000000000000" pitchFamily="34" charset="0"/>
              </a:rPr>
              <a:t>cã</a:t>
            </a:r>
            <a:r>
              <a:rPr lang="en-US" sz="2100" dirty="0">
                <a:solidFill>
                  <a:srgbClr val="FFFF00"/>
                </a:solidFill>
                <a:latin typeface=".VnAvant" panose="020B7200000000000000" pitchFamily="34" charset="0"/>
              </a:rPr>
              <a:t> ©m </a:t>
            </a:r>
            <a:r>
              <a:rPr lang="en-US" sz="2100" dirty="0" err="1">
                <a:solidFill>
                  <a:srgbClr val="FFFF00"/>
                </a:solidFill>
                <a:latin typeface=".VnAvant" panose="020B7200000000000000" pitchFamily="34" charset="0"/>
              </a:rPr>
              <a:t>nµo</a:t>
            </a:r>
            <a:r>
              <a:rPr lang="en-US" sz="2100" dirty="0">
                <a:solidFill>
                  <a:srgbClr val="FFFF00"/>
                </a:solidFill>
                <a:latin typeface=".VnAvant" panose="020B7200000000000000" pitchFamily="34" charset="0"/>
              </a:rPr>
              <a:t> ®· </a:t>
            </a:r>
            <a:r>
              <a:rPr lang="en-US" sz="2100" dirty="0" err="1">
                <a:solidFill>
                  <a:srgbClr val="FFFF00"/>
                </a:solidFill>
                <a:latin typeface=".VnAvant" panose="020B7200000000000000" pitchFamily="34" charset="0"/>
              </a:rPr>
              <a:t>häc</a:t>
            </a:r>
            <a:r>
              <a:rPr lang="en-US" sz="2100" dirty="0">
                <a:solidFill>
                  <a:srgbClr val="FFFF00"/>
                </a:solidFill>
                <a:latin typeface=".VnAvant" panose="020B7200000000000000" pitchFamily="34" charset="0"/>
              </a:rPr>
              <a:t>? </a:t>
            </a:r>
          </a:p>
        </p:txBody>
      </p:sp>
      <p:sp>
        <p:nvSpPr>
          <p:cNvPr id="15" name="1b"/>
          <p:cNvSpPr/>
          <p:nvPr/>
        </p:nvSpPr>
        <p:spPr>
          <a:xfrm>
            <a:off x="5000806" y="2848428"/>
            <a:ext cx="3967089" cy="1703499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3" name="dapan"/>
          <p:cNvSpPr/>
          <p:nvPr/>
        </p:nvSpPr>
        <p:spPr>
          <a:xfrm>
            <a:off x="8365775" y="524249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0" name="xoa"/>
          <p:cNvSpPr/>
          <p:nvPr/>
        </p:nvSpPr>
        <p:spPr>
          <a:xfrm flipV="1">
            <a:off x="7763655" y="524695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EA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312473" y="5543550"/>
            <a:ext cx="457200" cy="457200"/>
          </a:xfrm>
          <a:prstGeom prst="rect">
            <a:avLst/>
          </a:prstGeom>
        </p:spPr>
      </p:pic>
      <p:sp>
        <p:nvSpPr>
          <p:cNvPr id="82" name="2a"/>
          <p:cNvSpPr/>
          <p:nvPr/>
        </p:nvSpPr>
        <p:spPr>
          <a:xfrm>
            <a:off x="4965058" y="982260"/>
            <a:ext cx="3967089" cy="1703499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 err="1">
                <a:solidFill>
                  <a:prstClr val="white"/>
                </a:solidFill>
                <a:latin typeface=".VnAvant" panose="020B7200000000000000" pitchFamily="34" charset="0"/>
              </a:rPr>
              <a:t>TiÕng</a:t>
            </a:r>
            <a:r>
              <a:rPr lang="en-US" sz="2100" dirty="0">
                <a:solidFill>
                  <a:prstClr val="white"/>
                </a:solidFill>
                <a:latin typeface=".VnAvant" panose="020B7200000000000000" pitchFamily="34" charset="0"/>
              </a:rPr>
              <a:t> </a:t>
            </a:r>
            <a:r>
              <a:rPr lang="en-US" sz="2100" dirty="0" err="1">
                <a:solidFill>
                  <a:srgbClr val="FFFF00"/>
                </a:solidFill>
                <a:latin typeface=".VnAvant" panose="020B7200000000000000" pitchFamily="34" charset="0"/>
              </a:rPr>
              <a:t>cß</a:t>
            </a:r>
            <a:r>
              <a:rPr lang="en-US" sz="2100" dirty="0">
                <a:solidFill>
                  <a:prstClr val="white"/>
                </a:solidFill>
                <a:latin typeface=".VnAvant" panose="020B7200000000000000" pitchFamily="34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.VnAvant" panose="020B7200000000000000" pitchFamily="34" charset="0"/>
              </a:rPr>
              <a:t>cã</a:t>
            </a:r>
            <a:r>
              <a:rPr lang="en-US" sz="2100" dirty="0">
                <a:solidFill>
                  <a:prstClr val="white"/>
                </a:solidFill>
                <a:latin typeface=".VnAvant" panose="020B7200000000000000" pitchFamily="34" charset="0"/>
              </a:rPr>
              <a:t> ©m </a:t>
            </a:r>
            <a:r>
              <a:rPr lang="en-US" sz="2100" dirty="0" err="1">
                <a:solidFill>
                  <a:prstClr val="white"/>
                </a:solidFill>
                <a:latin typeface=".VnAvant" panose="020B7200000000000000" pitchFamily="34" charset="0"/>
              </a:rPr>
              <a:t>nµo</a:t>
            </a:r>
            <a:r>
              <a:rPr lang="en-US" sz="2100" dirty="0">
                <a:solidFill>
                  <a:prstClr val="white"/>
                </a:solidFill>
                <a:latin typeface=".VnAvant" panose="020B7200000000000000" pitchFamily="34" charset="0"/>
              </a:rPr>
              <a:t> ®· </a:t>
            </a:r>
            <a:r>
              <a:rPr lang="en-US" sz="2100" dirty="0" err="1">
                <a:solidFill>
                  <a:prstClr val="white"/>
                </a:solidFill>
                <a:latin typeface=".VnAvant" panose="020B7200000000000000" pitchFamily="34" charset="0"/>
              </a:rPr>
              <a:t>häc</a:t>
            </a:r>
            <a:r>
              <a:rPr lang="en-US" sz="2100" dirty="0">
                <a:solidFill>
                  <a:prstClr val="white"/>
                </a:solidFill>
                <a:latin typeface=".VnAvant" panose="020B7200000000000000" pitchFamily="34" charset="0"/>
              </a:rPr>
              <a:t>?</a:t>
            </a:r>
          </a:p>
        </p:txBody>
      </p:sp>
      <p:sp>
        <p:nvSpPr>
          <p:cNvPr id="83" name="2b"/>
          <p:cNvSpPr/>
          <p:nvPr/>
        </p:nvSpPr>
        <p:spPr>
          <a:xfrm>
            <a:off x="5145766" y="2768320"/>
            <a:ext cx="3967089" cy="1703499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dirty="0">
                <a:solidFill>
                  <a:srgbClr val="FFFF0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85" name="dapan"/>
          <p:cNvSpPr/>
          <p:nvPr/>
        </p:nvSpPr>
        <p:spPr>
          <a:xfrm>
            <a:off x="8365775" y="524249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7" name="xoa"/>
          <p:cNvSpPr/>
          <p:nvPr/>
        </p:nvSpPr>
        <p:spPr>
          <a:xfrm flipV="1">
            <a:off x="7763655" y="524695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3" name="3a"/>
          <p:cNvSpPr/>
          <p:nvPr/>
        </p:nvSpPr>
        <p:spPr>
          <a:xfrm>
            <a:off x="5000534" y="982260"/>
            <a:ext cx="3967089" cy="170349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>
                <a:solidFill>
                  <a:prstClr val="white"/>
                </a:solidFill>
                <a:latin typeface=".VnAvant" panose="020B7200000000000000" pitchFamily="34" charset="0"/>
              </a:rPr>
              <a:t>¢m g× ®· </a:t>
            </a:r>
            <a:r>
              <a:rPr lang="en-US" sz="2100" dirty="0" err="1">
                <a:solidFill>
                  <a:prstClr val="white"/>
                </a:solidFill>
                <a:latin typeface=".VnAvant" panose="020B7200000000000000" pitchFamily="34" charset="0"/>
              </a:rPr>
              <a:t>häc</a:t>
            </a:r>
            <a:r>
              <a:rPr lang="en-US" sz="2100" dirty="0">
                <a:solidFill>
                  <a:prstClr val="white"/>
                </a:solidFill>
                <a:latin typeface=".VnAvant" panose="020B7200000000000000" pitchFamily="34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.VnAvant" panose="020B7200000000000000" pitchFamily="34" charset="0"/>
              </a:rPr>
              <a:t>trong</a:t>
            </a:r>
            <a:r>
              <a:rPr lang="en-US" sz="2100" dirty="0">
                <a:solidFill>
                  <a:prstClr val="white"/>
                </a:solidFill>
                <a:latin typeface=".VnAvant" panose="020B7200000000000000" pitchFamily="34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.VnAvant" panose="020B7200000000000000" pitchFamily="34" charset="0"/>
              </a:rPr>
              <a:t>tiÕng</a:t>
            </a:r>
            <a:r>
              <a:rPr lang="en-US" sz="2100" dirty="0">
                <a:solidFill>
                  <a:prstClr val="white"/>
                </a:solidFill>
                <a:latin typeface=".VnAvant" panose="020B7200000000000000" pitchFamily="34" charset="0"/>
              </a:rPr>
              <a:t> </a:t>
            </a:r>
            <a:r>
              <a:rPr lang="en-US" sz="2100" dirty="0">
                <a:solidFill>
                  <a:srgbClr val="00B050"/>
                </a:solidFill>
                <a:latin typeface=".VnAvant" panose="020B7200000000000000" pitchFamily="34" charset="0"/>
              </a:rPr>
              <a:t>l¸</a:t>
            </a:r>
            <a:r>
              <a:rPr lang="en-US" sz="2100" dirty="0">
                <a:solidFill>
                  <a:prstClr val="white"/>
                </a:solidFill>
                <a:latin typeface=".VnAvant" panose="020B7200000000000000" pitchFamily="34" charset="0"/>
              </a:rPr>
              <a:t>?</a:t>
            </a:r>
          </a:p>
        </p:txBody>
      </p:sp>
      <p:sp>
        <p:nvSpPr>
          <p:cNvPr id="94" name="3b"/>
          <p:cNvSpPr/>
          <p:nvPr/>
        </p:nvSpPr>
        <p:spPr>
          <a:xfrm>
            <a:off x="4970324" y="2914994"/>
            <a:ext cx="4162671" cy="170349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dirty="0">
                <a:solidFill>
                  <a:srgbClr val="00B050"/>
                </a:solidFill>
                <a:latin typeface=".VnAvant" panose="020B7200000000000000" pitchFamily="34" charset="0"/>
              </a:rPr>
              <a:t>a</a:t>
            </a:r>
          </a:p>
        </p:txBody>
      </p:sp>
      <p:pic>
        <p:nvPicPr>
          <p:cNvPr id="95" name="khe3a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6141" y="2717595"/>
            <a:ext cx="400509" cy="635590"/>
          </a:xfrm>
          <a:prstGeom prst="rect">
            <a:avLst/>
          </a:prstGeom>
        </p:spPr>
      </p:pic>
      <p:sp>
        <p:nvSpPr>
          <p:cNvPr id="96" name="dapan"/>
          <p:cNvSpPr/>
          <p:nvPr/>
        </p:nvSpPr>
        <p:spPr>
          <a:xfrm>
            <a:off x="8365775" y="524249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7" name="khe3b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6141" y="2717595"/>
            <a:ext cx="400509" cy="635590"/>
          </a:xfrm>
          <a:prstGeom prst="rect">
            <a:avLst/>
          </a:prstGeom>
        </p:spPr>
      </p:pic>
      <p:sp>
        <p:nvSpPr>
          <p:cNvPr id="98" name="xoa"/>
          <p:cNvSpPr/>
          <p:nvPr/>
        </p:nvSpPr>
        <p:spPr>
          <a:xfrm flipV="1">
            <a:off x="7763655" y="524695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" name="4a"/>
          <p:cNvSpPr/>
          <p:nvPr/>
        </p:nvSpPr>
        <p:spPr>
          <a:xfrm>
            <a:off x="4995271" y="982260"/>
            <a:ext cx="3967089" cy="1703499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 err="1">
                <a:solidFill>
                  <a:prstClr val="white"/>
                </a:solidFill>
                <a:latin typeface=".VnAvant" panose="020B7200000000000000" pitchFamily="34" charset="0"/>
              </a:rPr>
              <a:t>TiÕng</a:t>
            </a:r>
            <a:r>
              <a:rPr lang="en-US" dirty="0">
                <a:solidFill>
                  <a:prstClr val="white"/>
                </a:solidFill>
                <a:latin typeface=".VnAvant" panose="020B7200000000000000" pitchFamily="34" charset="0"/>
              </a:rPr>
              <a:t> </a:t>
            </a:r>
            <a:r>
              <a:rPr lang="en-US" sz="2100" dirty="0">
                <a:solidFill>
                  <a:srgbClr val="FFFF00"/>
                </a:solidFill>
                <a:latin typeface=".VnAvant" panose="020B7200000000000000" pitchFamily="34" charset="0"/>
              </a:rPr>
              <a:t>c« </a:t>
            </a:r>
            <a:r>
              <a:rPr lang="en-US" dirty="0" err="1">
                <a:solidFill>
                  <a:prstClr val="white"/>
                </a:solidFill>
                <a:latin typeface=".VnAvant" panose="020B7200000000000000" pitchFamily="34" charset="0"/>
              </a:rPr>
              <a:t>cã</a:t>
            </a:r>
            <a:r>
              <a:rPr lang="en-US" dirty="0">
                <a:solidFill>
                  <a:prstClr val="white"/>
                </a:solidFill>
                <a:latin typeface=".VnAvant" panose="020B7200000000000000" pitchFamily="34" charset="0"/>
              </a:rPr>
              <a:t> ©m g× ®· </a:t>
            </a:r>
            <a:r>
              <a:rPr lang="en-US" dirty="0" err="1">
                <a:solidFill>
                  <a:prstClr val="white"/>
                </a:solidFill>
                <a:latin typeface=".VnAvant" panose="020B7200000000000000" pitchFamily="34" charset="0"/>
              </a:rPr>
              <a:t>häc</a:t>
            </a:r>
            <a:r>
              <a:rPr lang="en-US" dirty="0">
                <a:solidFill>
                  <a:prstClr val="white"/>
                </a:solidFill>
                <a:latin typeface=".VnAvant" panose="020B7200000000000000" pitchFamily="34" charset="0"/>
              </a:rPr>
              <a:t>?</a:t>
            </a:r>
          </a:p>
        </p:txBody>
      </p:sp>
      <p:sp>
        <p:nvSpPr>
          <p:cNvPr id="100" name="4b"/>
          <p:cNvSpPr/>
          <p:nvPr/>
        </p:nvSpPr>
        <p:spPr>
          <a:xfrm>
            <a:off x="5031470" y="2845030"/>
            <a:ext cx="3967089" cy="1782683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dirty="0">
                <a:solidFill>
                  <a:srgbClr val="FFFF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02" name="dapan"/>
          <p:cNvSpPr/>
          <p:nvPr/>
        </p:nvSpPr>
        <p:spPr>
          <a:xfrm>
            <a:off x="8365775" y="524249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" name="xoa"/>
          <p:cNvSpPr/>
          <p:nvPr/>
        </p:nvSpPr>
        <p:spPr>
          <a:xfrm flipV="1">
            <a:off x="7763655" y="524695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" name="5a"/>
          <p:cNvSpPr/>
          <p:nvPr/>
        </p:nvSpPr>
        <p:spPr>
          <a:xfrm>
            <a:off x="5002280" y="935643"/>
            <a:ext cx="3967089" cy="17034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" name="5b"/>
          <p:cNvSpPr/>
          <p:nvPr/>
        </p:nvSpPr>
        <p:spPr>
          <a:xfrm>
            <a:off x="5113929" y="2824412"/>
            <a:ext cx="3967089" cy="170349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prstClr val="white"/>
                </a:solidFill>
                <a:latin typeface=".VnAvant" panose="020B7200000000000000" pitchFamily="34" charset="0"/>
              </a:rPr>
              <a:t> </a:t>
            </a:r>
            <a:r>
              <a:rPr lang="en-US" sz="6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pic>
        <p:nvPicPr>
          <p:cNvPr id="107" name="khe5a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6577" y="3056489"/>
            <a:ext cx="396155" cy="631237"/>
          </a:xfrm>
          <a:prstGeom prst="rect">
            <a:avLst/>
          </a:prstGeom>
        </p:spPr>
      </p:pic>
      <p:sp>
        <p:nvSpPr>
          <p:cNvPr id="108" name="dapan"/>
          <p:cNvSpPr/>
          <p:nvPr/>
        </p:nvSpPr>
        <p:spPr>
          <a:xfrm>
            <a:off x="8365775" y="524249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9" name="khe5b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6577" y="3056489"/>
            <a:ext cx="396155" cy="631237"/>
          </a:xfrm>
          <a:prstGeom prst="rect">
            <a:avLst/>
          </a:prstGeom>
        </p:spPr>
      </p:pic>
      <p:sp>
        <p:nvSpPr>
          <p:cNvPr id="110" name="xoa"/>
          <p:cNvSpPr/>
          <p:nvPr/>
        </p:nvSpPr>
        <p:spPr>
          <a:xfrm flipV="1">
            <a:off x="7763655" y="524695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khe1a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641" t="3111" r="18355" b="17587"/>
          <a:stretch/>
        </p:blipFill>
        <p:spPr>
          <a:xfrm>
            <a:off x="717573" y="1653681"/>
            <a:ext cx="411956" cy="638175"/>
          </a:xfrm>
          <a:prstGeom prst="rect">
            <a:avLst/>
          </a:prstGeom>
        </p:spPr>
      </p:pic>
      <p:pic>
        <p:nvPicPr>
          <p:cNvPr id="41" name="khe1b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641" t="3111" r="18355" b="17587"/>
          <a:stretch/>
        </p:blipFill>
        <p:spPr>
          <a:xfrm>
            <a:off x="717573" y="1653681"/>
            <a:ext cx="411956" cy="638175"/>
          </a:xfrm>
          <a:prstGeom prst="rect">
            <a:avLst/>
          </a:prstGeom>
        </p:spPr>
      </p:pic>
      <p:pic>
        <p:nvPicPr>
          <p:cNvPr id="84" name="khe2a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3521" y="1553783"/>
            <a:ext cx="400509" cy="638175"/>
          </a:xfrm>
          <a:prstGeom prst="rect">
            <a:avLst/>
          </a:prstGeom>
        </p:spPr>
      </p:pic>
      <p:pic>
        <p:nvPicPr>
          <p:cNvPr id="86" name="khe2b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3521" y="1553783"/>
            <a:ext cx="400509" cy="638175"/>
          </a:xfrm>
          <a:prstGeom prst="rect">
            <a:avLst/>
          </a:prstGeom>
        </p:spPr>
      </p:pic>
      <p:pic>
        <p:nvPicPr>
          <p:cNvPr id="101" name="khe4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7183" y="1452316"/>
            <a:ext cx="396155" cy="635590"/>
          </a:xfrm>
          <a:prstGeom prst="rect">
            <a:avLst/>
          </a:prstGeom>
        </p:spPr>
      </p:pic>
      <p:pic>
        <p:nvPicPr>
          <p:cNvPr id="103" name="khe4b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7183" y="1452316"/>
            <a:ext cx="396155" cy="6355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9682" y="3596879"/>
            <a:ext cx="364006" cy="1032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81733" y="2965246"/>
            <a:ext cx="1302253" cy="951292"/>
            <a:chOff x="1975644" y="2810661"/>
            <a:chExt cx="1736337" cy="12683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707695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C 0.06016 0.0169 0.07722 0.01389 0.12956 0.0537 C 0.17253 0.08055 0.20209 0.09977 0.22604 0.17153 C 0.22735 0.21111 0.23724 0.2956 0.1918 0.30741 " pathEditMode="relative" rAng="0" ptsTypes="AAAA">
                                      <p:cBhvr>
                                        <p:cTn id="60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3000" fill="hold"/>
                                        <p:tgtEl>
                                          <p:spTgt spid="4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"/>
                            </p:stCondLst>
                            <p:childTnLst>
                              <p:par>
                                <p:cTn id="8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595 0.0169 0.02343 0.00834 0.07565 0.04769 C 0.0983 0.0882 0.09205 0.10695 0.0957 0.17153 C 0.09687 0.21111 0.03854 0.31505 -0.00651 0.32686 " pathEditMode="relative" rAng="0" ptsTypes="AAAA">
                                      <p:cBhvr>
                                        <p:cTn id="130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2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3000" fill="hold"/>
                                        <p:tgtEl>
                                          <p:spTgt spid="8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"/>
                            </p:stCondLst>
                            <p:childTnLst>
                              <p:par>
                                <p:cTn id="1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19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1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3000" fill="hold"/>
                                        <p:tgtEl>
                                          <p:spTgt spid="9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8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9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"/>
                            </p:stCondLst>
                            <p:childTnLst>
                              <p:par>
                                <p:cTn id="2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250"/>
                            </p:stCondLst>
                            <p:childTnLst>
                              <p:par>
                                <p:cTn id="2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000"/>
                            </p:stCondLst>
                            <p:childTnLst>
                              <p:par>
                                <p:cTn id="2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4687 0.03541 -0.00612 0.19351 -0.02709 0.2324 C -0.05352 0.27754 -0.14714 0.33588 -0.19232 0.34768 " pathEditMode="relative" rAng="0" ptsTypes="AAA">
                                      <p:cBhvr>
                                        <p:cTn id="268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70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2" dur="3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7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8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7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250"/>
                            </p:stCondLst>
                            <p:childTnLst>
                              <p:par>
                                <p:cTn id="29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250"/>
                            </p:stCondLst>
                            <p:childTnLst>
                              <p:par>
                                <p:cTn id="3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500"/>
                            </p:stCondLst>
                            <p:childTnLst>
                              <p:par>
                                <p:cTn id="3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00"/>
                            </p:stCondLst>
                            <p:childTnLst>
                              <p:par>
                                <p:cTn id="3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7 1.11111E-6 C -0.03021 0.02685 -0.05287 0.04398 -0.0806 0.04792 C -0.12149 0.05694 -0.15912 0.05046 -0.20508 0.03588 " pathEditMode="relative" rAng="0" ptsTypes="AAA">
                                      <p:cBhvr>
                                        <p:cTn id="337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9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1" dur="3000" fill="hold"/>
                                        <p:tgtEl>
                                          <p:spTgt spid="10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6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7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3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5" grpId="0" animBg="1"/>
      <p:bldP spid="15" grpId="1" animBg="1"/>
      <p:bldP spid="3" grpId="0" animBg="1"/>
      <p:bldP spid="3" grpId="1" animBg="1"/>
      <p:bldP spid="80" grpId="0" animBg="1"/>
      <p:bldP spid="80" grpId="1" animBg="1"/>
      <p:bldP spid="82" grpId="0" animBg="1"/>
      <p:bldP spid="82" grpId="1" animBg="1"/>
      <p:bldP spid="83" grpId="0" animBg="1"/>
      <p:bldP spid="83" grpId="1" animBg="1"/>
      <p:bldP spid="85" grpId="0" animBg="1"/>
      <p:bldP spid="85" grpId="1" animBg="1"/>
      <p:bldP spid="87" grpId="0" animBg="1"/>
      <p:bldP spid="87" grpId="1" animBg="1"/>
      <p:bldP spid="93" grpId="0" animBg="1"/>
      <p:bldP spid="93" grpId="1" animBg="1"/>
      <p:bldP spid="94" grpId="0" animBg="1"/>
      <p:bldP spid="94" grpId="1" animBg="1"/>
      <p:bldP spid="96" grpId="0" animBg="1"/>
      <p:bldP spid="96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2" grpId="0" animBg="1"/>
      <p:bldP spid="102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8" grpId="0" animBg="1"/>
      <p:bldP spid="108" grpId="1" animBg="1"/>
      <p:bldP spid="110" grpId="0" animBg="1"/>
      <p:bldP spid="110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826</TotalTime>
  <Words>243</Words>
  <Application>Microsoft Office PowerPoint</Application>
  <PresentationFormat>On-screen Show (4:3)</PresentationFormat>
  <Paragraphs>54</Paragraphs>
  <Slides>19</Slides>
  <Notes>6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>CtrlSoft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CTY REDSTAR</cp:lastModifiedBy>
  <cp:revision>66</cp:revision>
  <dcterms:created xsi:type="dcterms:W3CDTF">2020-05-18T12:48:51Z</dcterms:created>
  <dcterms:modified xsi:type="dcterms:W3CDTF">2023-12-21T04:36:08Z</dcterms:modified>
</cp:coreProperties>
</file>