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6"/>
  </p:notesMasterIdLst>
  <p:sldIdLst>
    <p:sldId id="256" r:id="rId3"/>
    <p:sldId id="257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262" r:id="rId12"/>
    <p:sldId id="338" r:id="rId13"/>
    <p:sldId id="336" r:id="rId14"/>
    <p:sldId id="337" r:id="rId15"/>
    <p:sldId id="314" r:id="rId16"/>
    <p:sldId id="339" r:id="rId17"/>
    <p:sldId id="340" r:id="rId18"/>
    <p:sldId id="341" r:id="rId19"/>
    <p:sldId id="346" r:id="rId20"/>
    <p:sldId id="342" r:id="rId21"/>
    <p:sldId id="343" r:id="rId22"/>
    <p:sldId id="344" r:id="rId23"/>
    <p:sldId id="345" r:id="rId24"/>
    <p:sldId id="281" r:id="rId25"/>
  </p:sldIdLst>
  <p:sldSz cx="12192000" cy="6858000"/>
  <p:notesSz cx="6858000" cy="9144000"/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6460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97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479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467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4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70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microsoft.com/office/2007/relationships/hdphoto" Target="../media/hdphoto1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microsoft.com/office/2007/relationships/hdphoto" Target="../media/hdphoto18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0.wdp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file:///C:\Program%20Files\Inknoe%20ClassPoint\Images\short_answer_without%20result_default.png" TargetMode="Externa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file:///C:\Program%20Files\Inknoe%20ClassPoint\Images\short_answer_without%20result_default.png" TargetMode="Externa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2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50.png"/><Relationship Id="rId18" Type="http://schemas.openxmlformats.org/officeDocument/2006/relationships/slide" Target="slide21.xm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2.png"/><Relationship Id="rId12" Type="http://schemas.microsoft.com/office/2007/relationships/hdphoto" Target="../media/hdphoto21.wdp"/><Relationship Id="rId17" Type="http://schemas.openxmlformats.org/officeDocument/2006/relationships/slide" Target="slide20.xml"/><Relationship Id="rId2" Type="http://schemas.openxmlformats.org/officeDocument/2006/relationships/audio" Target="../media/media3.mp3"/><Relationship Id="rId16" Type="http://schemas.microsoft.com/office/2007/relationships/hdphoto" Target="../media/hdphoto23.wdp"/><Relationship Id="rId1" Type="http://schemas.microsoft.com/office/2007/relationships/media" Target="../media/media3.mp3"/><Relationship Id="rId6" Type="http://schemas.openxmlformats.org/officeDocument/2006/relationships/slide" Target="slide2.xml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5" Type="http://schemas.openxmlformats.org/officeDocument/2006/relationships/image" Target="../media/image53.png"/><Relationship Id="rId10" Type="http://schemas.openxmlformats.org/officeDocument/2006/relationships/slide" Target="slide23.xml"/><Relationship Id="rId19" Type="http://schemas.openxmlformats.org/officeDocument/2006/relationships/slide" Target="slide22.xml"/><Relationship Id="rId4" Type="http://schemas.openxmlformats.org/officeDocument/2006/relationships/image" Target="../media/image47.png"/><Relationship Id="rId9" Type="http://schemas.openxmlformats.org/officeDocument/2006/relationships/image" Target="../media/image48.png"/><Relationship Id="rId1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6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4.jpg"/><Relationship Id="rId12" Type="http://schemas.openxmlformats.org/officeDocument/2006/relationships/image" Target="../media/image57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microsoft.com/office/2007/relationships/hdphoto" Target="../media/hdphoto25.wdp"/><Relationship Id="rId5" Type="http://schemas.openxmlformats.org/officeDocument/2006/relationships/audio" Target="../media/audio1.wav"/><Relationship Id="rId15" Type="http://schemas.openxmlformats.org/officeDocument/2006/relationships/image" Target="../media/image58.pn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microsoft.com/office/2007/relationships/hdphoto" Target="../media/hdphoto24.wdp"/><Relationship Id="rId1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6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4.jpg"/><Relationship Id="rId12" Type="http://schemas.openxmlformats.org/officeDocument/2006/relationships/image" Target="../media/image57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microsoft.com/office/2007/relationships/hdphoto" Target="../media/hdphoto25.wdp"/><Relationship Id="rId5" Type="http://schemas.openxmlformats.org/officeDocument/2006/relationships/audio" Target="../media/audio1.wav"/><Relationship Id="rId15" Type="http://schemas.openxmlformats.org/officeDocument/2006/relationships/image" Target="../media/image58.pn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microsoft.com/office/2007/relationships/hdphoto" Target="../media/hdphoto24.wdp"/><Relationship Id="rId1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4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4.jpg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microsoft.com/office/2007/relationships/media" Target="../media/media1.mp3"/><Relationship Id="rId16" Type="http://schemas.openxmlformats.org/officeDocument/2006/relationships/slide" Target="slide18.xml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microsoft.com/office/2007/relationships/hdphoto" Target="../media/hdphoto26.wdp"/><Relationship Id="rId5" Type="http://schemas.openxmlformats.org/officeDocument/2006/relationships/audio" Target="../media/audio1.wav"/><Relationship Id="rId15" Type="http://schemas.microsoft.com/office/2007/relationships/hdphoto" Target="../media/hdphoto27.wdp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microsoft.com/office/2007/relationships/hdphoto" Target="../media/hdphoto25.wdp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6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4.jpg"/><Relationship Id="rId12" Type="http://schemas.openxmlformats.org/officeDocument/2006/relationships/image" Target="../media/image57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microsoft.com/office/2007/relationships/hdphoto" Target="../media/hdphoto25.wdp"/><Relationship Id="rId5" Type="http://schemas.openxmlformats.org/officeDocument/2006/relationships/audio" Target="../media/audio1.wav"/><Relationship Id="rId15" Type="http://schemas.openxmlformats.org/officeDocument/2006/relationships/image" Target="../media/image58.pn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microsoft.com/office/2007/relationships/hdphoto" Target="../media/hdphoto24.wdp"/><Relationship Id="rId1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slide" Target="slide1.xml"/><Relationship Id="rId2" Type="http://schemas.microsoft.com/office/2007/relationships/media" Target="../media/media1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18" Type="http://schemas.openxmlformats.org/officeDocument/2006/relationships/slide" Target="slide8.xml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34" Type="http://schemas.microsoft.com/office/2007/relationships/hdphoto" Target="../media/hdphoto15.wdp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33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slide" Target="slide6.xml"/><Relationship Id="rId20" Type="http://schemas.openxmlformats.org/officeDocument/2006/relationships/image" Target="../media/image20.png"/><Relationship Id="rId29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11" Type="http://schemas.microsoft.com/office/2007/relationships/hdphoto" Target="../media/hdphoto9.wdp"/><Relationship Id="rId24" Type="http://schemas.microsoft.com/office/2007/relationships/hdphoto" Target="../media/hdphoto12.wdp"/><Relationship Id="rId32" Type="http://schemas.openxmlformats.org/officeDocument/2006/relationships/image" Target="../media/image27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28" Type="http://schemas.microsoft.com/office/2007/relationships/hdphoto" Target="../media/hdphoto13.wdp"/><Relationship Id="rId10" Type="http://schemas.openxmlformats.org/officeDocument/2006/relationships/image" Target="../media/image16.png"/><Relationship Id="rId19" Type="http://schemas.openxmlformats.org/officeDocument/2006/relationships/slide" Target="slide7.xml"/><Relationship Id="rId31" Type="http://schemas.openxmlformats.org/officeDocument/2006/relationships/slide" Target="slide10.xml"/><Relationship Id="rId4" Type="http://schemas.openxmlformats.org/officeDocument/2006/relationships/image" Target="../media/image12.jpg"/><Relationship Id="rId9" Type="http://schemas.openxmlformats.org/officeDocument/2006/relationships/image" Target="../media/image15.png"/><Relationship Id="rId14" Type="http://schemas.openxmlformats.org/officeDocument/2006/relationships/slide" Target="slide5.xml"/><Relationship Id="rId22" Type="http://schemas.microsoft.com/office/2007/relationships/hdphoto" Target="../media/hdphoto11.wdp"/><Relationship Id="rId27" Type="http://schemas.openxmlformats.org/officeDocument/2006/relationships/image" Target="../media/image25.png"/><Relationship Id="rId30" Type="http://schemas.microsoft.com/office/2007/relationships/hdphoto" Target="../media/hdphoto14.wdp"/><Relationship Id="rId35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0.png"/><Relationship Id="rId18" Type="http://schemas.microsoft.com/office/2007/relationships/hdphoto" Target="../media/hdphoto15.wdp"/><Relationship Id="rId3" Type="http://schemas.microsoft.com/office/2007/relationships/media" Target="../media/media1.mp3"/><Relationship Id="rId21" Type="http://schemas.openxmlformats.org/officeDocument/2006/relationships/image" Target="../media/image11.png"/><Relationship Id="rId7" Type="http://schemas.openxmlformats.org/officeDocument/2006/relationships/image" Target="../media/image3.jpeg"/><Relationship Id="rId12" Type="http://schemas.microsoft.com/office/2007/relationships/hdphoto" Target="../media/hdphoto2.wdp"/><Relationship Id="rId17" Type="http://schemas.openxmlformats.org/officeDocument/2006/relationships/image" Target="../media/image28.png"/><Relationship Id="rId2" Type="http://schemas.openxmlformats.org/officeDocument/2006/relationships/audio" Target="NULL" TargetMode="External"/><Relationship Id="rId16" Type="http://schemas.microsoft.com/office/2007/relationships/hdphoto" Target="../media/hdphoto5.wdp"/><Relationship Id="rId20" Type="http://schemas.openxmlformats.org/officeDocument/2006/relationships/image" Target="file:///C:\Program%20Files\Inknoe%20ClassPoint\Images\multiple_choice_without%20result_default.png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10" Type="http://schemas.microsoft.com/office/2007/relationships/hdphoto" Target="../media/hdphoto16.wdp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png"/><Relationship Id="rId14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0.png"/><Relationship Id="rId18" Type="http://schemas.microsoft.com/office/2007/relationships/hdphoto" Target="../media/hdphoto15.wdp"/><Relationship Id="rId3" Type="http://schemas.microsoft.com/office/2007/relationships/media" Target="../media/media1.mp3"/><Relationship Id="rId21" Type="http://schemas.openxmlformats.org/officeDocument/2006/relationships/image" Target="../media/image11.png"/><Relationship Id="rId7" Type="http://schemas.openxmlformats.org/officeDocument/2006/relationships/image" Target="../media/image3.jpeg"/><Relationship Id="rId12" Type="http://schemas.microsoft.com/office/2007/relationships/hdphoto" Target="../media/hdphoto2.wdp"/><Relationship Id="rId17" Type="http://schemas.openxmlformats.org/officeDocument/2006/relationships/image" Target="../media/image28.png"/><Relationship Id="rId2" Type="http://schemas.openxmlformats.org/officeDocument/2006/relationships/audio" Target="NULL" TargetMode="External"/><Relationship Id="rId16" Type="http://schemas.microsoft.com/office/2007/relationships/hdphoto" Target="../media/hdphoto5.wdp"/><Relationship Id="rId20" Type="http://schemas.openxmlformats.org/officeDocument/2006/relationships/image" Target="file:///C:\Program%20Files\Inknoe%20ClassPoint\Images\multiple_choice_without%20result_default.png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10" Type="http://schemas.microsoft.com/office/2007/relationships/hdphoto" Target="../media/hdphoto16.wdp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png"/><Relationship Id="rId14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0.png"/><Relationship Id="rId18" Type="http://schemas.microsoft.com/office/2007/relationships/hdphoto" Target="../media/hdphoto15.wdp"/><Relationship Id="rId3" Type="http://schemas.microsoft.com/office/2007/relationships/media" Target="../media/media1.mp3"/><Relationship Id="rId21" Type="http://schemas.openxmlformats.org/officeDocument/2006/relationships/image" Target="../media/image11.png"/><Relationship Id="rId7" Type="http://schemas.openxmlformats.org/officeDocument/2006/relationships/image" Target="../media/image3.jpeg"/><Relationship Id="rId12" Type="http://schemas.microsoft.com/office/2007/relationships/hdphoto" Target="../media/hdphoto2.wdp"/><Relationship Id="rId17" Type="http://schemas.openxmlformats.org/officeDocument/2006/relationships/image" Target="../media/image28.png"/><Relationship Id="rId2" Type="http://schemas.openxmlformats.org/officeDocument/2006/relationships/audio" Target="NULL" TargetMode="External"/><Relationship Id="rId16" Type="http://schemas.microsoft.com/office/2007/relationships/hdphoto" Target="../media/hdphoto5.wdp"/><Relationship Id="rId20" Type="http://schemas.openxmlformats.org/officeDocument/2006/relationships/image" Target="file:///C:\Program%20Files\Inknoe%20ClassPoint\Images\multiple_choice_without%20result_default.png" TargetMode="External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10" Type="http://schemas.microsoft.com/office/2007/relationships/hdphoto" Target="../media/hdphoto16.wdp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png"/><Relationship Id="rId14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0.png"/><Relationship Id="rId18" Type="http://schemas.microsoft.com/office/2007/relationships/hdphoto" Target="../media/hdphoto15.wdp"/><Relationship Id="rId3" Type="http://schemas.microsoft.com/office/2007/relationships/media" Target="../media/media1.mp3"/><Relationship Id="rId21" Type="http://schemas.openxmlformats.org/officeDocument/2006/relationships/image" Target="../media/image11.png"/><Relationship Id="rId7" Type="http://schemas.openxmlformats.org/officeDocument/2006/relationships/image" Target="../media/image3.jpeg"/><Relationship Id="rId12" Type="http://schemas.microsoft.com/office/2007/relationships/hdphoto" Target="../media/hdphoto2.wdp"/><Relationship Id="rId17" Type="http://schemas.openxmlformats.org/officeDocument/2006/relationships/image" Target="../media/image28.png"/><Relationship Id="rId2" Type="http://schemas.openxmlformats.org/officeDocument/2006/relationships/audio" Target="NULL" TargetMode="External"/><Relationship Id="rId16" Type="http://schemas.microsoft.com/office/2007/relationships/hdphoto" Target="../media/hdphoto5.wdp"/><Relationship Id="rId20" Type="http://schemas.openxmlformats.org/officeDocument/2006/relationships/image" Target="file:///C:\Program%20Files\Inknoe%20ClassPoint\Images\multiple_choice_without%20result_default.png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10" Type="http://schemas.microsoft.com/office/2007/relationships/hdphoto" Target="../media/hdphoto16.wdp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png"/><Relationship Id="rId14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05947" y="969490"/>
            <a:ext cx="7023272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3: </a:t>
            </a:r>
          </a:p>
          <a:p>
            <a:pPr lvl="0" algn="ctr">
              <a:defRPr/>
            </a:pP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Tia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endParaRPr lang="en-US" sz="3600" b="1" spc="100" dirty="0">
              <a:ln w="22225">
                <a:noFill/>
                <a:prstDash val="solid"/>
              </a:ln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liền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trước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liền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sau</a:t>
            </a:r>
            <a:endParaRPr lang="en-US" sz="3600" b="1" spc="100" dirty="0">
              <a:ln w="22225">
                <a:noFill/>
                <a:prstDash val="solid"/>
              </a:ln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36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6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1)</a:t>
            </a:r>
            <a:endParaRPr sz="36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933" y="679557"/>
            <a:ext cx="9200000" cy="3276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734" y="4402754"/>
            <a:ext cx="5227738" cy="13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9707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220674" y="376666"/>
            <a:ext cx="10942936" cy="799111"/>
            <a:chOff x="1208564" y="356727"/>
            <a:chExt cx="5175773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549372" y="412143"/>
              <a:ext cx="483496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62" l="2449" r="100000">
                        <a14:foregroundMark x1="44490" y1="40590" x2="44490" y2="40590"/>
                        <a14:foregroundMark x1="54286" y1="49077" x2="54286" y2="49077"/>
                        <a14:foregroundMark x1="53469" y1="33948" x2="53469" y2="33948"/>
                        <a14:foregroundMark x1="23673" y1="72694" x2="23673" y2="72694"/>
                        <a14:foregroundMark x1="47755" y1="81181" x2="47755" y2="81181"/>
                        <a14:backgroundMark x1="79184" y1="11439" x2="79184" y2="11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788" y="1937805"/>
            <a:ext cx="2119203" cy="2344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310" l="13291" r="100000">
                        <a14:foregroundMark x1="70253" y1="42435" x2="70253" y2="42435"/>
                        <a14:foregroundMark x1="75949" y1="51661" x2="75949" y2="51661"/>
                        <a14:foregroundMark x1="74051" y1="41328" x2="74051" y2="41328"/>
                        <a14:foregroundMark x1="74051" y1="46863" x2="74051" y2="46863"/>
                        <a14:foregroundMark x1="56329" y1="45756" x2="56329" y2="45756"/>
                        <a14:foregroundMark x1="52532" y1="39852" x2="52532" y2="39852"/>
                        <a14:foregroundMark x1="48101" y1="43542" x2="48101" y2="43542"/>
                        <a14:foregroundMark x1="58228" y1="43173" x2="58228" y2="43173"/>
                        <a14:foregroundMark x1="62658" y1="52399" x2="62658" y2="52399"/>
                        <a14:foregroundMark x1="76582" y1="44649" x2="76582" y2="44649"/>
                        <a14:foregroundMark x1="63924" y1="37269" x2="63924" y2="37269"/>
                        <a14:foregroundMark x1="75316" y1="37638" x2="75316" y2="37638"/>
                        <a14:foregroundMark x1="77848" y1="45756" x2="77848" y2="45756"/>
                        <a14:foregroundMark x1="77215" y1="42804" x2="77215" y2="428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8683" y="1937805"/>
            <a:ext cx="1366670" cy="2344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634" y="4281903"/>
            <a:ext cx="9136405" cy="9060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33867" y="2217891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67145" y="2609404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554118" y="1998974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16215" y="2144329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76335" y="2522713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646458" y="2084879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95616" y="2363246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122832" y="2522713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56807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37 L -0.09114 0.3520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185 L -0.09896 0.2928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926 L 0.05469 0.3856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15938 0.3634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555 L -0.01276 0.30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0.22448 0.3722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37 L -0.02526 0.3314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1.48148E-6 L -0.13542 0.309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1383311" y="445706"/>
            <a:ext cx="4116341" cy="799111"/>
            <a:chOff x="1344779" y="371215"/>
            <a:chExt cx="2001979" cy="722212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549372" y="412143"/>
              <a:ext cx="179738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b,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344779" y="371215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28" y="1485289"/>
            <a:ext cx="5102087" cy="492351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03982" y="1450182"/>
            <a:ext cx="3962670" cy="1906557"/>
            <a:chOff x="1959427" y="1485290"/>
            <a:chExt cx="3962670" cy="190655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497342CA-3F6F-4008-AEA4-5A4FA5EE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8F9541C1-3A8A-4090-B145-B1D9A51CA608}"/>
                </a:ext>
              </a:extLst>
            </p:cNvPr>
            <p:cNvSpPr txBox="1"/>
            <p:nvPr/>
          </p:nvSpPr>
          <p:spPr>
            <a:xfrm>
              <a:off x="1959428" y="1840899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 flipH="1">
            <a:off x="6003641" y="1606507"/>
            <a:ext cx="4068010" cy="1906557"/>
            <a:chOff x="6181891" y="1472037"/>
            <a:chExt cx="3471394" cy="190655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51AD20B-B634-4E42-8210-8BDDB34C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3471394" cy="190655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C7037DC-5591-4B11-B96C-E898A607F7E8}"/>
                </a:ext>
              </a:extLst>
            </p:cNvPr>
            <p:cNvSpPr txBox="1"/>
            <p:nvPr/>
          </p:nvSpPr>
          <p:spPr>
            <a:xfrm>
              <a:off x="6654400" y="1982756"/>
              <a:ext cx="2478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67" y="2500053"/>
            <a:ext cx="512479" cy="89179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315381" y="1546774"/>
            <a:ext cx="2555284" cy="1906557"/>
            <a:chOff x="1959428" y="1485290"/>
            <a:chExt cx="2555284" cy="190655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497342CA-3F6F-4008-AEA4-5A4FA5EE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5"/>
            <a:stretch/>
          </p:blipFill>
          <p:spPr>
            <a:xfrm flipH="1">
              <a:off x="1959428" y="1485290"/>
              <a:ext cx="2555284" cy="19065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8F9541C1-3A8A-4090-B145-B1D9A51CA608}"/>
                </a:ext>
              </a:extLst>
            </p:cNvPr>
            <p:cNvSpPr txBox="1"/>
            <p:nvPr/>
          </p:nvSpPr>
          <p:spPr>
            <a:xfrm>
              <a:off x="2494034" y="2082131"/>
              <a:ext cx="1729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 flipH="1">
            <a:off x="5932827" y="1450182"/>
            <a:ext cx="4467738" cy="1906557"/>
            <a:chOff x="6181890" y="1472037"/>
            <a:chExt cx="3812498" cy="190655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251AD20B-B634-4E42-8210-8BDDB34C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0" y="1472037"/>
              <a:ext cx="3812498" cy="19065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C7037DC-5591-4B11-B96C-E898A607F7E8}"/>
                </a:ext>
              </a:extLst>
            </p:cNvPr>
            <p:cNvSpPr txBox="1"/>
            <p:nvPr/>
          </p:nvSpPr>
          <p:spPr>
            <a:xfrm>
              <a:off x="6448344" y="1711351"/>
              <a:ext cx="30968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02" y="2493802"/>
            <a:ext cx="512479" cy="89179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803937" y="1467446"/>
            <a:ext cx="3962670" cy="1906557"/>
            <a:chOff x="1959427" y="1485290"/>
            <a:chExt cx="3962670" cy="190655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497342CA-3F6F-4008-AEA4-5A4FA5EE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8F9541C1-3A8A-4090-B145-B1D9A51CA608}"/>
                </a:ext>
              </a:extLst>
            </p:cNvPr>
            <p:cNvSpPr txBox="1"/>
            <p:nvPr/>
          </p:nvSpPr>
          <p:spPr>
            <a:xfrm>
              <a:off x="1959428" y="1840899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…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5924683" y="1588830"/>
            <a:ext cx="4698222" cy="1906557"/>
            <a:chOff x="6181891" y="1472037"/>
            <a:chExt cx="4009179" cy="190655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251AD20B-B634-4E42-8210-8BDDB34C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4009179" cy="190655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1C7037DC-5591-4B11-B96C-E898A607F7E8}"/>
                </a:ext>
              </a:extLst>
            </p:cNvPr>
            <p:cNvSpPr txBox="1"/>
            <p:nvPr/>
          </p:nvSpPr>
          <p:spPr>
            <a:xfrm>
              <a:off x="6425989" y="1730428"/>
              <a:ext cx="32319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…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389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518" y="761900"/>
            <a:ext cx="9824265" cy="3027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869" y="3789676"/>
            <a:ext cx="5507348" cy="14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1402531" y="401892"/>
            <a:ext cx="2363715" cy="799111"/>
            <a:chOff x="1208564" y="356727"/>
            <a:chExt cx="1117986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524401" y="452320"/>
              <a:ext cx="802149" cy="59824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8273" t="28234"/>
          <a:stretch/>
        </p:blipFill>
        <p:spPr>
          <a:xfrm>
            <a:off x="979047" y="1616766"/>
            <a:ext cx="10110664" cy="24379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66016" y="2050511"/>
            <a:ext cx="612648" cy="502920"/>
            <a:chOff x="3363684" y="4976969"/>
            <a:chExt cx="587829" cy="464260"/>
          </a:xfrm>
        </p:grpSpPr>
        <p:sp>
          <p:nvSpPr>
            <p:cNvPr id="20" name="Rounded Rectangle 19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79782" y="2050288"/>
            <a:ext cx="612648" cy="502920"/>
            <a:chOff x="3363684" y="4976969"/>
            <a:chExt cx="587829" cy="464260"/>
          </a:xfrm>
        </p:grpSpPr>
        <p:sp>
          <p:nvSpPr>
            <p:cNvPr id="22" name="Rounded Rectangle 21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076081" y="2067024"/>
            <a:ext cx="612648" cy="502920"/>
            <a:chOff x="3363684" y="4976969"/>
            <a:chExt cx="587829" cy="464260"/>
          </a:xfrm>
        </p:grpSpPr>
        <p:sp>
          <p:nvSpPr>
            <p:cNvPr id="25" name="Rounded Rectangle 24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14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74027" y="2072672"/>
            <a:ext cx="612648" cy="502920"/>
            <a:chOff x="3363684" y="4976969"/>
            <a:chExt cx="587829" cy="464260"/>
          </a:xfrm>
        </p:grpSpPr>
        <p:sp>
          <p:nvSpPr>
            <p:cNvPr id="28" name="Rounded Rectangle 27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15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86247" y="2073656"/>
            <a:ext cx="612648" cy="502920"/>
            <a:chOff x="3363684" y="4976969"/>
            <a:chExt cx="587829" cy="464260"/>
          </a:xfrm>
        </p:grpSpPr>
        <p:sp>
          <p:nvSpPr>
            <p:cNvPr id="31" name="Rounded Rectangle 30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17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513922" y="2085812"/>
            <a:ext cx="587829" cy="464260"/>
            <a:chOff x="3363684" y="4976969"/>
            <a:chExt cx="587829" cy="464260"/>
          </a:xfrm>
        </p:grpSpPr>
        <p:sp>
          <p:nvSpPr>
            <p:cNvPr id="34" name="Rounded Rectangle 33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18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27011" y="2072901"/>
            <a:ext cx="612648" cy="502920"/>
            <a:chOff x="3363684" y="4976969"/>
            <a:chExt cx="587829" cy="464260"/>
          </a:xfrm>
        </p:grpSpPr>
        <p:sp>
          <p:nvSpPr>
            <p:cNvPr id="37" name="Rounded Rectangle 36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19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291525" y="2072560"/>
            <a:ext cx="612648" cy="502920"/>
            <a:chOff x="3363684" y="4976969"/>
            <a:chExt cx="587829" cy="464260"/>
          </a:xfrm>
        </p:grpSpPr>
        <p:sp>
          <p:nvSpPr>
            <p:cNvPr id="40" name="Rounded Rectangle 39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68261" y="3136678"/>
            <a:ext cx="612648" cy="502920"/>
            <a:chOff x="3363684" y="4976969"/>
            <a:chExt cx="587829" cy="464260"/>
          </a:xfrm>
        </p:grpSpPr>
        <p:sp>
          <p:nvSpPr>
            <p:cNvPr id="43" name="Rounded Rectangle 42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86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061379" y="3139867"/>
            <a:ext cx="612648" cy="502920"/>
            <a:chOff x="3363684" y="4976969"/>
            <a:chExt cx="587829" cy="464260"/>
          </a:xfrm>
        </p:grpSpPr>
        <p:sp>
          <p:nvSpPr>
            <p:cNvPr id="46" name="Rounded Rectangle 45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90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99499" y="3149930"/>
            <a:ext cx="612648" cy="502920"/>
            <a:chOff x="3363684" y="4976969"/>
            <a:chExt cx="587829" cy="464260"/>
          </a:xfrm>
        </p:grpSpPr>
        <p:sp>
          <p:nvSpPr>
            <p:cNvPr id="49" name="Rounded Rectangle 48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93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528859" y="3151806"/>
            <a:ext cx="612648" cy="502920"/>
            <a:chOff x="3363684" y="4976969"/>
            <a:chExt cx="587829" cy="464260"/>
          </a:xfrm>
        </p:grpSpPr>
        <p:sp>
          <p:nvSpPr>
            <p:cNvPr id="52" name="Rounded Rectangle 51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94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970140" y="3149930"/>
            <a:ext cx="832723" cy="502920"/>
            <a:chOff x="3249249" y="4976969"/>
            <a:chExt cx="798989" cy="464260"/>
          </a:xfrm>
        </p:grpSpPr>
        <p:sp>
          <p:nvSpPr>
            <p:cNvPr id="55" name="Rounded Rectangle 54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49249" y="4979564"/>
              <a:ext cx="79898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100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47644" y="4821553"/>
            <a:ext cx="630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-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liền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16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7" name="Flowchart: Alternate Process 56">
            <a:extLst>
              <a:ext uri="{FF2B5EF4-FFF2-40B4-BE49-F238E27FC236}">
                <a16:creationId xmlns:a16="http://schemas.microsoft.com/office/drawing/2014/main" xmlns="" id="{42EA427A-B766-4C12-B2F4-9CCA45E5F087}"/>
              </a:ext>
            </a:extLst>
          </p:cNvPr>
          <p:cNvSpPr/>
          <p:nvPr/>
        </p:nvSpPr>
        <p:spPr>
          <a:xfrm>
            <a:off x="1709103" y="4032251"/>
            <a:ext cx="3181398" cy="661947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b. </a:t>
            </a:r>
            <a:r>
              <a:rPr lang="en-US" sz="2400" b="1" dirty="0" err="1"/>
              <a:t>Trả</a:t>
            </a:r>
            <a:r>
              <a:rPr lang="en-US" sz="2400" b="1" dirty="0"/>
              <a:t> </a:t>
            </a:r>
            <a:r>
              <a:rPr lang="en-US" sz="2400" b="1" dirty="0" err="1"/>
              <a:t>lời</a:t>
            </a:r>
            <a:r>
              <a:rPr lang="en-US" sz="2400" b="1" dirty="0"/>
              <a:t> </a:t>
            </a:r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:</a:t>
            </a:r>
          </a:p>
        </p:txBody>
      </p:sp>
      <p:pic>
        <p:nvPicPr>
          <p:cNvPr id="9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03" y="267136"/>
            <a:ext cx="1443111" cy="5715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4694197" y="2053096"/>
            <a:ext cx="612648" cy="502920"/>
            <a:chOff x="3363684" y="4976969"/>
            <a:chExt cx="587829" cy="464260"/>
          </a:xfrm>
        </p:grpSpPr>
        <p:sp>
          <p:nvSpPr>
            <p:cNvPr id="63" name="Rounded Rectangle 62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202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556 L 0.28776 0.406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1402531" y="401892"/>
            <a:ext cx="2363715" cy="799111"/>
            <a:chOff x="1208564" y="356727"/>
            <a:chExt cx="1117986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524401" y="452320"/>
              <a:ext cx="802149" cy="59824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8273" t="28234"/>
          <a:stretch/>
        </p:blipFill>
        <p:spPr>
          <a:xfrm>
            <a:off x="979047" y="1616766"/>
            <a:ext cx="10110664" cy="24379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66016" y="2050511"/>
            <a:ext cx="612648" cy="502920"/>
            <a:chOff x="3363684" y="4976969"/>
            <a:chExt cx="587829" cy="464260"/>
          </a:xfrm>
        </p:grpSpPr>
        <p:sp>
          <p:nvSpPr>
            <p:cNvPr id="20" name="Rounded Rectangle 19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79782" y="2050288"/>
            <a:ext cx="612648" cy="502920"/>
            <a:chOff x="3363684" y="4976969"/>
            <a:chExt cx="587829" cy="464260"/>
          </a:xfrm>
        </p:grpSpPr>
        <p:sp>
          <p:nvSpPr>
            <p:cNvPr id="22" name="Rounded Rectangle 21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076081" y="2067024"/>
            <a:ext cx="612648" cy="502920"/>
            <a:chOff x="3363684" y="4976969"/>
            <a:chExt cx="587829" cy="464260"/>
          </a:xfrm>
        </p:grpSpPr>
        <p:sp>
          <p:nvSpPr>
            <p:cNvPr id="25" name="Rounded Rectangle 24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14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74027" y="2072672"/>
            <a:ext cx="612648" cy="502920"/>
            <a:chOff x="3363684" y="4976969"/>
            <a:chExt cx="587829" cy="464260"/>
          </a:xfrm>
        </p:grpSpPr>
        <p:sp>
          <p:nvSpPr>
            <p:cNvPr id="28" name="Rounded Rectangle 27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15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86247" y="2073656"/>
            <a:ext cx="612648" cy="502920"/>
            <a:chOff x="3363684" y="4976969"/>
            <a:chExt cx="587829" cy="464260"/>
          </a:xfrm>
        </p:grpSpPr>
        <p:sp>
          <p:nvSpPr>
            <p:cNvPr id="31" name="Rounded Rectangle 30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17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513922" y="2085812"/>
            <a:ext cx="587829" cy="464260"/>
            <a:chOff x="3363684" y="4976969"/>
            <a:chExt cx="587829" cy="464260"/>
          </a:xfrm>
        </p:grpSpPr>
        <p:sp>
          <p:nvSpPr>
            <p:cNvPr id="34" name="Rounded Rectangle 33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18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27011" y="2072901"/>
            <a:ext cx="612648" cy="502920"/>
            <a:chOff x="3363684" y="4976969"/>
            <a:chExt cx="587829" cy="464260"/>
          </a:xfrm>
        </p:grpSpPr>
        <p:sp>
          <p:nvSpPr>
            <p:cNvPr id="37" name="Rounded Rectangle 36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19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291525" y="2072560"/>
            <a:ext cx="612648" cy="502920"/>
            <a:chOff x="3363684" y="4976969"/>
            <a:chExt cx="587829" cy="464260"/>
          </a:xfrm>
        </p:grpSpPr>
        <p:sp>
          <p:nvSpPr>
            <p:cNvPr id="40" name="Rounded Rectangle 39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68261" y="3136678"/>
            <a:ext cx="612648" cy="502920"/>
            <a:chOff x="3363684" y="4976969"/>
            <a:chExt cx="587829" cy="464260"/>
          </a:xfrm>
        </p:grpSpPr>
        <p:sp>
          <p:nvSpPr>
            <p:cNvPr id="43" name="Rounded Rectangle 42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86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061379" y="3139867"/>
            <a:ext cx="612648" cy="502920"/>
            <a:chOff x="3363684" y="4976969"/>
            <a:chExt cx="587829" cy="464260"/>
          </a:xfrm>
        </p:grpSpPr>
        <p:sp>
          <p:nvSpPr>
            <p:cNvPr id="46" name="Rounded Rectangle 45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90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99499" y="3149930"/>
            <a:ext cx="612648" cy="502920"/>
            <a:chOff x="3363684" y="4976969"/>
            <a:chExt cx="587829" cy="464260"/>
          </a:xfrm>
        </p:grpSpPr>
        <p:sp>
          <p:nvSpPr>
            <p:cNvPr id="49" name="Rounded Rectangle 48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93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528859" y="3151806"/>
            <a:ext cx="612648" cy="502920"/>
            <a:chOff x="3363684" y="4976969"/>
            <a:chExt cx="587829" cy="464260"/>
          </a:xfrm>
        </p:grpSpPr>
        <p:sp>
          <p:nvSpPr>
            <p:cNvPr id="52" name="Rounded Rectangle 51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94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970140" y="3149930"/>
            <a:ext cx="832723" cy="502920"/>
            <a:chOff x="3249249" y="4976969"/>
            <a:chExt cx="798989" cy="464260"/>
          </a:xfrm>
        </p:grpSpPr>
        <p:sp>
          <p:nvSpPr>
            <p:cNvPr id="55" name="Rounded Rectangle 54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49249" y="4979564"/>
              <a:ext cx="79898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100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2096" y="4840231"/>
            <a:ext cx="630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-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liền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16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7" name="Flowchart: Alternate Process 56">
            <a:extLst>
              <a:ext uri="{FF2B5EF4-FFF2-40B4-BE49-F238E27FC236}">
                <a16:creationId xmlns:a16="http://schemas.microsoft.com/office/drawing/2014/main" xmlns="" id="{42EA427A-B766-4C12-B2F4-9CCA45E5F087}"/>
              </a:ext>
            </a:extLst>
          </p:cNvPr>
          <p:cNvSpPr/>
          <p:nvPr/>
        </p:nvSpPr>
        <p:spPr>
          <a:xfrm>
            <a:off x="1709103" y="4032251"/>
            <a:ext cx="3181398" cy="661947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b. </a:t>
            </a:r>
            <a:r>
              <a:rPr lang="en-US" sz="2400" b="1" dirty="0" err="1"/>
              <a:t>Trả</a:t>
            </a:r>
            <a:r>
              <a:rPr lang="en-US" sz="2400" b="1" dirty="0"/>
              <a:t> </a:t>
            </a:r>
            <a:r>
              <a:rPr lang="en-US" sz="2400" b="1" dirty="0" err="1"/>
              <a:t>lời</a:t>
            </a:r>
            <a:r>
              <a:rPr lang="en-US" sz="2400" b="1" dirty="0"/>
              <a:t> </a:t>
            </a:r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:</a:t>
            </a:r>
          </a:p>
        </p:txBody>
      </p:sp>
      <p:pic>
        <p:nvPicPr>
          <p:cNvPr id="9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03" y="267136"/>
            <a:ext cx="1443111" cy="5715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1671205" y="3143165"/>
            <a:ext cx="612648" cy="502920"/>
            <a:chOff x="3363684" y="4976969"/>
            <a:chExt cx="587829" cy="464260"/>
          </a:xfrm>
        </p:grpSpPr>
        <p:sp>
          <p:nvSpPr>
            <p:cNvPr id="63" name="Rounded Rectangle 62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86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2250014" y="5394328"/>
            <a:ext cx="630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-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liền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85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243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53568 0.3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4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79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99" y="50434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0" y="14051"/>
            <a:ext cx="7124993" cy="4525074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927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9054" y="390409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72" y="5099075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192000" y="-1192984"/>
            <a:ext cx="6706862" cy="2832485"/>
            <a:chOff x="5318213" y="-286037"/>
            <a:chExt cx="6706862" cy="2832485"/>
          </a:xfrm>
        </p:grpSpPr>
        <p:sp>
          <p:nvSpPr>
            <p:cNvPr id="23" name="Google Shape;409;p13"/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sau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4 </a:t>
              </a:r>
              <a:r>
                <a:rPr lang="en-US" sz="2800" b="1" dirty="0" err="1">
                  <a:solidFill>
                    <a:schemeClr val="lt1"/>
                  </a:solidFill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784674" y="328052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99895" y="3280520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62690" y="3280520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297246" y="4151256"/>
            <a:ext cx="2203784" cy="2706743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2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trước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của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39 </a:t>
              </a:r>
              <a:r>
                <a:rPr lang="en-US" sz="2800" b="1" dirty="0" err="1">
                  <a:solidFill>
                    <a:schemeClr val="lt1"/>
                  </a:solidFill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784674" y="328052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04720" y="3360742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39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730177" y="3360742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40</a:t>
            </a:r>
          </a:p>
        </p:txBody>
      </p:sp>
      <p:pic>
        <p:nvPicPr>
          <p:cNvPr id="3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307851" y="4262279"/>
            <a:ext cx="2203784" cy="2706743"/>
          </a:xfrm>
          <a:prstGeom prst="rect">
            <a:avLst/>
          </a:prstGeom>
        </p:spPr>
      </p:pic>
      <p:pic>
        <p:nvPicPr>
          <p:cNvPr id="3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32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68961" y="4418469"/>
            <a:ext cx="2418366" cy="2431510"/>
          </a:xfrm>
          <a:prstGeom prst="rect">
            <a:avLst/>
          </a:prstGeom>
        </p:spPr>
      </p:pic>
      <p:pic>
        <p:nvPicPr>
          <p:cNvPr id="3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464357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99895" y="3415435"/>
            <a:ext cx="2096310" cy="75881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60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7951" y="3389638"/>
            <a:ext cx="2018998" cy="75918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70</a:t>
            </a:r>
          </a:p>
        </p:txBody>
      </p:sp>
      <p:pic>
        <p:nvPicPr>
          <p:cNvPr id="15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59089" y="4151257"/>
            <a:ext cx="2203784" cy="2706743"/>
          </a:xfrm>
          <a:prstGeom prst="rect">
            <a:avLst/>
          </a:prstGeom>
        </p:spPr>
      </p:pic>
      <p:pic>
        <p:nvPicPr>
          <p:cNvPr id="16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014715" y="4328233"/>
            <a:ext cx="2548128" cy="2561978"/>
          </a:xfrm>
          <a:prstGeom prst="rect">
            <a:avLst/>
          </a:prstGeom>
        </p:spPr>
      </p:pic>
      <p:pic>
        <p:nvPicPr>
          <p:cNvPr id="17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2192000" y="-1373671"/>
            <a:ext cx="7651869" cy="3116752"/>
            <a:chOff x="10327342" y="-781342"/>
            <a:chExt cx="7651869" cy="3116752"/>
          </a:xfrm>
        </p:grpSpPr>
        <p:grpSp>
          <p:nvGrpSpPr>
            <p:cNvPr id="8" name="Group 7"/>
            <p:cNvGrpSpPr/>
            <p:nvPr/>
          </p:nvGrpSpPr>
          <p:grpSpPr>
            <a:xfrm>
              <a:off x="10448365" y="-781342"/>
              <a:ext cx="7530846" cy="3116752"/>
              <a:chOff x="3695602" y="179588"/>
              <a:chExt cx="7530846" cy="311675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8818" y="179588"/>
                <a:ext cx="2157630" cy="1917893"/>
              </a:xfrm>
              <a:prstGeom prst="rect">
                <a:avLst/>
              </a:prstGeom>
            </p:spPr>
          </p:pic>
          <p:sp>
            <p:nvSpPr>
              <p:cNvPr id="9" name="Google Shape;409;p13"/>
              <p:cNvSpPr/>
              <p:nvPr/>
            </p:nvSpPr>
            <p:spPr>
              <a:xfrm>
                <a:off x="3695602" y="1303103"/>
                <a:ext cx="6642848" cy="1993237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048" b="71903" l="58566" r="100000"/>
                      </a14:imgEffect>
                    </a14:imgLayer>
                  </a14:imgProps>
                </a:ext>
              </a:extLst>
            </a:blip>
            <a:srcRect l="54018" t="63123" r="-1779" b="26879"/>
            <a:stretch/>
          </p:blipFill>
          <p:spPr>
            <a:xfrm>
              <a:off x="10327342" y="1139559"/>
              <a:ext cx="6669740" cy="339635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4970987" y="1584957"/>
              <a:ext cx="689371" cy="502920"/>
              <a:chOff x="3402873" y="4976969"/>
              <a:chExt cx="661445" cy="464260"/>
            </a:xfrm>
            <a:noFill/>
          </p:grpSpPr>
          <p:sp>
            <p:nvSpPr>
              <p:cNvPr id="21" name="Rounded Rectangle 20"/>
              <p:cNvSpPr/>
              <p:nvPr/>
            </p:nvSpPr>
            <p:spPr>
              <a:xfrm>
                <a:off x="3402873" y="4976969"/>
                <a:ext cx="496388" cy="464260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476489" y="4979564"/>
                <a:ext cx="587829" cy="4261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?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111055" y="1608288"/>
              <a:ext cx="5254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65     66     67     68     69              71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44544" y="555611"/>
              <a:ext cx="61558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điền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</a:rPr>
                <a:t> ô </a:t>
              </a:r>
              <a:r>
                <a:rPr lang="en-US" sz="2400" b="1" dirty="0" err="1">
                  <a:solidFill>
                    <a:srgbClr val="002060"/>
                  </a:solidFill>
                </a:rPr>
                <a:t>trống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52381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80</a:t>
            </a:r>
          </a:p>
        </p:txBody>
      </p:sp>
      <p:pic>
        <p:nvPicPr>
          <p:cNvPr id="30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802739" y="4328233"/>
            <a:ext cx="2548128" cy="2561978"/>
          </a:xfrm>
          <a:prstGeom prst="rect">
            <a:avLst/>
          </a:prstGeom>
        </p:spPr>
      </p:pic>
      <p:pic>
        <p:nvPicPr>
          <p:cNvPr id="31" name="Picture 3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32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33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7910" y="6029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72044 0.191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29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036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0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sau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tròn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chục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bé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nhất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có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hai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chữ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784674" y="3107657"/>
            <a:ext cx="2098486" cy="71365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50788" y="3107657"/>
            <a:ext cx="2096310" cy="727864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90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432405" y="3107656"/>
            <a:ext cx="2018998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765224" y="3107656"/>
            <a:ext cx="2099553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</a:t>
            </a:r>
          </a:p>
        </p:txBody>
      </p:sp>
      <p:pic>
        <p:nvPicPr>
          <p:cNvPr id="1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432405" y="3835521"/>
            <a:ext cx="2181128" cy="2678916"/>
          </a:xfrm>
          <a:prstGeom prst="rect">
            <a:avLst/>
          </a:prstGeom>
        </p:spPr>
      </p:pic>
      <p:pic>
        <p:nvPicPr>
          <p:cNvPr id="1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70791" y="4204894"/>
            <a:ext cx="2548128" cy="2561978"/>
          </a:xfrm>
          <a:prstGeom prst="rect">
            <a:avLst/>
          </a:prstGeom>
        </p:spPr>
      </p:pic>
      <p:pic>
        <p:nvPicPr>
          <p:cNvPr id="12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50788" y="4204894"/>
            <a:ext cx="2418366" cy="2431510"/>
          </a:xfrm>
          <a:prstGeom prst="rect">
            <a:avLst/>
          </a:prstGeom>
        </p:spPr>
      </p:pic>
      <p:pic>
        <p:nvPicPr>
          <p:cNvPr id="1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747051" y="4133064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2344 0.11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72" y="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/>
          </a:p>
        </p:txBody>
      </p:sp>
      <p:pic>
        <p:nvPicPr>
          <p:cNvPr id="41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1974" y="4211831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58" y="-109549"/>
            <a:ext cx="1328342" cy="962567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1" y="457576"/>
            <a:ext cx="9897472" cy="3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48208" y="1236089"/>
            <a:ext cx="6477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</a:rPr>
              <a:t>Em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hãy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cứu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loài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vật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rừng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thoát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khỏi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sự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bắt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giữ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săn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bằng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đúng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nhé</a:t>
            </a:r>
            <a:r>
              <a:rPr lang="en-US" sz="2800" b="1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75247 0.03611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01" y="5277625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26" y="4011484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55" y="321428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0601" y="902015"/>
            <a:ext cx="5509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</a:rPr>
              <a:t>Từ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  <a:p>
            <a:pPr lvl="0" algn="ctr"/>
            <a:r>
              <a:rPr lang="en-US" sz="2800" b="1" dirty="0">
                <a:solidFill>
                  <a:srgbClr val="002060"/>
                </a:solidFill>
              </a:rPr>
              <a:t>36, 16, 20</a:t>
            </a:r>
          </a:p>
          <a:p>
            <a:pPr lvl="0" algn="ctr"/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lập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đúng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95019" y="351178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36 – 16 = 20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50890" y="3511784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16 + 20 = 36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52016" y="4757886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20 – 16 =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1829" y="4757886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20 + 16 = 36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9" y="1392026"/>
            <a:ext cx="2219546" cy="571500"/>
          </a:xfrm>
          <a:prstGeom prst="rect">
            <a:avLst/>
          </a:prstGeom>
        </p:spPr>
      </p:pic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4229.3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7" y="384801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41340" y="920147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40 + 10 – 20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60561" y="3884961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16432" y="3884961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20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17558" y="5131063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30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87371" y="513106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40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9" y="1417299"/>
            <a:ext cx="2219546" cy="571500"/>
          </a:xfrm>
          <a:prstGeom prst="rect">
            <a:avLst/>
          </a:prstGeom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4229.3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66865" y="4707505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56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800" y="3339529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74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66865" y="3361828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65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66891" y="4707505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55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1340" y="920147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53 + 12 = 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7" y="894239"/>
            <a:ext cx="2219546" cy="571500"/>
          </a:xfrm>
          <a:prstGeom prst="rect">
            <a:avLst/>
          </a:prstGeom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4229.3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64070"/>
            <a:ext cx="76529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94929" y="3339529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5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50799" y="3339529"/>
            <a:ext cx="3262141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14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77118" y="4747366"/>
            <a:ext cx="3235822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6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632497" y="474241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7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96889" y="1081960"/>
            <a:ext cx="5509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</a:rPr>
              <a:t>Voi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</a:rPr>
              <a:t>bông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hoa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</a:p>
          <a:p>
            <a:pPr lvl="0" algn="ctr"/>
            <a:r>
              <a:rPr lang="en-US" sz="2800" b="1" dirty="0" err="1">
                <a:solidFill>
                  <a:srgbClr val="002060"/>
                </a:solidFill>
              </a:rPr>
              <a:t>Voi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tặng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Gấu</a:t>
            </a:r>
            <a:r>
              <a:rPr lang="en-US" sz="2800" b="1" dirty="0">
                <a:solidFill>
                  <a:srgbClr val="002060"/>
                </a:solidFill>
              </a:rPr>
              <a:t> 4 </a:t>
            </a:r>
            <a:r>
              <a:rPr lang="en-US" sz="2800" b="1" dirty="0" err="1">
                <a:solidFill>
                  <a:srgbClr val="002060"/>
                </a:solidFill>
              </a:rPr>
              <a:t>bông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hoa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</a:p>
          <a:p>
            <a:pPr lvl="0" algn="ctr"/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Voi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còn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mấy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hoa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3" y="944602"/>
            <a:ext cx="2219546" cy="571500"/>
          </a:xfrm>
          <a:prstGeom prst="rect">
            <a:avLst/>
          </a:prstGeom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4229.3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bài Tia s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926" y="216525"/>
            <a:ext cx="11518231" cy="64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5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true,&quot;TimerValue&quot;:&quot;00:3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true,&quot;TimerValue&quot;:&quot;00:3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499</Words>
  <Application>Microsoft Office PowerPoint</Application>
  <PresentationFormat>Custom</PresentationFormat>
  <Paragraphs>126</Paragraphs>
  <Slides>23</Slides>
  <Notes>9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Windows</cp:lastModifiedBy>
  <cp:revision>238</cp:revision>
  <dcterms:created xsi:type="dcterms:W3CDTF">2021-02-20T02:56:00Z</dcterms:created>
  <dcterms:modified xsi:type="dcterms:W3CDTF">2025-03-28T03:37:31Z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