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257" r:id="rId4"/>
    <p:sldId id="397" r:id="rId5"/>
    <p:sldId id="386" r:id="rId6"/>
    <p:sldId id="262" r:id="rId7"/>
    <p:sldId id="393" r:id="rId8"/>
    <p:sldId id="394" r:id="rId9"/>
    <p:sldId id="388" r:id="rId10"/>
    <p:sldId id="389" r:id="rId11"/>
    <p:sldId id="390" r:id="rId12"/>
    <p:sldId id="395" r:id="rId13"/>
    <p:sldId id="281" r:id="rId14"/>
    <p:sldId id="385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55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52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80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63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67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307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673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41" r:id="rId12"/>
    <p:sldLayoutId id="2147483730" r:id="rId13"/>
    <p:sldLayoutId id="2147483729" r:id="rId14"/>
    <p:sldLayoutId id="2147483728" r:id="rId15"/>
    <p:sldLayoutId id="2147483727" r:id="rId16"/>
    <p:sldLayoutId id="2147483726" r:id="rId17"/>
    <p:sldLayoutId id="2147483725" r:id="rId18"/>
    <p:sldLayoutId id="2147483724" r:id="rId19"/>
    <p:sldLayoutId id="2147483723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3" r:id="rId30"/>
    <p:sldLayoutId id="2147483712" r:id="rId31"/>
    <p:sldLayoutId id="2147483711" r:id="rId32"/>
    <p:sldLayoutId id="2147483710" r:id="rId33"/>
    <p:sldLayoutId id="2147483709" r:id="rId34"/>
    <p:sldLayoutId id="2147483708" r:id="rId35"/>
    <p:sldLayoutId id="2147483707" r:id="rId36"/>
    <p:sldLayoutId id="2147483706" r:id="rId37"/>
    <p:sldLayoutId id="2147483705" r:id="rId38"/>
    <p:sldLayoutId id="2147483704" r:id="rId39"/>
    <p:sldLayoutId id="2147483703" r:id="rId40"/>
    <p:sldLayoutId id="2147483702" r:id="rId41"/>
    <p:sldLayoutId id="2147483701" r:id="rId42"/>
    <p:sldLayoutId id="2147483700" r:id="rId43"/>
    <p:sldLayoutId id="2147483699" r:id="rId44"/>
    <p:sldLayoutId id="2147483698" r:id="rId45"/>
    <p:sldLayoutId id="2147483697" r:id="rId46"/>
    <p:sldLayoutId id="2147483696" r:id="rId47"/>
    <p:sldLayoutId id="2147483667" r:id="rId48"/>
    <p:sldLayoutId id="2147483668" r:id="rId49"/>
    <p:sldLayoutId id="2147483669" r:id="rId50"/>
    <p:sldLayoutId id="2147483670" r:id="rId51"/>
    <p:sldLayoutId id="2147483671" r:id="rId52"/>
    <p:sldLayoutId id="2147483672" r:id="rId53"/>
    <p:sldLayoutId id="2147483673" r:id="rId54"/>
    <p:sldLayoutId id="2147483674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37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1818638" y="1822981"/>
            <a:ext cx="692844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360149" y="5532066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9721737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684340" y="594702"/>
            <a:ext cx="8966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41788" cy="532660"/>
            <a:chOff x="6096000" y="4395692"/>
            <a:chExt cx="741788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142338" y="4395692"/>
              <a:ext cx="695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313079" y="5514632"/>
            <a:ext cx="724032" cy="532315"/>
            <a:chOff x="6096000" y="4396037"/>
            <a:chExt cx="724032" cy="53231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142338" y="4396037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26053"/>
            <a:ext cx="2189636" cy="359325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81BB0B0-8D3B-48D9-856B-D0171DF69013}"/>
              </a:ext>
            </a:extLst>
          </p:cNvPr>
          <p:cNvSpPr/>
          <p:nvPr/>
        </p:nvSpPr>
        <p:spPr>
          <a:xfrm>
            <a:off x="4354735" y="276382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388739-0BE6-4D3C-BCBC-ADEF5632A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76" t="17996" r="6174" b="47621"/>
          <a:stretch/>
        </p:blipFill>
        <p:spPr>
          <a:xfrm>
            <a:off x="9108489" y="1774453"/>
            <a:ext cx="2032647" cy="18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2694252" y="2033399"/>
            <a:ext cx="493083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Nam: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888990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256172" y="442267"/>
            <a:ext cx="9922276" cy="1151078"/>
            <a:chOff x="-1889425" y="144061"/>
            <a:chExt cx="9293869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1889425" y="144061"/>
              <a:ext cx="9293869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1841841" y="391839"/>
              <a:ext cx="552783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823772" y="588393"/>
            <a:ext cx="92810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16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9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313413" y="4290654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81681" cy="532469"/>
            <a:chOff x="6096000" y="4395883"/>
            <a:chExt cx="68168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5575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50666" cy="532660"/>
            <a:chOff x="6096000" y="4395692"/>
            <a:chExt cx="750666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168972" y="4395692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313079" y="5505781"/>
            <a:ext cx="777489" cy="541166"/>
            <a:chOff x="6096000" y="4387186"/>
            <a:chExt cx="777489" cy="54116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195795" y="438718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97397"/>
            <a:ext cx="2146160" cy="352190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81BB0B0-8D3B-48D9-856B-D0171DF69013}"/>
              </a:ext>
            </a:extLst>
          </p:cNvPr>
          <p:cNvSpPr/>
          <p:nvPr/>
        </p:nvSpPr>
        <p:spPr>
          <a:xfrm>
            <a:off x="3855668" y="298346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167E176B-98A9-4624-A472-E8847D95434C}"/>
              </a:ext>
            </a:extLst>
          </p:cNvPr>
          <p:cNvSpPr/>
          <p:nvPr/>
        </p:nvSpPr>
        <p:spPr>
          <a:xfrm>
            <a:off x="4440122" y="207533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5BFC638B-0E73-41B0-A7EF-4283A63803AF}"/>
              </a:ext>
            </a:extLst>
          </p:cNvPr>
          <p:cNvSpPr/>
          <p:nvPr/>
        </p:nvSpPr>
        <p:spPr>
          <a:xfrm>
            <a:off x="6111682" y="251485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B6D6896-0F31-46D7-AF71-3EBCBFB31C60}"/>
              </a:ext>
            </a:extLst>
          </p:cNvPr>
          <p:cNvGrpSpPr/>
          <p:nvPr/>
        </p:nvGrpSpPr>
        <p:grpSpPr>
          <a:xfrm>
            <a:off x="4431081" y="2087616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84642AB-6812-4FAE-BE31-1ED100716916}"/>
              </a:ext>
            </a:extLst>
          </p:cNvPr>
          <p:cNvGrpSpPr/>
          <p:nvPr/>
        </p:nvGrpSpPr>
        <p:grpSpPr>
          <a:xfrm>
            <a:off x="6127274" y="2525207"/>
            <a:ext cx="688966" cy="461665"/>
            <a:chOff x="6095997" y="4393052"/>
            <a:chExt cx="62269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94FAFEA-354E-4F31-936C-78040E411F58}"/>
                </a:ext>
              </a:extLst>
            </p:cNvPr>
            <p:cNvSpPr txBox="1"/>
            <p:nvPr/>
          </p:nvSpPr>
          <p:spPr>
            <a:xfrm>
              <a:off x="612694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46ADF0-B4C0-4DA1-BE27-1BF6B12C4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93" t="16474" r="7701" b="50040"/>
          <a:stretch/>
        </p:blipFill>
        <p:spPr>
          <a:xfrm>
            <a:off x="8224874" y="1712052"/>
            <a:ext cx="2919042" cy="219730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7253FE64-806C-4D65-B01D-5A63181CADD6}"/>
              </a:ext>
            </a:extLst>
          </p:cNvPr>
          <p:cNvSpPr/>
          <p:nvPr/>
        </p:nvSpPr>
        <p:spPr>
          <a:xfrm>
            <a:off x="7906871" y="1167203"/>
            <a:ext cx="3496235" cy="1855696"/>
          </a:xfrm>
          <a:prstGeom prst="wedgeRoundRectCallout">
            <a:avLst>
              <a:gd name="adj1" fmla="val -49787"/>
              <a:gd name="adj2" fmla="val 739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876EAEBD-AE5D-4B2E-8084-B49BFDC9F2EC}"/>
              </a:ext>
            </a:extLst>
          </p:cNvPr>
          <p:cNvSpPr/>
          <p:nvPr/>
        </p:nvSpPr>
        <p:spPr>
          <a:xfrm>
            <a:off x="1730014" y="1177960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xmlns="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xmlns="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8857C-E4E8-465B-9A02-340DC6AD4734}"/>
              </a:ext>
            </a:extLst>
          </p:cNvPr>
          <p:cNvSpPr/>
          <p:nvPr/>
        </p:nvSpPr>
        <p:spPr>
          <a:xfrm>
            <a:off x="3768697" y="2941805"/>
            <a:ext cx="2702168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3" y="3320249"/>
            <a:ext cx="2004109" cy="328879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351EC06-ECDE-43CB-986F-98F9096C09A6}"/>
              </a:ext>
            </a:extLst>
          </p:cNvPr>
          <p:cNvSpPr/>
          <p:nvPr/>
        </p:nvSpPr>
        <p:spPr>
          <a:xfrm>
            <a:off x="1498689" y="3790751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BC11AC0-E25D-4ECA-94D4-FD0BCCCE41D9}"/>
              </a:ext>
            </a:extLst>
          </p:cNvPr>
          <p:cNvSpPr/>
          <p:nvPr/>
        </p:nvSpPr>
        <p:spPr>
          <a:xfrm>
            <a:off x="2714182" y="515502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5 - 1 = 4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9024B47-D4EB-42CE-A7A7-6CDF545852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E2366F2-A14F-434C-B1C8-B4FF287E8D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873E986-A0EF-4A6D-8A44-732CFFD5160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55ACF3-7168-4DA3-A172-AB8B0C69C1E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2" y="3510523"/>
            <a:ext cx="1888160" cy="309852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351EC06-ECDE-43CB-986F-98F9096C09A6}"/>
              </a:ext>
            </a:extLst>
          </p:cNvPr>
          <p:cNvSpPr/>
          <p:nvPr/>
        </p:nvSpPr>
        <p:spPr>
          <a:xfrm>
            <a:off x="1469042" y="392315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Ba: 3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BC11AC0-E25D-4ECA-94D4-FD0BCCCE41D9}"/>
              </a:ext>
            </a:extLst>
          </p:cNvPr>
          <p:cNvSpPr/>
          <p:nvPr/>
        </p:nvSpPr>
        <p:spPr>
          <a:xfrm>
            <a:off x="2660914" y="515183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A9FAC8-A756-40A6-A314-3FD1B2FAB679}"/>
              </a:ext>
            </a:extLst>
          </p:cNvPr>
          <p:cNvSpPr txBox="1"/>
          <p:nvPr/>
        </p:nvSpPr>
        <p:spPr>
          <a:xfrm>
            <a:off x="8678849" y="4949959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60B113E-0A8B-40E9-87ED-2D4A92CAD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477" y="2338734"/>
            <a:ext cx="555583" cy="5232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5469EB9-ADFD-4359-9D0D-A623A2683308}"/>
              </a:ext>
            </a:extLst>
          </p:cNvPr>
          <p:cNvSpPr/>
          <p:nvPr/>
        </p:nvSpPr>
        <p:spPr>
          <a:xfrm>
            <a:off x="3768697" y="2941805"/>
            <a:ext cx="3354826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E3249A7-C71D-4A67-86F4-F830901A44A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FE2ECC5-9CAD-4ED8-8146-77B803DCCBF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5BBB6FF-0D13-4638-ADE5-A523BD8EE31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E7FB416-D70F-48C0-A838-F77DEEFDC4B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ECEC90D-2FCC-43D8-B34E-3B18DCAFA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135" y="2339834"/>
            <a:ext cx="555583" cy="5232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5BDD306-552A-4346-AD77-61C97FCF5FD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4686" y="298612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54" r="9254"/>
          <a:stretch/>
        </p:blipFill>
        <p:spPr>
          <a:xfrm flipH="1">
            <a:off x="4148464" y="3220063"/>
            <a:ext cx="2069053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2A02F2-9794-44F8-ACCD-2405706EDF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8" r="2778"/>
          <a:stretch/>
        </p:blipFill>
        <p:spPr>
          <a:xfrm>
            <a:off x="6217517" y="3473743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004387-DCA5-489E-90B6-F79B03980B2C}"/>
              </a:ext>
            </a:extLst>
          </p:cNvPr>
          <p:cNvGrpSpPr/>
          <p:nvPr/>
        </p:nvGrpSpPr>
        <p:grpSpPr>
          <a:xfrm>
            <a:off x="1417417" y="1896626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0FA310A-D374-48D6-8B2A-AFCDF44E5CA4}"/>
              </a:ext>
            </a:extLst>
          </p:cNvPr>
          <p:cNvGrpSpPr/>
          <p:nvPr/>
        </p:nvGrpSpPr>
        <p:grpSpPr>
          <a:xfrm>
            <a:off x="7526835" y="2116872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xmlns="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45586024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515</Words>
  <Application>Microsoft Office PowerPoint</Application>
  <PresentationFormat>Custom</PresentationFormat>
  <Paragraphs>101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Windows</cp:lastModifiedBy>
  <cp:revision>500</cp:revision>
  <dcterms:created xsi:type="dcterms:W3CDTF">2021-02-20T02:56:00Z</dcterms:created>
  <dcterms:modified xsi:type="dcterms:W3CDTF">2025-03-28T03:28:05Z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