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7"/>
  </p:notesMasterIdLst>
  <p:sldIdLst>
    <p:sldId id="256" r:id="rId3"/>
    <p:sldId id="257" r:id="rId4"/>
    <p:sldId id="398" r:id="rId5"/>
    <p:sldId id="389" r:id="rId6"/>
    <p:sldId id="395" r:id="rId7"/>
    <p:sldId id="396" r:id="rId8"/>
    <p:sldId id="397" r:id="rId9"/>
    <p:sldId id="355" r:id="rId10"/>
    <p:sldId id="356" r:id="rId11"/>
    <p:sldId id="357" r:id="rId12"/>
    <p:sldId id="359" r:id="rId13"/>
    <p:sldId id="360" r:id="rId14"/>
    <p:sldId id="281" r:id="rId15"/>
    <p:sldId id="385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FF00"/>
    <a:srgbClr val="0000FF"/>
    <a:srgbClr val="006600"/>
    <a:srgbClr val="FFFFCC"/>
    <a:srgbClr val="51B416"/>
    <a:srgbClr val="FF66CC"/>
    <a:srgbClr val="E6B9B8"/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95391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11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4146182" y="1330217"/>
            <a:ext cx="501459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2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39</a:t>
            </a:r>
          </a:p>
          <a:p>
            <a:pPr lvl="0" algn="ctr">
              <a:defRPr/>
            </a:pP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762436" y="955618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3678865" y="2487703"/>
            <a:ext cx="3890424" cy="68446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11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cam</a:t>
            </a:r>
          </a:p>
        </p:txBody>
      </p:sp>
      <p:sp>
        <p:nvSpPr>
          <p:cNvPr id="2" name="Rectangle 1"/>
          <p:cNvSpPr/>
          <p:nvPr/>
        </p:nvSpPr>
        <p:spPr>
          <a:xfrm>
            <a:off x="1377636" y="1176587"/>
            <a:ext cx="100634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cam,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cam.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cam?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2" y="25637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Nội dung CH">
            <a:extLst>
              <a:ext uri="{FF2B5EF4-FFF2-40B4-BE49-F238E27FC236}">
                <a16:creationId xmlns:a16="http://schemas.microsoft.com/office/drawing/2014/main" xmlns="" id="{F666856B-BAC4-4C74-82C2-8786F8531A58}"/>
              </a:ext>
            </a:extLst>
          </p:cNvPr>
          <p:cNvSpPr/>
          <p:nvPr/>
        </p:nvSpPr>
        <p:spPr>
          <a:xfrm>
            <a:off x="795026" y="883431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Câu hỏi">
            <a:extLst>
              <a:ext uri="{FF2B5EF4-FFF2-40B4-BE49-F238E27FC236}">
                <a16:creationId xmlns:a16="http://schemas.microsoft.com/office/drawing/2014/main" xmlns="" id="{1856FA9F-3665-4FE2-92EB-96C23DFFF0B5}"/>
              </a:ext>
            </a:extLst>
          </p:cNvPr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Đáp án">
            <a:extLst>
              <a:ext uri="{FF2B5EF4-FFF2-40B4-BE49-F238E27FC236}">
                <a16:creationId xmlns:a16="http://schemas.microsoft.com/office/drawing/2014/main" xmlns="" id="{ABA712EE-29AF-4FFF-BD69-4AEC82C73E04}"/>
              </a:ext>
            </a:extLst>
          </p:cNvPr>
          <p:cNvSpPr/>
          <p:nvPr/>
        </p:nvSpPr>
        <p:spPr>
          <a:xfrm>
            <a:off x="4138652" y="2320757"/>
            <a:ext cx="4304528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13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kẹo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4C7F3C3-DC43-4F14-B88F-92BD12EF5CBE}"/>
              </a:ext>
            </a:extLst>
          </p:cNvPr>
          <p:cNvSpPr/>
          <p:nvPr/>
        </p:nvSpPr>
        <p:spPr>
          <a:xfrm>
            <a:off x="931068" y="1173192"/>
            <a:ext cx="100634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Nam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 bldLvl="0" animBg="1"/>
      <p:bldP spid="32" grpId="0" bldLvl="0" animBg="1"/>
      <p:bldP spid="33" grpId="0" bldLvl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Nội dung CH">
            <a:extLst>
              <a:ext uri="{FF2B5EF4-FFF2-40B4-BE49-F238E27FC236}">
                <a16:creationId xmlns:a16="http://schemas.microsoft.com/office/drawing/2014/main" xmlns="" id="{3F1A2705-E23B-4EC8-BED3-51C1E7EC5A44}"/>
              </a:ext>
            </a:extLst>
          </p:cNvPr>
          <p:cNvSpPr/>
          <p:nvPr/>
        </p:nvSpPr>
        <p:spPr>
          <a:xfrm>
            <a:off x="795026" y="883431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Câu hỏi">
            <a:extLst>
              <a:ext uri="{FF2B5EF4-FFF2-40B4-BE49-F238E27FC236}">
                <a16:creationId xmlns:a16="http://schemas.microsoft.com/office/drawing/2014/main" xmlns="" id="{A8856D25-9664-42EC-8A8B-FB6481256CAD}"/>
              </a:ext>
            </a:extLst>
          </p:cNvPr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Đáp án">
            <a:extLst>
              <a:ext uri="{FF2B5EF4-FFF2-40B4-BE49-F238E27FC236}">
                <a16:creationId xmlns:a16="http://schemas.microsoft.com/office/drawing/2014/main" xmlns="" id="{E3D752CF-69B2-476D-809D-13D835A71A1F}"/>
              </a:ext>
            </a:extLst>
          </p:cNvPr>
          <p:cNvSpPr/>
          <p:nvPr/>
        </p:nvSpPr>
        <p:spPr>
          <a:xfrm>
            <a:off x="4138652" y="2320757"/>
            <a:ext cx="4304528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12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D471E5F-40FA-4EF2-B71D-76CD2794DEBB}"/>
              </a:ext>
            </a:extLst>
          </p:cNvPr>
          <p:cNvSpPr/>
          <p:nvPr/>
        </p:nvSpPr>
        <p:spPr>
          <a:xfrm>
            <a:off x="1254811" y="1112349"/>
            <a:ext cx="973120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9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tặng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nữa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 bldLvl="0" animBg="1"/>
      <p:bldP spid="32" grpId="0" bldLvl="0" animBg="1"/>
      <p:bldP spid="33" grpId="0" bldLvl="0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193491" y="1547758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3129753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49BDF2B-25FE-4D24-8046-DBFE16E5BBA0}"/>
              </a:ext>
            </a:extLst>
          </p:cNvPr>
          <p:cNvGrpSpPr/>
          <p:nvPr/>
        </p:nvGrpSpPr>
        <p:grpSpPr>
          <a:xfrm>
            <a:off x="3478288" y="1074046"/>
            <a:ext cx="5397200" cy="1910551"/>
            <a:chOff x="4295889" y="1296181"/>
            <a:chExt cx="5397200" cy="1910551"/>
          </a:xfrm>
        </p:grpSpPr>
        <p:sp>
          <p:nvSpPr>
            <p:cNvPr id="28" name="Thought Bubble: Cloud 27">
              <a:extLst>
                <a:ext uri="{FF2B5EF4-FFF2-40B4-BE49-F238E27FC236}">
                  <a16:creationId xmlns:a16="http://schemas.microsoft.com/office/drawing/2014/main" xmlns="" id="{DE062F1C-BAE5-4551-BDBC-879126201AF8}"/>
                </a:ext>
              </a:extLst>
            </p:cNvPr>
            <p:cNvSpPr/>
            <p:nvPr/>
          </p:nvSpPr>
          <p:spPr>
            <a:xfrm>
              <a:off x="4295889" y="1296181"/>
              <a:ext cx="5397200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66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0015AC-3678-43AF-9C94-570D5E0A30D7}"/>
                </a:ext>
              </a:extLst>
            </p:cNvPr>
            <p:cNvSpPr txBox="1"/>
            <p:nvPr/>
          </p:nvSpPr>
          <p:spPr>
            <a:xfrm>
              <a:off x="4686817" y="1823889"/>
              <a:ext cx="46477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em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hãy</a:t>
              </a:r>
              <a:r>
                <a:rPr lang="en-US" sz="2200" dirty="0">
                  <a:solidFill>
                    <a:schemeClr val="bg1"/>
                  </a:solidFill>
                </a:rPr>
                <a:t> chia </a:t>
              </a:r>
              <a:r>
                <a:rPr lang="en-US" sz="2200" dirty="0" err="1">
                  <a:solidFill>
                    <a:schemeClr val="bg1"/>
                  </a:solidFill>
                </a:rPr>
                <a:t>sẻ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tình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huống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thực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tế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liên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quan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đến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phép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cộng</a:t>
              </a:r>
              <a:r>
                <a:rPr lang="en-US" sz="2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7738DC3-94A6-42D5-9632-3E7C97DF2A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35206" y="3012188"/>
            <a:ext cx="1662774" cy="2728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41802A-EB5D-4FEB-A63D-B56999C53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6000" l="5357" r="94643">
                        <a14:foregroundMark x1="53571" y1="96000" x2="53571" y2="96000"/>
                        <a14:foregroundMark x1="75595" y1="55000" x2="75595" y2="55000"/>
                        <a14:foregroundMark x1="11905" y1="63000" x2="69643" y2="77000"/>
                        <a14:foregroundMark x1="85714" y1="52000" x2="73214" y2="84000"/>
                        <a14:foregroundMark x1="77976" y1="46000" x2="94643" y2="49000"/>
                        <a14:foregroundMark x1="71429" y1="67000" x2="83929" y2="52000"/>
                        <a14:foregroundMark x1="9524" y1="45000" x2="9524" y2="45000"/>
                        <a14:foregroundMark x1="9524" y1="45000" x2="27381" y2="58000"/>
                        <a14:foregroundMark x1="5952" y1="46000" x2="6548" y2="71000"/>
                        <a14:foregroundMark x1="36310" y1="92000" x2="58929" y2="92000"/>
                        <a14:foregroundMark x1="45238" y1="5000" x2="45238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9337" y="5427072"/>
            <a:ext cx="2403959" cy="1430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7A9965A-0921-422E-8852-22FE69EE7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939" l="5590" r="98758">
                        <a14:foregroundMark x1="52795" y1="0" x2="52795" y2="0"/>
                        <a14:foregroundMark x1="79503" y1="53061" x2="93789" y2="58163"/>
                        <a14:foregroundMark x1="70186" y1="47959" x2="90062" y2="42857"/>
                        <a14:foregroundMark x1="93168" y1="50000" x2="90683" y2="88776"/>
                        <a14:foregroundMark x1="90683" y1="88776" x2="90683" y2="88776"/>
                        <a14:foregroundMark x1="69565" y1="80612" x2="98758" y2="76531"/>
                        <a14:foregroundMark x1="12422" y1="60204" x2="35404" y2="60204"/>
                        <a14:foregroundMark x1="6832" y1="42857" x2="34161" y2="42857"/>
                        <a14:foregroundMark x1="6211" y1="50000" x2="34161" y2="60204"/>
                        <a14:foregroundMark x1="8075" y1="64286" x2="29814" y2="64286"/>
                        <a14:foregroundMark x1="11801" y1="84694" x2="26708" y2="84694"/>
                        <a14:foregroundMark x1="34783" y1="91837" x2="64596" y2="91837"/>
                        <a14:foregroundMark x1="49689" y1="96939" x2="67702" y2="96939"/>
                        <a14:foregroundMark x1="20497" y1="91837" x2="26087" y2="91837"/>
                        <a14:foregroundMark x1="13043" y1="95918" x2="29814" y2="95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2664" y="5427072"/>
            <a:ext cx="2350810" cy="14309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06F722F-72E9-466F-8586-237162BB98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31" y="2461054"/>
            <a:ext cx="1598557" cy="333467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2B4A64E-C110-40D6-A025-59D92829C658}"/>
              </a:ext>
            </a:extLst>
          </p:cNvPr>
          <p:cNvGrpSpPr/>
          <p:nvPr/>
        </p:nvGrpSpPr>
        <p:grpSpPr>
          <a:xfrm>
            <a:off x="2375147" y="164070"/>
            <a:ext cx="6961633" cy="830997"/>
            <a:chOff x="3571527" y="337540"/>
            <a:chExt cx="6961633" cy="83099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4D416BD-C2CA-4EA3-A4F7-223DC5E305C1}"/>
                </a:ext>
              </a:extLst>
            </p:cNvPr>
            <p:cNvSpPr/>
            <p:nvPr/>
          </p:nvSpPr>
          <p:spPr>
            <a:xfrm>
              <a:off x="3571527" y="341057"/>
              <a:ext cx="6961633" cy="788151"/>
            </a:xfrm>
            <a:prstGeom prst="roundRect">
              <a:avLst>
                <a:gd name="adj" fmla="val 29846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B322503-1199-40AA-97ED-9FA9B5BD86C2}"/>
                </a:ext>
              </a:extLst>
            </p:cNvPr>
            <p:cNvSpPr/>
            <p:nvPr/>
          </p:nvSpPr>
          <p:spPr>
            <a:xfrm>
              <a:off x="3848583" y="337540"/>
              <a:ext cx="640752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3462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MÌNH CÙNG CHIA SẺ</a:t>
              </a:r>
              <a:endParaRPr lang="en-US" sz="4800" b="1" cap="none" spc="0" dirty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A905B13-3952-40D0-86FC-6D391F44A953}"/>
              </a:ext>
            </a:extLst>
          </p:cNvPr>
          <p:cNvGrpSpPr/>
          <p:nvPr/>
        </p:nvGrpSpPr>
        <p:grpSpPr>
          <a:xfrm>
            <a:off x="2831524" y="1049521"/>
            <a:ext cx="5296257" cy="1863663"/>
            <a:chOff x="4337054" y="1533575"/>
            <a:chExt cx="5296257" cy="1654965"/>
          </a:xfrm>
        </p:grpSpPr>
        <p:sp>
          <p:nvSpPr>
            <p:cNvPr id="15" name="Thought Bubble: Cloud 14">
              <a:extLst>
                <a:ext uri="{FF2B5EF4-FFF2-40B4-BE49-F238E27FC236}">
                  <a16:creationId xmlns:a16="http://schemas.microsoft.com/office/drawing/2014/main" xmlns="" id="{0DC613E2-5FAB-4D56-908F-7A4FDAF9C459}"/>
                </a:ext>
              </a:extLst>
            </p:cNvPr>
            <p:cNvSpPr/>
            <p:nvPr/>
          </p:nvSpPr>
          <p:spPr>
            <a:xfrm>
              <a:off x="4337054" y="1533575"/>
              <a:ext cx="5296257" cy="1654965"/>
            </a:xfrm>
            <a:prstGeom prst="cloudCallout">
              <a:avLst>
                <a:gd name="adj1" fmla="val 6652"/>
                <a:gd name="adj2" fmla="val 5876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CA7E662-F95F-45B2-BC0C-E7F50B78F5E1}"/>
                </a:ext>
              </a:extLst>
            </p:cNvPr>
            <p:cNvSpPr txBox="1"/>
            <p:nvPr/>
          </p:nvSpPr>
          <p:spPr>
            <a:xfrm>
              <a:off x="4697700" y="1753095"/>
              <a:ext cx="4678002" cy="983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có</a:t>
              </a:r>
              <a:r>
                <a:rPr lang="en-US" sz="2200" dirty="0"/>
                <a:t> 5 </a:t>
              </a:r>
              <a:r>
                <a:rPr lang="en-US" sz="2200" dirty="0" err="1"/>
                <a:t>quyển</a:t>
              </a:r>
              <a:r>
                <a:rPr lang="en-US" sz="2200" dirty="0"/>
                <a:t> </a:t>
              </a:r>
              <a:r>
                <a:rPr lang="en-US" sz="2200" dirty="0" err="1"/>
                <a:t>vở</a:t>
              </a:r>
              <a:r>
                <a:rPr lang="en-US" sz="2200" dirty="0"/>
                <a:t>, </a:t>
              </a:r>
              <a:r>
                <a:rPr lang="en-US" sz="2200" dirty="0" err="1"/>
                <a:t>mẹ</a:t>
              </a:r>
              <a:r>
                <a:rPr lang="en-US" sz="2200" dirty="0"/>
                <a:t> </a:t>
              </a:r>
              <a:r>
                <a:rPr lang="en-US" sz="2200" dirty="0" err="1"/>
                <a:t>mua</a:t>
              </a:r>
              <a:r>
                <a:rPr lang="en-US" sz="2200" dirty="0"/>
                <a:t> </a:t>
              </a:r>
              <a:r>
                <a:rPr lang="en-US" sz="2200" dirty="0" err="1"/>
                <a:t>thêm</a:t>
              </a:r>
              <a:r>
                <a:rPr lang="en-US" sz="2200" dirty="0"/>
                <a:t> </a:t>
              </a:r>
              <a:r>
                <a:rPr lang="en-US" sz="2200" dirty="0" err="1"/>
                <a:t>cho</a:t>
              </a:r>
              <a:r>
                <a:rPr lang="en-US" sz="2200" dirty="0"/>
                <a:t> </a:t>
              </a:r>
              <a:r>
                <a:rPr lang="en-US" sz="2200" dirty="0" err="1"/>
                <a:t>tớ</a:t>
              </a:r>
              <a:r>
                <a:rPr lang="en-US" sz="2200" dirty="0"/>
                <a:t> 8 </a:t>
              </a:r>
              <a:r>
                <a:rPr lang="en-US" sz="2200" dirty="0" err="1"/>
                <a:t>quyển</a:t>
              </a:r>
              <a:r>
                <a:rPr lang="en-US" sz="2200" dirty="0"/>
                <a:t> </a:t>
              </a:r>
              <a:r>
                <a:rPr lang="en-US" sz="2200" dirty="0" err="1"/>
                <a:t>vở</a:t>
              </a:r>
              <a:r>
                <a:rPr lang="en-US" sz="2200" dirty="0"/>
                <a:t>. </a:t>
              </a:r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đố</a:t>
              </a:r>
              <a:r>
                <a:rPr lang="en-US" sz="2200" dirty="0"/>
                <a:t> </a:t>
              </a:r>
              <a:r>
                <a:rPr lang="en-US" sz="2200" dirty="0" err="1"/>
                <a:t>các</a:t>
              </a:r>
              <a:r>
                <a:rPr lang="en-US" sz="2200" dirty="0"/>
                <a:t> </a:t>
              </a:r>
              <a:r>
                <a:rPr lang="en-US" sz="2200" dirty="0" err="1"/>
                <a:t>bạn</a:t>
              </a:r>
              <a:r>
                <a:rPr lang="en-US" sz="2200" dirty="0"/>
                <a:t> </a:t>
              </a:r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có</a:t>
              </a:r>
              <a:r>
                <a:rPr lang="en-US" sz="2200" dirty="0"/>
                <a:t> </a:t>
              </a:r>
              <a:r>
                <a:rPr lang="en-US" sz="2200" dirty="0" err="1"/>
                <a:t>tất</a:t>
              </a:r>
              <a:r>
                <a:rPr lang="en-US" sz="2200" dirty="0"/>
                <a:t> </a:t>
              </a:r>
              <a:r>
                <a:rPr lang="en-US" sz="2200" dirty="0" err="1"/>
                <a:t>cả</a:t>
              </a:r>
              <a:r>
                <a:rPr lang="en-US" sz="2200" dirty="0"/>
                <a:t> bao </a:t>
              </a:r>
              <a:r>
                <a:rPr lang="en-US" sz="2200" dirty="0" err="1"/>
                <a:t>nhiêu</a:t>
              </a:r>
              <a:r>
                <a:rPr lang="en-US" sz="2200" dirty="0"/>
                <a:t> </a:t>
              </a:r>
              <a:r>
                <a:rPr lang="en-US" sz="2200" dirty="0" err="1"/>
                <a:t>quyển</a:t>
              </a:r>
              <a:r>
                <a:rPr lang="en-US" sz="2200" dirty="0"/>
                <a:t> </a:t>
              </a:r>
              <a:r>
                <a:rPr lang="en-US" sz="2200" dirty="0" err="1"/>
                <a:t>vở</a:t>
              </a:r>
              <a:r>
                <a:rPr lang="en-US" sz="2200" dirty="0"/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1F4B13E-CBAA-40B7-991C-CDA965E0C5B1}"/>
              </a:ext>
            </a:extLst>
          </p:cNvPr>
          <p:cNvGrpSpPr/>
          <p:nvPr/>
        </p:nvGrpSpPr>
        <p:grpSpPr>
          <a:xfrm>
            <a:off x="2375147" y="4142901"/>
            <a:ext cx="3695860" cy="1102355"/>
            <a:chOff x="4556049" y="1536045"/>
            <a:chExt cx="3695860" cy="1430928"/>
          </a:xfrm>
          <a:solidFill>
            <a:srgbClr val="002060"/>
          </a:solidFill>
        </p:grpSpPr>
        <p:sp>
          <p:nvSpPr>
            <p:cNvPr id="22" name="Thought Bubble: Cloud 21">
              <a:extLst>
                <a:ext uri="{FF2B5EF4-FFF2-40B4-BE49-F238E27FC236}">
                  <a16:creationId xmlns:a16="http://schemas.microsoft.com/office/drawing/2014/main" xmlns="" id="{A78BF572-7A04-43A1-9E29-1FADC1F123CC}"/>
                </a:ext>
              </a:extLst>
            </p:cNvPr>
            <p:cNvSpPr/>
            <p:nvPr/>
          </p:nvSpPr>
          <p:spPr>
            <a:xfrm>
              <a:off x="4556049" y="1536045"/>
              <a:ext cx="3695860" cy="1430928"/>
            </a:xfrm>
            <a:prstGeom prst="cloudCallout">
              <a:avLst>
                <a:gd name="adj1" fmla="val 24559"/>
                <a:gd name="adj2" fmla="val 744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CC61B71-968B-427D-976D-29148E4F7A1F}"/>
                </a:ext>
              </a:extLst>
            </p:cNvPr>
            <p:cNvSpPr txBox="1"/>
            <p:nvPr/>
          </p:nvSpPr>
          <p:spPr>
            <a:xfrm>
              <a:off x="4957365" y="1869151"/>
              <a:ext cx="2969752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Cậu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có</a:t>
              </a:r>
              <a:r>
                <a:rPr lang="en-US" sz="2200" dirty="0">
                  <a:solidFill>
                    <a:schemeClr val="bg1"/>
                  </a:solidFill>
                </a:rPr>
                <a:t> 13 </a:t>
              </a:r>
              <a:r>
                <a:rPr lang="en-US" sz="2200" dirty="0" err="1">
                  <a:solidFill>
                    <a:schemeClr val="bg1"/>
                  </a:solidFill>
                </a:rPr>
                <a:t>quyển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vở</a:t>
              </a:r>
              <a:r>
                <a:rPr lang="en-US" sz="2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6F38CC3-2B73-4366-BFDF-1DCD0D9904DC}"/>
              </a:ext>
            </a:extLst>
          </p:cNvPr>
          <p:cNvGrpSpPr/>
          <p:nvPr/>
        </p:nvGrpSpPr>
        <p:grpSpPr>
          <a:xfrm>
            <a:off x="7372775" y="2596978"/>
            <a:ext cx="3625662" cy="1061332"/>
            <a:chOff x="4337055" y="1546967"/>
            <a:chExt cx="3625662" cy="1061332"/>
          </a:xfrm>
        </p:grpSpPr>
        <p:sp>
          <p:nvSpPr>
            <p:cNvPr id="25" name="Thought Bubble: Cloud 24">
              <a:extLst>
                <a:ext uri="{FF2B5EF4-FFF2-40B4-BE49-F238E27FC236}">
                  <a16:creationId xmlns:a16="http://schemas.microsoft.com/office/drawing/2014/main" xmlns="" id="{E0C08B7F-124A-4418-A421-08361EF32021}"/>
                </a:ext>
              </a:extLst>
            </p:cNvPr>
            <p:cNvSpPr/>
            <p:nvPr/>
          </p:nvSpPr>
          <p:spPr>
            <a:xfrm>
              <a:off x="4337055" y="1546967"/>
              <a:ext cx="3625662" cy="1061332"/>
            </a:xfrm>
            <a:prstGeom prst="cloudCallout">
              <a:avLst>
                <a:gd name="adj1" fmla="val -56044"/>
                <a:gd name="adj2" fmla="val 34071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FAA01498-5771-4C78-9300-C1E5E642EE7A}"/>
                </a:ext>
              </a:extLst>
            </p:cNvPr>
            <p:cNvSpPr txBox="1"/>
            <p:nvPr/>
          </p:nvSpPr>
          <p:spPr>
            <a:xfrm>
              <a:off x="4483363" y="1808201"/>
              <a:ext cx="3409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Cậu</a:t>
              </a:r>
              <a:r>
                <a:rPr lang="en-US" sz="2200" dirty="0"/>
                <a:t> </a:t>
              </a:r>
              <a:r>
                <a:rPr lang="en-US" sz="2200" dirty="0" err="1"/>
                <a:t>đã</a:t>
              </a:r>
              <a:r>
                <a:rPr lang="en-US" sz="2200" dirty="0"/>
                <a:t> </a:t>
              </a:r>
              <a:r>
                <a:rPr lang="en-US" sz="2200" dirty="0" err="1"/>
                <a:t>tính</a:t>
              </a:r>
              <a:r>
                <a:rPr lang="en-US" sz="2200" dirty="0"/>
                <a:t> </a:t>
              </a:r>
              <a:r>
                <a:rPr lang="en-US" sz="2200" dirty="0" err="1"/>
                <a:t>thế</a:t>
              </a:r>
              <a:r>
                <a:rPr lang="en-US" sz="2200" dirty="0"/>
                <a:t> </a:t>
              </a:r>
              <a:r>
                <a:rPr lang="en-US" sz="2200" dirty="0" err="1"/>
                <a:t>nào</a:t>
              </a:r>
              <a:r>
                <a:rPr lang="en-US" sz="2200" dirty="0"/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76A09EE-5F68-4AF5-AE1D-6E4EF0AB9C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56" b="97222" l="1227" r="90798">
                        <a14:foregroundMark x1="46626" y1="5556" x2="46626" y2="5556"/>
                        <a14:foregroundMark x1="36810" y1="86111" x2="61963" y2="93519"/>
                        <a14:foregroundMark x1="69325" y1="53704" x2="85890" y2="53704"/>
                        <a14:foregroundMark x1="69325" y1="41667" x2="90798" y2="50000"/>
                        <a14:foregroundMark x1="90798" y1="50000" x2="61963" y2="65741"/>
                        <a14:foregroundMark x1="61963" y1="65741" x2="54601" y2="64815"/>
                        <a14:foregroundMark x1="1840" y1="55556" x2="33742" y2="55556"/>
                        <a14:foregroundMark x1="24540" y1="45370" x2="1227" y2="46296"/>
                        <a14:foregroundMark x1="82209" y1="92593" x2="82209" y2="94444"/>
                        <a14:foregroundMark x1="12270" y1="87963" x2="9202" y2="97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1362" y="5427072"/>
            <a:ext cx="2159643" cy="143092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3F424291-17C6-4AB3-B3A7-3F8DFFFB65AA}"/>
              </a:ext>
            </a:extLst>
          </p:cNvPr>
          <p:cNvGrpSpPr/>
          <p:nvPr/>
        </p:nvGrpSpPr>
        <p:grpSpPr>
          <a:xfrm>
            <a:off x="6379110" y="3873404"/>
            <a:ext cx="3695860" cy="1382842"/>
            <a:chOff x="4556049" y="1536045"/>
            <a:chExt cx="3695860" cy="1430928"/>
          </a:xfrm>
          <a:solidFill>
            <a:srgbClr val="002060"/>
          </a:solidFill>
        </p:grpSpPr>
        <p:sp>
          <p:nvSpPr>
            <p:cNvPr id="31" name="Thought Bubble: Cloud 30">
              <a:extLst>
                <a:ext uri="{FF2B5EF4-FFF2-40B4-BE49-F238E27FC236}">
                  <a16:creationId xmlns:a16="http://schemas.microsoft.com/office/drawing/2014/main" xmlns="" id="{D504D7F3-6527-44E1-92EA-E8E0D880B7A1}"/>
                </a:ext>
              </a:extLst>
            </p:cNvPr>
            <p:cNvSpPr/>
            <p:nvPr/>
          </p:nvSpPr>
          <p:spPr>
            <a:xfrm>
              <a:off x="4556049" y="1536045"/>
              <a:ext cx="3695860" cy="1430928"/>
            </a:xfrm>
            <a:prstGeom prst="cloudCallout">
              <a:avLst>
                <a:gd name="adj1" fmla="val -38419"/>
                <a:gd name="adj2" fmla="val 8873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95B45B29-D1D8-4CEB-8E58-9BA347C7AF50}"/>
                </a:ext>
              </a:extLst>
            </p:cNvPr>
            <p:cNvSpPr txBox="1"/>
            <p:nvPr/>
          </p:nvSpPr>
          <p:spPr>
            <a:xfrm>
              <a:off x="4919103" y="1851136"/>
              <a:ext cx="2969752" cy="99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Đây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là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bài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toán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thêm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nên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tớ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lấy</a:t>
              </a:r>
              <a:r>
                <a:rPr lang="en-US" sz="2200" dirty="0">
                  <a:solidFill>
                    <a:schemeClr val="bg1"/>
                  </a:solidFill>
                </a:rPr>
                <a:t> 5 + 8 = 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74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452361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32" r="18632"/>
          <a:stretch/>
        </p:blipFill>
        <p:spPr>
          <a:xfrm>
            <a:off x="1764388" y="1574580"/>
            <a:ext cx="8663223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92B290-4045-4630-92AC-8C3F8EB04E98}"/>
              </a:ext>
            </a:extLst>
          </p:cNvPr>
          <p:cNvSpPr txBox="1"/>
          <p:nvPr/>
        </p:nvSpPr>
        <p:spPr>
          <a:xfrm>
            <a:off x="4396494" y="4221535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EF93AD-A7FB-44D9-A9E5-6D9D1C66FF4B}"/>
              </a:ext>
            </a:extLst>
          </p:cNvPr>
          <p:cNvSpPr txBox="1"/>
          <p:nvPr/>
        </p:nvSpPr>
        <p:spPr>
          <a:xfrm>
            <a:off x="4156671" y="5245242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+ 5 = 13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B499DC-E911-4005-8568-0612B951823B}"/>
              </a:ext>
            </a:extLst>
          </p:cNvPr>
          <p:cNvSpPr txBox="1"/>
          <p:nvPr/>
        </p:nvSpPr>
        <p:spPr>
          <a:xfrm>
            <a:off x="4922825" y="5752333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13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85C448-51B5-42F5-A37B-FE48DEE89901}"/>
              </a:ext>
            </a:extLst>
          </p:cNvPr>
          <p:cNvGrpSpPr/>
          <p:nvPr/>
        </p:nvGrpSpPr>
        <p:grpSpPr>
          <a:xfrm>
            <a:off x="914401" y="419598"/>
            <a:ext cx="10760465" cy="943659"/>
            <a:chOff x="63514" y="409629"/>
            <a:chExt cx="10632690" cy="9436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BBF1A05-7857-4B13-A889-93F547F2E4A8}"/>
                </a:ext>
              </a:extLst>
            </p:cNvPr>
            <p:cNvGrpSpPr/>
            <p:nvPr/>
          </p:nvGrpSpPr>
          <p:grpSpPr>
            <a:xfrm>
              <a:off x="63514" y="409629"/>
              <a:ext cx="10570562" cy="943659"/>
              <a:chOff x="-3359379" y="125793"/>
              <a:chExt cx="10508231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741D734-4E1C-4315-AC7C-E0E885A6794F}"/>
                  </a:ext>
                </a:extLst>
              </p:cNvPr>
              <p:cNvSpPr/>
              <p:nvPr/>
            </p:nvSpPr>
            <p:spPr>
              <a:xfrm>
                <a:off x="-3359379" y="125793"/>
                <a:ext cx="10508231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A3377098-46BA-4732-A93C-1C8C3F06A8C3}"/>
                  </a:ext>
                </a:extLst>
              </p:cNvPr>
              <p:cNvSpPr/>
              <p:nvPr/>
            </p:nvSpPr>
            <p:spPr>
              <a:xfrm>
                <a:off x="-3315779" y="371297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1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65345BD-8EF1-4813-8492-0EA66AA9EC11}"/>
                </a:ext>
              </a:extLst>
            </p:cNvPr>
            <p:cNvSpPr txBox="1"/>
            <p:nvPr/>
          </p:nvSpPr>
          <p:spPr>
            <a:xfrm>
              <a:off x="678293" y="504894"/>
              <a:ext cx="1001791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rạp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xiếc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vừa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huấn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rạp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xiếc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18C55D-6C28-424F-A315-B65263C007CA}"/>
              </a:ext>
            </a:extLst>
          </p:cNvPr>
          <p:cNvSpPr txBox="1"/>
          <p:nvPr/>
        </p:nvSpPr>
        <p:spPr>
          <a:xfrm>
            <a:off x="2466950" y="4679079"/>
            <a:ext cx="660791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xiếc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76902521-F18E-418A-B5BD-DA9BA7B8FC88}"/>
              </a:ext>
            </a:extLst>
          </p:cNvPr>
          <p:cNvSpPr/>
          <p:nvPr/>
        </p:nvSpPr>
        <p:spPr>
          <a:xfrm>
            <a:off x="1206305" y="2048324"/>
            <a:ext cx="4056518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8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5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E5AB89A0-0995-4A2B-84CE-14FF74DB8478}"/>
              </a:ext>
            </a:extLst>
          </p:cNvPr>
          <p:cNvSpPr/>
          <p:nvPr/>
        </p:nvSpPr>
        <p:spPr>
          <a:xfrm>
            <a:off x="2784156" y="3123378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21797 -0.1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26" b="1726"/>
          <a:stretch/>
        </p:blipFill>
        <p:spPr>
          <a:xfrm>
            <a:off x="1764388" y="1574580"/>
            <a:ext cx="8663223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92B290-4045-4630-92AC-8C3F8EB04E98}"/>
              </a:ext>
            </a:extLst>
          </p:cNvPr>
          <p:cNvSpPr txBox="1"/>
          <p:nvPr/>
        </p:nvSpPr>
        <p:spPr>
          <a:xfrm>
            <a:off x="4443803" y="4010599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EF93AD-A7FB-44D9-A9E5-6D9D1C66FF4B}"/>
              </a:ext>
            </a:extLst>
          </p:cNvPr>
          <p:cNvSpPr txBox="1"/>
          <p:nvPr/>
        </p:nvSpPr>
        <p:spPr>
          <a:xfrm>
            <a:off x="4594478" y="5130842"/>
            <a:ext cx="3228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+ 8 = 17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B499DC-E911-4005-8568-0612B951823B}"/>
              </a:ext>
            </a:extLst>
          </p:cNvPr>
          <p:cNvSpPr txBox="1"/>
          <p:nvPr/>
        </p:nvSpPr>
        <p:spPr>
          <a:xfrm>
            <a:off x="5334374" y="5648797"/>
            <a:ext cx="387103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17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85C448-51B5-42F5-A37B-FE48DEE89901}"/>
              </a:ext>
            </a:extLst>
          </p:cNvPr>
          <p:cNvGrpSpPr/>
          <p:nvPr/>
        </p:nvGrpSpPr>
        <p:grpSpPr>
          <a:xfrm>
            <a:off x="973123" y="432684"/>
            <a:ext cx="10886318" cy="943659"/>
            <a:chOff x="-189272" y="409629"/>
            <a:chExt cx="10541026" cy="9436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BBF1A05-7857-4B13-A889-93F547F2E4A8}"/>
                </a:ext>
              </a:extLst>
            </p:cNvPr>
            <p:cNvGrpSpPr/>
            <p:nvPr/>
          </p:nvGrpSpPr>
          <p:grpSpPr>
            <a:xfrm>
              <a:off x="-189272" y="409629"/>
              <a:ext cx="10370009" cy="943659"/>
              <a:chOff x="-3610674" y="125793"/>
              <a:chExt cx="10308860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741D734-4E1C-4315-AC7C-E0E885A6794F}"/>
                  </a:ext>
                </a:extLst>
              </p:cNvPr>
              <p:cNvSpPr/>
              <p:nvPr/>
            </p:nvSpPr>
            <p:spPr>
              <a:xfrm>
                <a:off x="-3610674" y="125793"/>
                <a:ext cx="10308860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A3377098-46BA-4732-A93C-1C8C3F06A8C3}"/>
                  </a:ext>
                </a:extLst>
              </p:cNvPr>
              <p:cNvSpPr/>
              <p:nvPr/>
            </p:nvSpPr>
            <p:spPr>
              <a:xfrm>
                <a:off x="-3573862" y="386939"/>
                <a:ext cx="470908" cy="628783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65345BD-8EF1-4813-8492-0EA66AA9EC11}"/>
                </a:ext>
              </a:extLst>
            </p:cNvPr>
            <p:cNvSpPr txBox="1"/>
            <p:nvPr/>
          </p:nvSpPr>
          <p:spPr>
            <a:xfrm>
              <a:off x="382858" y="457528"/>
              <a:ext cx="99688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18C55D-6C28-424F-A315-B65263C007CA}"/>
              </a:ext>
            </a:extLst>
          </p:cNvPr>
          <p:cNvSpPr txBox="1"/>
          <p:nvPr/>
        </p:nvSpPr>
        <p:spPr>
          <a:xfrm>
            <a:off x="2454131" y="4510162"/>
            <a:ext cx="774768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76902521-F18E-418A-B5BD-DA9BA7B8FC88}"/>
              </a:ext>
            </a:extLst>
          </p:cNvPr>
          <p:cNvSpPr/>
          <p:nvPr/>
        </p:nvSpPr>
        <p:spPr>
          <a:xfrm>
            <a:off x="1255975" y="1898773"/>
            <a:ext cx="4680960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9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8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E5AB89A0-0995-4A2B-84CE-14FF74DB8478}"/>
              </a:ext>
            </a:extLst>
          </p:cNvPr>
          <p:cNvSpPr/>
          <p:nvPr/>
        </p:nvSpPr>
        <p:spPr>
          <a:xfrm>
            <a:off x="3677790" y="2962456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61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21432 -0.153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90" r="8990"/>
          <a:stretch/>
        </p:blipFill>
        <p:spPr>
          <a:xfrm>
            <a:off x="1764388" y="1574580"/>
            <a:ext cx="8663223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92B290-4045-4630-92AC-8C3F8EB04E98}"/>
              </a:ext>
            </a:extLst>
          </p:cNvPr>
          <p:cNvSpPr txBox="1"/>
          <p:nvPr/>
        </p:nvSpPr>
        <p:spPr>
          <a:xfrm>
            <a:off x="4443804" y="4105496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EF93AD-A7FB-44D9-A9E5-6D9D1C66FF4B}"/>
              </a:ext>
            </a:extLst>
          </p:cNvPr>
          <p:cNvSpPr txBox="1"/>
          <p:nvPr/>
        </p:nvSpPr>
        <p:spPr>
          <a:xfrm>
            <a:off x="4443804" y="5081952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+ 10 = 40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B499DC-E911-4005-8568-0612B951823B}"/>
              </a:ext>
            </a:extLst>
          </p:cNvPr>
          <p:cNvSpPr txBox="1"/>
          <p:nvPr/>
        </p:nvSpPr>
        <p:spPr>
          <a:xfrm>
            <a:off x="5209958" y="5565716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40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85C448-51B5-42F5-A37B-FE48DEE89901}"/>
              </a:ext>
            </a:extLst>
          </p:cNvPr>
          <p:cNvGrpSpPr/>
          <p:nvPr/>
        </p:nvGrpSpPr>
        <p:grpSpPr>
          <a:xfrm>
            <a:off x="880845" y="116262"/>
            <a:ext cx="10777243" cy="1295594"/>
            <a:chOff x="46935" y="383311"/>
            <a:chExt cx="10649269" cy="129559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BBF1A05-7857-4B13-A889-93F547F2E4A8}"/>
                </a:ext>
              </a:extLst>
            </p:cNvPr>
            <p:cNvGrpSpPr/>
            <p:nvPr/>
          </p:nvGrpSpPr>
          <p:grpSpPr>
            <a:xfrm>
              <a:off x="46935" y="383311"/>
              <a:ext cx="10570562" cy="1295594"/>
              <a:chOff x="-3375860" y="93690"/>
              <a:chExt cx="10508231" cy="1580369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741D734-4E1C-4315-AC7C-E0E885A6794F}"/>
                  </a:ext>
                </a:extLst>
              </p:cNvPr>
              <p:cNvSpPr/>
              <p:nvPr/>
            </p:nvSpPr>
            <p:spPr>
              <a:xfrm>
                <a:off x="-3375860" y="93690"/>
                <a:ext cx="10508231" cy="1580369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A3377098-46BA-4732-A93C-1C8C3F06A8C3}"/>
                  </a:ext>
                </a:extLst>
              </p:cNvPr>
              <p:cNvSpPr/>
              <p:nvPr/>
            </p:nvSpPr>
            <p:spPr>
              <a:xfrm>
                <a:off x="-3314938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3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65345BD-8EF1-4813-8492-0EA66AA9EC11}"/>
                </a:ext>
              </a:extLst>
            </p:cNvPr>
            <p:cNvSpPr txBox="1"/>
            <p:nvPr/>
          </p:nvSpPr>
          <p:spPr>
            <a:xfrm>
              <a:off x="678293" y="446171"/>
              <a:ext cx="1001791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18C55D-6C28-424F-A315-B65263C007CA}"/>
              </a:ext>
            </a:extLst>
          </p:cNvPr>
          <p:cNvSpPr txBox="1"/>
          <p:nvPr/>
        </p:nvSpPr>
        <p:spPr>
          <a:xfrm>
            <a:off x="2147952" y="4546847"/>
            <a:ext cx="78960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76902521-F18E-418A-B5BD-DA9BA7B8FC88}"/>
              </a:ext>
            </a:extLst>
          </p:cNvPr>
          <p:cNvSpPr/>
          <p:nvPr/>
        </p:nvSpPr>
        <p:spPr>
          <a:xfrm>
            <a:off x="804324" y="1960819"/>
            <a:ext cx="5044171" cy="153627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E5AB89A0-0995-4A2B-84CE-14FF74DB8478}"/>
              </a:ext>
            </a:extLst>
          </p:cNvPr>
          <p:cNvSpPr/>
          <p:nvPr/>
        </p:nvSpPr>
        <p:spPr>
          <a:xfrm>
            <a:off x="2770721" y="2946187"/>
            <a:ext cx="374417" cy="353672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19831 -0.1300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9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3176</TotalTime>
  <Words>639</Words>
  <Application>Microsoft Office PowerPoint</Application>
  <PresentationFormat>Custom</PresentationFormat>
  <Paragraphs>118</Paragraphs>
  <Slides>14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Windows</cp:lastModifiedBy>
  <cp:revision>488</cp:revision>
  <dcterms:created xsi:type="dcterms:W3CDTF">2021-02-20T02:56:00Z</dcterms:created>
  <dcterms:modified xsi:type="dcterms:W3CDTF">2025-03-28T03:27:21Z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