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60" r:id="rId2"/>
    <p:sldId id="309" r:id="rId3"/>
    <p:sldId id="311" r:id="rId4"/>
    <p:sldId id="313" r:id="rId5"/>
    <p:sldId id="316" r:id="rId6"/>
    <p:sldId id="31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0000FF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12" autoAdjust="0"/>
    <p:restoredTop sz="94660"/>
  </p:normalViewPr>
  <p:slideViewPr>
    <p:cSldViewPr snapToGrid="0">
      <p:cViewPr>
        <p:scale>
          <a:sx n="96" d="100"/>
          <a:sy n="96" d="100"/>
        </p:scale>
        <p:origin x="-58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D15D-FF2A-47A0-B76B-6B7907CBD19D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0AE9-6A09-4734-A78C-9792023E9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43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22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366" cy="6857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48" y="504171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" y="156641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-23634" y="4893574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74" y="4649925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2" y="5109721"/>
            <a:ext cx="1531818" cy="17563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4111" y="1771099"/>
            <a:ext cx="678611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VẦN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38" y="1380047"/>
            <a:ext cx="2955235" cy="2670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1891212"/>
            <a:ext cx="6554115" cy="4220164"/>
          </a:xfr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8213691" y="5664799"/>
            <a:ext cx="778328" cy="1112374"/>
          </a:xfrm>
          <a:prstGeom prst="rect">
            <a:avLst/>
          </a:prstGeom>
        </p:spPr>
      </p:pic>
      <p:pic>
        <p:nvPicPr>
          <p:cNvPr id="18436" name="Picture 4" descr="vẽ tay phim hoạt hình kinh dị mạng nhện yếu tố vector Hình ảnh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4" y="5548692"/>
            <a:ext cx="1309308" cy="1309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383" y="604306"/>
            <a:ext cx="83588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" y="1883444"/>
            <a:ext cx="8806068" cy="497455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740965" y="1902118"/>
            <a:ext cx="914402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c¸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98185" y="2678514"/>
            <a:ext cx="1024188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gµ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8547" y="2574253"/>
            <a:ext cx="914402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cµ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57487" y="5622990"/>
            <a:ext cx="1291041" cy="7905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nhµ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039" y="5315673"/>
            <a:ext cx="914402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l¸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56749" y="5685938"/>
            <a:ext cx="1291041" cy="7905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Thỏ</a:t>
            </a:r>
            <a:r>
              <a:rPr lang="vi-VN" sz="2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091" y="5883965"/>
            <a:ext cx="1198813" cy="974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4460" y="345247"/>
            <a:ext cx="54963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3" y="1813497"/>
            <a:ext cx="6838638" cy="469029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-6" y="2187040"/>
            <a:ext cx="1126441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ê 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78636" y="5664097"/>
            <a:ext cx="1034410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ó 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35158" y="5741866"/>
            <a:ext cx="1034410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ß 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50635" y="2235097"/>
            <a:ext cx="1034410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¸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ACE14CE-8AB8-455C-9476-CA6F19226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346417" y="1973933"/>
            <a:ext cx="8451167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719616-6C01-43C5-9B58-EB1DB51C8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97" y="2625478"/>
            <a:ext cx="837154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 a      c        ca.</a:t>
            </a:r>
            <a:r>
              <a:rPr lang="en-US" altLang="en-US" sz="63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altLang="en-US" sz="63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7" y="-1143002"/>
            <a:ext cx="6858000" cy="9144003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165" y="5579165"/>
            <a:ext cx="1278835" cy="12788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59206" y="826032"/>
            <a:ext cx="4425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T×m ch÷ </a:t>
            </a:r>
            <a:r>
              <a:rPr lang="vi-V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vi-VN" sz="3600" b="1" dirty="0">
                <a:latin typeface=".VnAvant" panose="020B7200000000000000" pitchFamily="34" charset="0"/>
              </a:rPr>
              <a:t>, ch÷ </a:t>
            </a:r>
            <a:r>
              <a:rPr lang="vi-V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600" b="1" dirty="0">
                <a:latin typeface=".VnAvant" panose="020B7200000000000000" pitchFamily="34" charset="0"/>
              </a:rPr>
              <a:t> 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00" y="1908312"/>
            <a:ext cx="6589873" cy="41236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319666" y="3127513"/>
            <a:ext cx="947534" cy="1160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28354" y="4418485"/>
            <a:ext cx="947534" cy="1160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57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CTY REDSTAR</cp:lastModifiedBy>
  <cp:revision>109</cp:revision>
  <dcterms:created xsi:type="dcterms:W3CDTF">2019-04-23T02:02:00Z</dcterms:created>
  <dcterms:modified xsi:type="dcterms:W3CDTF">2025-03-27T05:39:00Z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