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700" r:id="rId3"/>
    <p:sldMasterId id="2147483712" r:id="rId4"/>
  </p:sldMasterIdLst>
  <p:notesMasterIdLst>
    <p:notesMasterId r:id="rId21"/>
  </p:notesMasterIdLst>
  <p:sldIdLst>
    <p:sldId id="291" r:id="rId5"/>
    <p:sldId id="304" r:id="rId6"/>
    <p:sldId id="311" r:id="rId7"/>
    <p:sldId id="312" r:id="rId8"/>
    <p:sldId id="313" r:id="rId9"/>
    <p:sldId id="317" r:id="rId10"/>
    <p:sldId id="315" r:id="rId11"/>
    <p:sldId id="316" r:id="rId12"/>
    <p:sldId id="318" r:id="rId13"/>
    <p:sldId id="321" r:id="rId14"/>
    <p:sldId id="325" r:id="rId15"/>
    <p:sldId id="329" r:id="rId16"/>
    <p:sldId id="327" r:id="rId17"/>
    <p:sldId id="326" r:id="rId18"/>
    <p:sldId id="319" r:id="rId19"/>
    <p:sldId id="28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xmlns="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-78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051463-38AD-44D0-82E0-22F178E5D11E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505E7F-62A9-4701-BFC2-BAF91B980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775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1013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5849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6560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94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62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8392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4280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307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5151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5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5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979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4494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093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464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996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783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8689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7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7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2567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9A190E-923B-46C6-833B-227F3755ACD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A7A551-519E-4EF7-9590-09BEAB3EBE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4675885"/>
      </p:ext>
    </p:extLst>
  </p:cSld>
  <p:clrMapOvr>
    <a:masterClrMapping/>
  </p:clrMapOvr>
  <p:transition>
    <p:wheel spokes="8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390640-F80C-4BBE-AC52-3B55F0F7DFD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495998-AA00-4F60-885A-50F0D144A8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1165196"/>
      </p:ext>
    </p:extLst>
  </p:cSld>
  <p:clrMapOvr>
    <a:masterClrMapping/>
  </p:clrMapOvr>
  <p:transition>
    <p:wheel spokes="8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C361DA-BFBB-4A5E-89C7-EF11C4C9C6E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675B3C-6B00-4406-B6A1-D81C70CD77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7373739"/>
      </p:ext>
    </p:extLst>
  </p:cSld>
  <p:clrMapOvr>
    <a:masterClrMapping/>
  </p:clrMapOvr>
  <p:transition>
    <p:wheel spokes="8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E6FFAE-BC3D-48FF-84D5-F6A776BCB94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6FD593-BDB1-4585-AF40-7784F0C780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4222647"/>
      </p:ext>
    </p:extLst>
  </p:cSld>
  <p:clrMapOvr>
    <a:masterClrMapping/>
  </p:clrMapOvr>
  <p:transition>
    <p:wheel spokes="8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261D60-CFF6-4B9D-A4B6-F7D7F994857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BBAA16-01D8-496A-8037-58D337BC8B9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8281248"/>
      </p:ext>
    </p:extLst>
  </p:cSld>
  <p:clrMapOvr>
    <a:masterClrMapping/>
  </p:clrMapOvr>
  <p:transition>
    <p:wheel spokes="8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1B9702-0CCD-4BAB-A589-BC973BEE0C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69BC5C-E55E-4793-9C5D-A35A3559A4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4950596"/>
      </p:ext>
    </p:extLst>
  </p:cSld>
  <p:clrMapOvr>
    <a:masterClrMapping/>
  </p:clrMapOvr>
  <p:transition>
    <p:wheel spokes="8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801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451828-4DB7-4F03-B56B-9CEEF7F9DEB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6DDBCE-C38F-4885-86B4-956392E0A2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732603"/>
      </p:ext>
    </p:extLst>
  </p:cSld>
  <p:clrMapOvr>
    <a:masterClrMapping/>
  </p:clrMapOvr>
  <p:transition>
    <p:wheel spokes="8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846C3A-3CAC-4F34-B75B-91966F109A0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21F2A3-DEF9-4031-BF8C-F10EF39464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6195266"/>
      </p:ext>
    </p:extLst>
  </p:cSld>
  <p:clrMapOvr>
    <a:masterClrMapping/>
  </p:clrMapOvr>
  <p:transition>
    <p:wheel spokes="8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ED6C50-E234-42C7-B9BD-FC31682EF2B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E88CE2-E5A0-4757-9AA7-0A94E4E196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1201798"/>
      </p:ext>
    </p:extLst>
  </p:cSld>
  <p:clrMapOvr>
    <a:masterClrMapping/>
  </p:clrMapOvr>
  <p:transition>
    <p:wheel spokes="8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5B0AD9-763E-44C5-ADF2-AFBE4109D38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3EEE02-1DC8-427A-A042-EDDD77575A6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2299111"/>
      </p:ext>
    </p:extLst>
  </p:cSld>
  <p:clrMapOvr>
    <a:masterClrMapping/>
  </p:clrMapOvr>
  <p:transition>
    <p:wheel spokes="8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2183E7-0548-4010-9476-711938D705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71DA1C-5F55-495F-B7EB-5903747E112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1111912"/>
      </p:ext>
    </p:extLst>
  </p:cSld>
  <p:clrMapOvr>
    <a:masterClrMapping/>
  </p:clrMapOvr>
  <p:transition>
    <p:wheel spokes="8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70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60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34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617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74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329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34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374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72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314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04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113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02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21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071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034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303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621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774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478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t>2025/3/28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013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97" r:id="rId12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823671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FFAE7A4-201C-4DC4-A4B4-06DA4DA233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D68AD53-EA43-4490-9F75-52DFB0EBDDDD}" type="slidenum">
              <a:rPr lang="en-US" altLang="en-US" smtClean="0">
                <a:latin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446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ransition>
    <p:wheel spokes="8"/>
  </p:transition>
  <p:timing>
    <p:tnLst>
      <p:par>
        <p:cTn id="1" dur="indefinite" restart="never" nodeType="tmRoot"/>
      </p:par>
    </p:tnLst>
  </p:timing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960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4" b="10434"/>
          <a:stretch>
            <a:fillRect/>
          </a:stretch>
        </p:blipFill>
        <p:spPr bwMode="auto">
          <a:xfrm>
            <a:off x="0" y="0"/>
            <a:ext cx="1219993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13" b="20813"/>
          <a:stretch>
            <a:fillRect/>
          </a:stretch>
        </p:blipFill>
        <p:spPr bwMode="auto">
          <a:xfrm>
            <a:off x="1" y="-202512"/>
            <a:ext cx="12207876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527052" y="4214813"/>
            <a:ext cx="1060291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 algn="ctr" eaLnBrk="1" hangingPunct="1"/>
            <a:r>
              <a:rPr lang="en-US" altLang="zh-CN" sz="7200" b="1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Xin chào tất cả các con!</a:t>
            </a:r>
            <a:endParaRPr lang="zh-CN" altLang="en-US" sz="7200" b="1">
              <a:latin typeface="HP001 4 hàng" panose="020B0603050302020204" pitchFamily="34" charset="0"/>
              <a:ea typeface="字魂17号-萌趣果冻体"/>
              <a:cs typeface="Times New Roman" panose="02020603050405020304" pitchFamily="18" charset="0"/>
            </a:endParaRPr>
          </a:p>
        </p:txBody>
      </p:sp>
      <p:pic>
        <p:nvPicPr>
          <p:cNvPr id="6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02512"/>
            <a:ext cx="1412204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170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48606" y="1469432"/>
            <a:ext cx="618829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80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Viết</a:t>
            </a:r>
            <a:r>
              <a:rPr lang="en-US" sz="80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bảng</a:t>
            </a:r>
            <a:r>
              <a:rPr lang="en-US" sz="80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con</a:t>
            </a:r>
          </a:p>
        </p:txBody>
      </p:sp>
      <p:pic>
        <p:nvPicPr>
          <p:cNvPr id="7" name="Picture 4" descr="Cô Bé Cầm Bảng Hiệu Hình ảnh | Định dạng hình ảnh AI 401419655|  vn.lovepik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891" y="3595306"/>
            <a:ext cx="4414561" cy="330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104" y="3595306"/>
            <a:ext cx="3935895" cy="3262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661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"/>
          <a:stretch>
            <a:fillRect/>
          </a:stretch>
        </p:blipFill>
        <p:spPr bwMode="auto">
          <a:xfrm>
            <a:off x="-26503" y="991033"/>
            <a:ext cx="12191999" cy="2759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94970" y="238760"/>
            <a:ext cx="5078178" cy="63588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câu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dụng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84F648C-230C-41D4-8AFA-4F84F9D9A64B}"/>
              </a:ext>
            </a:extLst>
          </p:cNvPr>
          <p:cNvSpPr txBox="1"/>
          <p:nvPr/>
        </p:nvSpPr>
        <p:spPr>
          <a:xfrm>
            <a:off x="-53005" y="2887682"/>
            <a:ext cx="12245005" cy="39703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14350" indent="-514350" algn="just">
              <a:lnSpc>
                <a:spcPct val="150000"/>
              </a:lnSpc>
              <a:buAutoNum type="alphaLcPeriod"/>
            </a:pP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Chữ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  </a:t>
            </a:r>
            <a:r>
              <a:rPr lang="en-US" sz="28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E</a:t>
            </a:r>
            <a:endParaRPr lang="vi-VN" sz="280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2.5 li 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 </a:t>
            </a:r>
          </a:p>
          <a:p>
            <a:pPr algn="just"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Chữ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  E, y</a:t>
            </a:r>
            <a:r>
              <a:rPr lang="en-US" sz="28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, h</a:t>
            </a:r>
          </a:p>
          <a:p>
            <a:pPr algn="just">
              <a:lnSpc>
                <a:spcPct val="150000"/>
              </a:lnSpc>
            </a:pP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c.Cách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đặt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dấu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thanh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?  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en-US" sz="28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Dấu</a:t>
            </a:r>
            <a:r>
              <a:rPr lang="en-US" sz="28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huyền</a:t>
            </a:r>
            <a:r>
              <a:rPr lang="en-US" sz="28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đặt</a:t>
            </a:r>
            <a:r>
              <a:rPr lang="en-US" sz="28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trên</a:t>
            </a:r>
            <a:r>
              <a:rPr lang="en-US" sz="28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âm</a:t>
            </a:r>
            <a:r>
              <a:rPr lang="en-US" sz="28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â</a:t>
            </a:r>
            <a:endParaRPr lang="vi-VN" sz="280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53005" y="1613512"/>
            <a:ext cx="6724459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2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Em </a:t>
            </a:r>
            <a:r>
              <a:rPr kumimoji="0" lang="en-US" sz="432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yêu</a:t>
            </a:r>
            <a:r>
              <a:rPr kumimoji="0" lang="en-US" sz="432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32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thầy</a:t>
            </a:r>
            <a:r>
              <a:rPr kumimoji="0" lang="en-US" sz="432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32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cô</a:t>
            </a:r>
            <a:r>
              <a:rPr kumimoji="0" lang="en-US" sz="432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32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của</a:t>
            </a:r>
            <a:r>
              <a:rPr kumimoji="0" lang="en-US" sz="432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32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em</a:t>
            </a:r>
            <a:endParaRPr kumimoji="0" lang="en-US" sz="432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572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udent Writing (#4) | Free SVG">
            <a:extLst>
              <a:ext uri="{FF2B5EF4-FFF2-40B4-BE49-F238E27FC236}">
                <a16:creationId xmlns="" xmlns:a16="http://schemas.microsoft.com/office/drawing/2014/main" id="{00749D37-CE5A-4562-AAFA-58D56336B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021" y="2534462"/>
            <a:ext cx="3849948" cy="384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017C045-E5BF-4237-86E5-69A18ABEAC01}"/>
              </a:ext>
            </a:extLst>
          </p:cNvPr>
          <p:cNvSpPr txBox="1"/>
          <p:nvPr/>
        </p:nvSpPr>
        <p:spPr>
          <a:xfrm>
            <a:off x="2518778" y="1846961"/>
            <a:ext cx="7154436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 sinh viết bài vào vở ô li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57112F9-C830-489D-A196-7AF9B49F281A}"/>
              </a:ext>
            </a:extLst>
          </p:cNvPr>
          <p:cNvSpPr txBox="1"/>
          <p:nvPr/>
        </p:nvSpPr>
        <p:spPr>
          <a:xfrm>
            <a:off x="2518775" y="730882"/>
            <a:ext cx="7154436" cy="1168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VIẾT BÀI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3859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70" y="0"/>
            <a:ext cx="1207273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578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30" y="0"/>
            <a:ext cx="1027043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721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9674565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2" name="TextBox 9"/>
          <p:cNvSpPr txBox="1">
            <a:spLocks noChangeArrowheads="1"/>
          </p:cNvSpPr>
          <p:nvPr/>
        </p:nvSpPr>
        <p:spPr bwMode="auto">
          <a:xfrm>
            <a:off x="3517105" y="3886887"/>
            <a:ext cx="566373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 dirty="0" err="1">
                <a:solidFill>
                  <a:schemeClr val="bg1"/>
                </a:solidFill>
                <a:latin typeface="UTM Avo" charset="0"/>
              </a:rPr>
              <a:t>HẸN</a:t>
            </a:r>
            <a:r>
              <a:rPr lang="en-US" sz="6600" dirty="0">
                <a:solidFill>
                  <a:schemeClr val="bg1"/>
                </a:solidFill>
                <a:latin typeface="UTM Avo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UTM Avo" charset="0"/>
              </a:rPr>
              <a:t>GẶP</a:t>
            </a:r>
            <a:r>
              <a:rPr lang="en-US" sz="6600" dirty="0">
                <a:solidFill>
                  <a:schemeClr val="bg1"/>
                </a:solidFill>
                <a:latin typeface="UTM Avo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UTM Avo" charset="0"/>
              </a:rPr>
              <a:t>LẠI</a:t>
            </a:r>
            <a:endParaRPr lang="en-US" sz="6600" dirty="0">
              <a:solidFill>
                <a:schemeClr val="bg1"/>
              </a:solidFill>
              <a:latin typeface="UTM Avo" charset="0"/>
            </a:endParaRPr>
          </a:p>
        </p:txBody>
      </p:sp>
      <p:pic>
        <p:nvPicPr>
          <p:cNvPr id="4" name="Picture 2" descr="Kết nối tri thức với cuộc số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3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482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8161"/>
            <a:ext cx="12192000" cy="5539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29" y="1"/>
            <a:ext cx="12108873" cy="1413163"/>
          </a:xfrm>
        </p:spPr>
        <p:txBody>
          <a:bodyPr/>
          <a:lstStyle/>
          <a:p>
            <a:r>
              <a:rPr lang="en-US" dirty="0" smtClean="0">
                <a:latin typeface="HP001 4 hàng" pitchFamily="34" charset="0"/>
              </a:rPr>
              <a:t>         </a:t>
            </a:r>
            <a:r>
              <a:rPr lang="en-US" dirty="0" err="1" smtClean="0">
                <a:latin typeface="HP001 4 hàng" pitchFamily="34" charset="0"/>
              </a:rPr>
              <a:t>Thứ</a:t>
            </a:r>
            <a:r>
              <a:rPr lang="en-US" dirty="0" smtClean="0">
                <a:latin typeface="HP001 4 hàng" pitchFamily="34" charset="0"/>
              </a:rPr>
              <a:t> …. </a:t>
            </a:r>
            <a:r>
              <a:rPr lang="en-US" dirty="0" err="1" smtClean="0">
                <a:latin typeface="HP001 4 hàng" pitchFamily="34" charset="0"/>
              </a:rPr>
              <a:t>ngày</a:t>
            </a:r>
            <a:r>
              <a:rPr lang="en-US" dirty="0" smtClean="0">
                <a:latin typeface="HP001 4 hàng" pitchFamily="34" charset="0"/>
              </a:rPr>
              <a:t> … </a:t>
            </a:r>
            <a:r>
              <a:rPr lang="en-US" dirty="0" err="1" smtClean="0">
                <a:latin typeface="HP001 4 hàng" pitchFamily="34" charset="0"/>
              </a:rPr>
              <a:t>tháng</a:t>
            </a:r>
            <a:r>
              <a:rPr lang="en-US" dirty="0" smtClean="0">
                <a:latin typeface="HP001 4 hàng" pitchFamily="34" charset="0"/>
              </a:rPr>
              <a:t> 10  </a:t>
            </a:r>
            <a:r>
              <a:rPr lang="en-US" dirty="0" err="1" smtClean="0">
                <a:latin typeface="HP001 4 hàng" pitchFamily="34" charset="0"/>
              </a:rPr>
              <a:t>năm</a:t>
            </a:r>
            <a:r>
              <a:rPr lang="en-US" dirty="0" smtClean="0">
                <a:latin typeface="HP001 4 hàng" pitchFamily="34" charset="0"/>
              </a:rPr>
              <a:t> 2021</a:t>
            </a:r>
            <a:br>
              <a:rPr lang="en-US" dirty="0" smtClean="0">
                <a:latin typeface="HP001 4 hàng" pitchFamily="34" charset="0"/>
              </a:rPr>
            </a:br>
            <a:r>
              <a:rPr lang="en-US" dirty="0" err="1" smtClean="0">
                <a:latin typeface="HP001 4 hàng" pitchFamily="34" charset="0"/>
              </a:rPr>
              <a:t>Bài</a:t>
            </a:r>
            <a:r>
              <a:rPr lang="en-US" dirty="0" smtClean="0">
                <a:latin typeface="HP001 4 hàng" pitchFamily="34" charset="0"/>
              </a:rPr>
              <a:t> </a:t>
            </a:r>
            <a:r>
              <a:rPr lang="en-US" dirty="0" err="1" smtClean="0">
                <a:latin typeface="HP001 4 hàng" pitchFamily="34" charset="0"/>
              </a:rPr>
              <a:t>viết</a:t>
            </a:r>
            <a:r>
              <a:rPr lang="en-US" dirty="0" smtClean="0">
                <a:latin typeface="HP001 4 hàng" pitchFamily="34" charset="0"/>
              </a:rPr>
              <a:t> 1:</a:t>
            </a:r>
            <a:endParaRPr lang="en-US" dirty="0"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06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8"/>
          <p:cNvSpPr>
            <a:spLocks noChangeArrowheads="1"/>
          </p:cNvSpPr>
          <p:nvPr/>
        </p:nvSpPr>
        <p:spPr bwMode="auto">
          <a:xfrm>
            <a:off x="2032000" y="3657600"/>
            <a:ext cx="609600" cy="4572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ED7D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2114551" y="3116266"/>
            <a:ext cx="2133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a)   4 ô li</a:t>
            </a: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67170" y="1133585"/>
            <a:ext cx="5039783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Chọn</a:t>
            </a:r>
            <a:r>
              <a:rPr lang="en-US" sz="36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ý </a:t>
            </a:r>
            <a:r>
              <a:rPr lang="en-US" sz="36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đúng</a:t>
            </a:r>
            <a:r>
              <a:rPr lang="en-US" sz="36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nhất</a:t>
            </a:r>
            <a:r>
              <a:rPr lang="en-US" sz="36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:</a:t>
            </a:r>
          </a:p>
        </p:txBody>
      </p:sp>
      <p:pic>
        <p:nvPicPr>
          <p:cNvPr id="6" name="Picture 10" descr="hoa0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4" r="25812" b="55757"/>
          <a:stretch>
            <a:fillRect/>
          </a:stretch>
        </p:blipFill>
        <p:spPr bwMode="auto">
          <a:xfrm rot="9199349">
            <a:off x="1041400" y="5219700"/>
            <a:ext cx="1092200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hoa0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7" t="42612" b="10580"/>
          <a:stretch>
            <a:fillRect/>
          </a:stretch>
        </p:blipFill>
        <p:spPr bwMode="auto">
          <a:xfrm rot="8527350">
            <a:off x="2501902" y="5221288"/>
            <a:ext cx="1039284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 descr="hoa00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10" t="58333" r="52632"/>
          <a:stretch>
            <a:fillRect/>
          </a:stretch>
        </p:blipFill>
        <p:spPr bwMode="auto">
          <a:xfrm rot="-6827561">
            <a:off x="3933561" y="5069152"/>
            <a:ext cx="855662" cy="1128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2124077" y="3657600"/>
            <a:ext cx="2133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b)   5 ô li</a:t>
            </a: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2114553" y="4259266"/>
            <a:ext cx="2152649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c)   6 ô li</a:t>
            </a: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996951" y="2049463"/>
            <a:ext cx="690880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0" fontAlgn="base" hangingPunct="0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*Con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cỡ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vừa</a:t>
            </a:r>
            <a:r>
              <a:rPr lang="en-US" sz="4800" b="1" dirty="0">
                <a:solidFill>
                  <a:srgbClr val="44546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 </a:t>
            </a:r>
          </a:p>
          <a:p>
            <a:pPr algn="just" eaLnBrk="0" fontAlgn="base" hangingPunct="0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cao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mấy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 ô li ?</a:t>
            </a:r>
          </a:p>
        </p:txBody>
      </p:sp>
      <p:grpSp>
        <p:nvGrpSpPr>
          <p:cNvPr id="3083" name="Group 301"/>
          <p:cNvGrpSpPr>
            <a:grpSpLocks/>
          </p:cNvGrpSpPr>
          <p:nvPr/>
        </p:nvGrpSpPr>
        <p:grpSpPr bwMode="auto">
          <a:xfrm>
            <a:off x="6807202" y="1295403"/>
            <a:ext cx="4713817" cy="4360863"/>
            <a:chOff x="1339120" y="1431560"/>
            <a:chExt cx="2971800" cy="4361295"/>
          </a:xfrm>
        </p:grpSpPr>
        <p:grpSp>
          <p:nvGrpSpPr>
            <p:cNvPr id="3084" name="Group 13"/>
            <p:cNvGrpSpPr>
              <a:grpSpLocks/>
            </p:cNvGrpSpPr>
            <p:nvPr/>
          </p:nvGrpSpPr>
          <p:grpSpPr bwMode="auto">
            <a:xfrm>
              <a:off x="1339120" y="1431560"/>
              <a:ext cx="2971800" cy="4361295"/>
              <a:chOff x="1339120" y="1431560"/>
              <a:chExt cx="2971800" cy="4361295"/>
            </a:xfrm>
          </p:grpSpPr>
          <p:pic>
            <p:nvPicPr>
              <p:cNvPr id="3090" name="Picture 618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53" t="39430" r="54736" b="25040"/>
              <a:stretch>
                <a:fillRect/>
              </a:stretch>
            </p:blipFill>
            <p:spPr bwMode="auto">
              <a:xfrm>
                <a:off x="1339120" y="1431560"/>
                <a:ext cx="2971800" cy="4326659"/>
              </a:xfrm>
              <a:prstGeom prst="rect">
                <a:avLst/>
              </a:prstGeom>
              <a:noFill/>
              <a:ln w="28575">
                <a:solidFill>
                  <a:srgbClr val="0000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91" name="Picture 619" descr="ee hoa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690"/>
              <a:stretch>
                <a:fillRect/>
              </a:stretch>
            </p:blipFill>
            <p:spPr bwMode="auto">
              <a:xfrm>
                <a:off x="1646301" y="2438400"/>
                <a:ext cx="2083594" cy="33544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085" name="Group 14"/>
            <p:cNvGrpSpPr>
              <a:grpSpLocks/>
            </p:cNvGrpSpPr>
            <p:nvPr/>
          </p:nvGrpSpPr>
          <p:grpSpPr bwMode="auto">
            <a:xfrm>
              <a:off x="2209800" y="1917490"/>
              <a:ext cx="1321859" cy="3603680"/>
              <a:chOff x="6189663" y="1384090"/>
              <a:chExt cx="1321859" cy="3603680"/>
            </a:xfrm>
          </p:grpSpPr>
          <p:sp>
            <p:nvSpPr>
              <p:cNvPr id="3086" name="Arc 940"/>
              <p:cNvSpPr>
                <a:spLocks/>
              </p:cNvSpPr>
              <p:nvPr/>
            </p:nvSpPr>
            <p:spPr bwMode="auto">
              <a:xfrm rot="2339314" flipH="1">
                <a:off x="6189663" y="2214563"/>
                <a:ext cx="311150" cy="620712"/>
              </a:xfrm>
              <a:custGeom>
                <a:avLst/>
                <a:gdLst>
                  <a:gd name="T0" fmla="*/ 0 w 21569"/>
                  <a:gd name="T1" fmla="*/ 0 h 20036"/>
                  <a:gd name="T2" fmla="*/ 0 w 21569"/>
                  <a:gd name="T3" fmla="*/ 0 h 20036"/>
                  <a:gd name="T4" fmla="*/ 0 w 21569"/>
                  <a:gd name="T5" fmla="*/ 0 h 20036"/>
                  <a:gd name="T6" fmla="*/ 0 60000 65536"/>
                  <a:gd name="T7" fmla="*/ 0 60000 65536"/>
                  <a:gd name="T8" fmla="*/ 0 60000 65536"/>
                  <a:gd name="T9" fmla="*/ 0 w 21569"/>
                  <a:gd name="T10" fmla="*/ 0 h 20036"/>
                  <a:gd name="T11" fmla="*/ 21569 w 21569"/>
                  <a:gd name="T12" fmla="*/ 20036 h 200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69" h="20036" fill="none" extrusionOk="0">
                    <a:moveTo>
                      <a:pt x="8069" y="-1"/>
                    </a:moveTo>
                    <a:cubicBezTo>
                      <a:pt x="15851" y="3134"/>
                      <a:pt x="21115" y="10491"/>
                      <a:pt x="21568" y="18870"/>
                    </a:cubicBezTo>
                  </a:path>
                  <a:path w="21569" h="20036" stroke="0" extrusionOk="0">
                    <a:moveTo>
                      <a:pt x="8069" y="-1"/>
                    </a:moveTo>
                    <a:cubicBezTo>
                      <a:pt x="15851" y="3134"/>
                      <a:pt x="21115" y="10491"/>
                      <a:pt x="21568" y="18870"/>
                    </a:cubicBezTo>
                    <a:lnTo>
                      <a:pt x="0" y="20036"/>
                    </a:lnTo>
                    <a:lnTo>
                      <a:pt x="8069" y="-1"/>
                    </a:lnTo>
                    <a:close/>
                  </a:path>
                </a:pathLst>
              </a:cu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3087" name="Arc 941"/>
              <p:cNvSpPr>
                <a:spLocks/>
              </p:cNvSpPr>
              <p:nvPr/>
            </p:nvSpPr>
            <p:spPr bwMode="auto">
              <a:xfrm rot="16356548" flipH="1">
                <a:off x="6729285" y="4540096"/>
                <a:ext cx="350837" cy="544512"/>
              </a:xfrm>
              <a:custGeom>
                <a:avLst/>
                <a:gdLst>
                  <a:gd name="T0" fmla="*/ 0 w 21142"/>
                  <a:gd name="T1" fmla="*/ 0 h 20119"/>
                  <a:gd name="T2" fmla="*/ 0 w 21142"/>
                  <a:gd name="T3" fmla="*/ 0 h 20119"/>
                  <a:gd name="T4" fmla="*/ 0 w 21142"/>
                  <a:gd name="T5" fmla="*/ 0 h 20119"/>
                  <a:gd name="T6" fmla="*/ 0 60000 65536"/>
                  <a:gd name="T7" fmla="*/ 0 60000 65536"/>
                  <a:gd name="T8" fmla="*/ 0 60000 65536"/>
                  <a:gd name="T9" fmla="*/ 0 w 21142"/>
                  <a:gd name="T10" fmla="*/ 0 h 20119"/>
                  <a:gd name="T11" fmla="*/ 21142 w 21142"/>
                  <a:gd name="T12" fmla="*/ 20119 h 201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142" h="20119" fill="none" extrusionOk="0">
                    <a:moveTo>
                      <a:pt x="21142" y="4424"/>
                    </a:moveTo>
                    <a:cubicBezTo>
                      <a:pt x="19648" y="11562"/>
                      <a:pt x="14653" y="17464"/>
                      <a:pt x="7860" y="20118"/>
                    </a:cubicBezTo>
                  </a:path>
                  <a:path w="21142" h="20119" stroke="0" extrusionOk="0">
                    <a:moveTo>
                      <a:pt x="21142" y="4424"/>
                    </a:moveTo>
                    <a:cubicBezTo>
                      <a:pt x="19648" y="11562"/>
                      <a:pt x="14653" y="17464"/>
                      <a:pt x="7860" y="20118"/>
                    </a:cubicBezTo>
                    <a:lnTo>
                      <a:pt x="0" y="0"/>
                    </a:lnTo>
                    <a:lnTo>
                      <a:pt x="21142" y="4424"/>
                    </a:lnTo>
                    <a:close/>
                  </a:path>
                </a:pathLst>
              </a:cu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eaVert"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3088" name="Arc 942"/>
              <p:cNvSpPr>
                <a:spLocks/>
              </p:cNvSpPr>
              <p:nvPr/>
            </p:nvSpPr>
            <p:spPr bwMode="auto">
              <a:xfrm rot="14602784" flipH="1">
                <a:off x="7063847" y="2649328"/>
                <a:ext cx="350837" cy="544513"/>
              </a:xfrm>
              <a:custGeom>
                <a:avLst/>
                <a:gdLst>
                  <a:gd name="T0" fmla="*/ 0 w 21142"/>
                  <a:gd name="T1" fmla="*/ 0 h 20119"/>
                  <a:gd name="T2" fmla="*/ 0 w 21142"/>
                  <a:gd name="T3" fmla="*/ 0 h 20119"/>
                  <a:gd name="T4" fmla="*/ 0 w 21142"/>
                  <a:gd name="T5" fmla="*/ 0 h 20119"/>
                  <a:gd name="T6" fmla="*/ 0 60000 65536"/>
                  <a:gd name="T7" fmla="*/ 0 60000 65536"/>
                  <a:gd name="T8" fmla="*/ 0 60000 65536"/>
                  <a:gd name="T9" fmla="*/ 0 w 21142"/>
                  <a:gd name="T10" fmla="*/ 0 h 20119"/>
                  <a:gd name="T11" fmla="*/ 21142 w 21142"/>
                  <a:gd name="T12" fmla="*/ 20119 h 201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142" h="20119" fill="none" extrusionOk="0">
                    <a:moveTo>
                      <a:pt x="21142" y="4424"/>
                    </a:moveTo>
                    <a:cubicBezTo>
                      <a:pt x="19648" y="11562"/>
                      <a:pt x="14653" y="17464"/>
                      <a:pt x="7860" y="20118"/>
                    </a:cubicBezTo>
                  </a:path>
                  <a:path w="21142" h="20119" stroke="0" extrusionOk="0">
                    <a:moveTo>
                      <a:pt x="21142" y="4424"/>
                    </a:moveTo>
                    <a:cubicBezTo>
                      <a:pt x="19648" y="11562"/>
                      <a:pt x="14653" y="17464"/>
                      <a:pt x="7860" y="20118"/>
                    </a:cubicBezTo>
                    <a:lnTo>
                      <a:pt x="0" y="0"/>
                    </a:lnTo>
                    <a:lnTo>
                      <a:pt x="21142" y="4424"/>
                    </a:lnTo>
                    <a:close/>
                  </a:path>
                </a:pathLst>
              </a:cu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eaVert"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3089" name="Text Box 943"/>
              <p:cNvSpPr txBox="1">
                <a:spLocks noChangeArrowheads="1"/>
              </p:cNvSpPr>
              <p:nvPr/>
            </p:nvSpPr>
            <p:spPr bwMode="auto">
              <a:xfrm>
                <a:off x="6597340" y="1384090"/>
                <a:ext cx="295275" cy="763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en-US" sz="4400" b="1" smtClean="0">
                    <a:solidFill>
                      <a:srgbClr val="9900CC"/>
                    </a:solidFill>
                    <a:cs typeface="Arial" charset="0"/>
                  </a:rPr>
                  <a:t>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83820423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880"/>
                            </p:stCondLst>
                            <p:childTnLst>
                              <p:par>
                                <p:cTn id="2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160"/>
                            </p:stCondLst>
                            <p:childTnLst>
                              <p:par>
                                <p:cTn id="2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build="allAtOnce"/>
      <p:bldP spid="5" grpId="0"/>
      <p:bldP spid="10" grpId="0"/>
      <p:bldP spid="12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1966384" y="4262438"/>
            <a:ext cx="2300816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c) 5 ô li</a:t>
            </a: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358776" y="856016"/>
            <a:ext cx="5348816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Chọn</a:t>
            </a:r>
            <a:r>
              <a:rPr lang="en-US" sz="36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ý </a:t>
            </a:r>
            <a:r>
              <a:rPr lang="en-US" sz="36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đúng</a:t>
            </a:r>
            <a:r>
              <a:rPr lang="en-US" sz="36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nhất</a:t>
            </a:r>
            <a:r>
              <a:rPr lang="en-US" sz="36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:</a:t>
            </a:r>
          </a:p>
        </p:txBody>
      </p:sp>
      <p:pic>
        <p:nvPicPr>
          <p:cNvPr id="4100" name="Picture 10" descr="hoa0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4" r="25812" b="55757"/>
          <a:stretch>
            <a:fillRect/>
          </a:stretch>
        </p:blipFill>
        <p:spPr bwMode="auto">
          <a:xfrm rot="9199349">
            <a:off x="1007533" y="5229225"/>
            <a:ext cx="1092200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1" descr="hoa0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7" t="42612" b="10580"/>
          <a:stretch>
            <a:fillRect/>
          </a:stretch>
        </p:blipFill>
        <p:spPr bwMode="auto">
          <a:xfrm rot="8527350">
            <a:off x="2468035" y="5230813"/>
            <a:ext cx="1039284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2" descr="hoa00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10" t="58333" r="52632"/>
          <a:stretch>
            <a:fillRect/>
          </a:stretch>
        </p:blipFill>
        <p:spPr bwMode="auto">
          <a:xfrm rot="-6827561">
            <a:off x="3899694" y="5078677"/>
            <a:ext cx="855662" cy="1128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1153584" y="2052638"/>
            <a:ext cx="6908800" cy="100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0" fontAlgn="base" hangingPunct="0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*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  <a:cs typeface="Times New Roman" pitchFamily="18" charset="0"/>
              </a:rPr>
              <a:t>E</a:t>
            </a: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cỡ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4800" b="1" dirty="0">
                <a:solidFill>
                  <a:srgbClr val="44546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 eaLnBrk="0" fontAlgn="base" hangingPunct="0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ô li ?</a:t>
            </a:r>
          </a:p>
        </p:txBody>
      </p:sp>
      <p:sp>
        <p:nvSpPr>
          <p:cNvPr id="15" name="Oval 16"/>
          <p:cNvSpPr>
            <a:spLocks noChangeArrowheads="1"/>
          </p:cNvSpPr>
          <p:nvPr/>
        </p:nvSpPr>
        <p:spPr bwMode="auto">
          <a:xfrm>
            <a:off x="1966384" y="3152775"/>
            <a:ext cx="609600" cy="457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ED7D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2082319" y="3054350"/>
            <a:ext cx="349134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a) 3 ô li </a:t>
            </a:r>
            <a:r>
              <a:rPr lang="en-US" sz="32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rưỡi</a:t>
            </a:r>
            <a:endParaRPr lang="en-US" sz="32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1966384" y="3729041"/>
            <a:ext cx="2133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b) 4 ô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li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4107" name="Group 300"/>
          <p:cNvGrpSpPr>
            <a:grpSpLocks/>
          </p:cNvGrpSpPr>
          <p:nvPr/>
        </p:nvGrpSpPr>
        <p:grpSpPr bwMode="auto">
          <a:xfrm>
            <a:off x="6807202" y="1295403"/>
            <a:ext cx="4713817" cy="4360863"/>
            <a:chOff x="1339120" y="1431560"/>
            <a:chExt cx="2971800" cy="4361295"/>
          </a:xfrm>
        </p:grpSpPr>
        <p:grpSp>
          <p:nvGrpSpPr>
            <p:cNvPr id="4108" name="Group 13"/>
            <p:cNvGrpSpPr>
              <a:grpSpLocks/>
            </p:cNvGrpSpPr>
            <p:nvPr/>
          </p:nvGrpSpPr>
          <p:grpSpPr bwMode="auto">
            <a:xfrm>
              <a:off x="1339120" y="1431560"/>
              <a:ext cx="2971800" cy="4361295"/>
              <a:chOff x="1339120" y="1431560"/>
              <a:chExt cx="2971800" cy="4361295"/>
            </a:xfrm>
          </p:grpSpPr>
          <p:pic>
            <p:nvPicPr>
              <p:cNvPr id="4114" name="Picture 618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53" t="39430" r="54736" b="25040"/>
              <a:stretch>
                <a:fillRect/>
              </a:stretch>
            </p:blipFill>
            <p:spPr bwMode="auto">
              <a:xfrm>
                <a:off x="1339120" y="1431560"/>
                <a:ext cx="2971800" cy="4326659"/>
              </a:xfrm>
              <a:prstGeom prst="rect">
                <a:avLst/>
              </a:prstGeom>
              <a:noFill/>
              <a:ln w="28575">
                <a:solidFill>
                  <a:srgbClr val="0000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15" name="Picture 619" descr="ee hoa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690"/>
              <a:stretch>
                <a:fillRect/>
              </a:stretch>
            </p:blipFill>
            <p:spPr bwMode="auto">
              <a:xfrm>
                <a:off x="1646301" y="2438400"/>
                <a:ext cx="2083594" cy="33544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109" name="Group 14"/>
            <p:cNvGrpSpPr>
              <a:grpSpLocks/>
            </p:cNvGrpSpPr>
            <p:nvPr/>
          </p:nvGrpSpPr>
          <p:grpSpPr bwMode="auto">
            <a:xfrm>
              <a:off x="2209800" y="1917490"/>
              <a:ext cx="1321859" cy="3603680"/>
              <a:chOff x="6189663" y="1384090"/>
              <a:chExt cx="1321859" cy="3603680"/>
            </a:xfrm>
          </p:grpSpPr>
          <p:sp>
            <p:nvSpPr>
              <p:cNvPr id="4110" name="Arc 940"/>
              <p:cNvSpPr>
                <a:spLocks/>
              </p:cNvSpPr>
              <p:nvPr/>
            </p:nvSpPr>
            <p:spPr bwMode="auto">
              <a:xfrm rot="2339314" flipH="1">
                <a:off x="6189663" y="2214563"/>
                <a:ext cx="311150" cy="620712"/>
              </a:xfrm>
              <a:custGeom>
                <a:avLst/>
                <a:gdLst>
                  <a:gd name="T0" fmla="*/ 0 w 21569"/>
                  <a:gd name="T1" fmla="*/ 0 h 20036"/>
                  <a:gd name="T2" fmla="*/ 0 w 21569"/>
                  <a:gd name="T3" fmla="*/ 0 h 20036"/>
                  <a:gd name="T4" fmla="*/ 0 w 21569"/>
                  <a:gd name="T5" fmla="*/ 0 h 20036"/>
                  <a:gd name="T6" fmla="*/ 0 60000 65536"/>
                  <a:gd name="T7" fmla="*/ 0 60000 65536"/>
                  <a:gd name="T8" fmla="*/ 0 60000 65536"/>
                  <a:gd name="T9" fmla="*/ 0 w 21569"/>
                  <a:gd name="T10" fmla="*/ 0 h 20036"/>
                  <a:gd name="T11" fmla="*/ 21569 w 21569"/>
                  <a:gd name="T12" fmla="*/ 20036 h 200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69" h="20036" fill="none" extrusionOk="0">
                    <a:moveTo>
                      <a:pt x="8069" y="-1"/>
                    </a:moveTo>
                    <a:cubicBezTo>
                      <a:pt x="15851" y="3134"/>
                      <a:pt x="21115" y="10491"/>
                      <a:pt x="21568" y="18870"/>
                    </a:cubicBezTo>
                  </a:path>
                  <a:path w="21569" h="20036" stroke="0" extrusionOk="0">
                    <a:moveTo>
                      <a:pt x="8069" y="-1"/>
                    </a:moveTo>
                    <a:cubicBezTo>
                      <a:pt x="15851" y="3134"/>
                      <a:pt x="21115" y="10491"/>
                      <a:pt x="21568" y="18870"/>
                    </a:cubicBezTo>
                    <a:lnTo>
                      <a:pt x="0" y="20036"/>
                    </a:lnTo>
                    <a:lnTo>
                      <a:pt x="8069" y="-1"/>
                    </a:lnTo>
                    <a:close/>
                  </a:path>
                </a:pathLst>
              </a:cu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4111" name="Arc 941"/>
              <p:cNvSpPr>
                <a:spLocks/>
              </p:cNvSpPr>
              <p:nvPr/>
            </p:nvSpPr>
            <p:spPr bwMode="auto">
              <a:xfrm rot="16356548" flipH="1">
                <a:off x="6729285" y="4540096"/>
                <a:ext cx="350837" cy="544512"/>
              </a:xfrm>
              <a:custGeom>
                <a:avLst/>
                <a:gdLst>
                  <a:gd name="T0" fmla="*/ 0 w 21142"/>
                  <a:gd name="T1" fmla="*/ 0 h 20119"/>
                  <a:gd name="T2" fmla="*/ 0 w 21142"/>
                  <a:gd name="T3" fmla="*/ 0 h 20119"/>
                  <a:gd name="T4" fmla="*/ 0 w 21142"/>
                  <a:gd name="T5" fmla="*/ 0 h 20119"/>
                  <a:gd name="T6" fmla="*/ 0 60000 65536"/>
                  <a:gd name="T7" fmla="*/ 0 60000 65536"/>
                  <a:gd name="T8" fmla="*/ 0 60000 65536"/>
                  <a:gd name="T9" fmla="*/ 0 w 21142"/>
                  <a:gd name="T10" fmla="*/ 0 h 20119"/>
                  <a:gd name="T11" fmla="*/ 21142 w 21142"/>
                  <a:gd name="T12" fmla="*/ 20119 h 201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142" h="20119" fill="none" extrusionOk="0">
                    <a:moveTo>
                      <a:pt x="21142" y="4424"/>
                    </a:moveTo>
                    <a:cubicBezTo>
                      <a:pt x="19648" y="11562"/>
                      <a:pt x="14653" y="17464"/>
                      <a:pt x="7860" y="20118"/>
                    </a:cubicBezTo>
                  </a:path>
                  <a:path w="21142" h="20119" stroke="0" extrusionOk="0">
                    <a:moveTo>
                      <a:pt x="21142" y="4424"/>
                    </a:moveTo>
                    <a:cubicBezTo>
                      <a:pt x="19648" y="11562"/>
                      <a:pt x="14653" y="17464"/>
                      <a:pt x="7860" y="20118"/>
                    </a:cubicBezTo>
                    <a:lnTo>
                      <a:pt x="0" y="0"/>
                    </a:lnTo>
                    <a:lnTo>
                      <a:pt x="21142" y="4424"/>
                    </a:lnTo>
                    <a:close/>
                  </a:path>
                </a:pathLst>
              </a:cu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eaVert"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4112" name="Arc 942"/>
              <p:cNvSpPr>
                <a:spLocks/>
              </p:cNvSpPr>
              <p:nvPr/>
            </p:nvSpPr>
            <p:spPr bwMode="auto">
              <a:xfrm rot="14602784" flipH="1">
                <a:off x="7063847" y="2649328"/>
                <a:ext cx="350837" cy="544513"/>
              </a:xfrm>
              <a:custGeom>
                <a:avLst/>
                <a:gdLst>
                  <a:gd name="T0" fmla="*/ 0 w 21142"/>
                  <a:gd name="T1" fmla="*/ 0 h 20119"/>
                  <a:gd name="T2" fmla="*/ 0 w 21142"/>
                  <a:gd name="T3" fmla="*/ 0 h 20119"/>
                  <a:gd name="T4" fmla="*/ 0 w 21142"/>
                  <a:gd name="T5" fmla="*/ 0 h 20119"/>
                  <a:gd name="T6" fmla="*/ 0 60000 65536"/>
                  <a:gd name="T7" fmla="*/ 0 60000 65536"/>
                  <a:gd name="T8" fmla="*/ 0 60000 65536"/>
                  <a:gd name="T9" fmla="*/ 0 w 21142"/>
                  <a:gd name="T10" fmla="*/ 0 h 20119"/>
                  <a:gd name="T11" fmla="*/ 21142 w 21142"/>
                  <a:gd name="T12" fmla="*/ 20119 h 201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142" h="20119" fill="none" extrusionOk="0">
                    <a:moveTo>
                      <a:pt x="21142" y="4424"/>
                    </a:moveTo>
                    <a:cubicBezTo>
                      <a:pt x="19648" y="11562"/>
                      <a:pt x="14653" y="17464"/>
                      <a:pt x="7860" y="20118"/>
                    </a:cubicBezTo>
                  </a:path>
                  <a:path w="21142" h="20119" stroke="0" extrusionOk="0">
                    <a:moveTo>
                      <a:pt x="21142" y="4424"/>
                    </a:moveTo>
                    <a:cubicBezTo>
                      <a:pt x="19648" y="11562"/>
                      <a:pt x="14653" y="17464"/>
                      <a:pt x="7860" y="20118"/>
                    </a:cubicBezTo>
                    <a:lnTo>
                      <a:pt x="0" y="0"/>
                    </a:lnTo>
                    <a:lnTo>
                      <a:pt x="21142" y="4424"/>
                    </a:lnTo>
                    <a:close/>
                  </a:path>
                </a:pathLst>
              </a:cu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eaVert"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4113" name="Text Box 943"/>
              <p:cNvSpPr txBox="1">
                <a:spLocks noChangeArrowheads="1"/>
              </p:cNvSpPr>
              <p:nvPr/>
            </p:nvSpPr>
            <p:spPr bwMode="auto">
              <a:xfrm>
                <a:off x="6597340" y="1384090"/>
                <a:ext cx="295275" cy="763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en-US" sz="4400" b="1" smtClean="0">
                    <a:solidFill>
                      <a:srgbClr val="9900CC"/>
                    </a:solidFill>
                    <a:cs typeface="Arial" charset="0"/>
                  </a:rPr>
                  <a:t>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0409004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94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22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4" grpId="0"/>
      <p:bldP spid="15" grpId="0" animBg="1"/>
      <p:bldP spid="16" grpId="0" build="allAtOnce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873"/>
          <p:cNvGrpSpPr>
            <a:grpSpLocks/>
          </p:cNvGrpSpPr>
          <p:nvPr/>
        </p:nvGrpSpPr>
        <p:grpSpPr bwMode="auto">
          <a:xfrm>
            <a:off x="6144685" y="1157288"/>
            <a:ext cx="5012267" cy="4527550"/>
            <a:chOff x="1339120" y="1431560"/>
            <a:chExt cx="2971800" cy="4361295"/>
          </a:xfrm>
        </p:grpSpPr>
        <p:grpSp>
          <p:nvGrpSpPr>
            <p:cNvPr id="5132" name="Group 13"/>
            <p:cNvGrpSpPr>
              <a:grpSpLocks/>
            </p:cNvGrpSpPr>
            <p:nvPr/>
          </p:nvGrpSpPr>
          <p:grpSpPr bwMode="auto">
            <a:xfrm>
              <a:off x="1339120" y="1431560"/>
              <a:ext cx="2971800" cy="4361295"/>
              <a:chOff x="1339120" y="1431560"/>
              <a:chExt cx="2971800" cy="4361295"/>
            </a:xfrm>
          </p:grpSpPr>
          <p:pic>
            <p:nvPicPr>
              <p:cNvPr id="5138" name="Picture 618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53" t="39430" r="54736" b="25040"/>
              <a:stretch>
                <a:fillRect/>
              </a:stretch>
            </p:blipFill>
            <p:spPr bwMode="auto">
              <a:xfrm>
                <a:off x="1339120" y="1431560"/>
                <a:ext cx="2971800" cy="4326659"/>
              </a:xfrm>
              <a:prstGeom prst="rect">
                <a:avLst/>
              </a:prstGeom>
              <a:noFill/>
              <a:ln w="28575">
                <a:solidFill>
                  <a:srgbClr val="0000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39" name="Picture 619" descr="ee hoa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690"/>
              <a:stretch>
                <a:fillRect/>
              </a:stretch>
            </p:blipFill>
            <p:spPr bwMode="auto">
              <a:xfrm>
                <a:off x="1646301" y="2438400"/>
                <a:ext cx="2083594" cy="33544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133" name="Group 14"/>
            <p:cNvGrpSpPr>
              <a:grpSpLocks/>
            </p:cNvGrpSpPr>
            <p:nvPr/>
          </p:nvGrpSpPr>
          <p:grpSpPr bwMode="auto">
            <a:xfrm>
              <a:off x="2209800" y="1917490"/>
              <a:ext cx="1321859" cy="3603680"/>
              <a:chOff x="6189663" y="1384090"/>
              <a:chExt cx="1321859" cy="3603680"/>
            </a:xfrm>
          </p:grpSpPr>
          <p:sp>
            <p:nvSpPr>
              <p:cNvPr id="5134" name="Arc 940"/>
              <p:cNvSpPr>
                <a:spLocks/>
              </p:cNvSpPr>
              <p:nvPr/>
            </p:nvSpPr>
            <p:spPr bwMode="auto">
              <a:xfrm rot="2339314" flipH="1">
                <a:off x="6189663" y="2214563"/>
                <a:ext cx="311150" cy="620712"/>
              </a:xfrm>
              <a:custGeom>
                <a:avLst/>
                <a:gdLst>
                  <a:gd name="T0" fmla="*/ 0 w 21569"/>
                  <a:gd name="T1" fmla="*/ 0 h 20036"/>
                  <a:gd name="T2" fmla="*/ 0 w 21569"/>
                  <a:gd name="T3" fmla="*/ 0 h 20036"/>
                  <a:gd name="T4" fmla="*/ 0 w 21569"/>
                  <a:gd name="T5" fmla="*/ 0 h 20036"/>
                  <a:gd name="T6" fmla="*/ 0 60000 65536"/>
                  <a:gd name="T7" fmla="*/ 0 60000 65536"/>
                  <a:gd name="T8" fmla="*/ 0 60000 65536"/>
                  <a:gd name="T9" fmla="*/ 0 w 21569"/>
                  <a:gd name="T10" fmla="*/ 0 h 20036"/>
                  <a:gd name="T11" fmla="*/ 21569 w 21569"/>
                  <a:gd name="T12" fmla="*/ 20036 h 200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69" h="20036" fill="none" extrusionOk="0">
                    <a:moveTo>
                      <a:pt x="8069" y="-1"/>
                    </a:moveTo>
                    <a:cubicBezTo>
                      <a:pt x="15851" y="3134"/>
                      <a:pt x="21115" y="10491"/>
                      <a:pt x="21568" y="18870"/>
                    </a:cubicBezTo>
                  </a:path>
                  <a:path w="21569" h="20036" stroke="0" extrusionOk="0">
                    <a:moveTo>
                      <a:pt x="8069" y="-1"/>
                    </a:moveTo>
                    <a:cubicBezTo>
                      <a:pt x="15851" y="3134"/>
                      <a:pt x="21115" y="10491"/>
                      <a:pt x="21568" y="18870"/>
                    </a:cubicBezTo>
                    <a:lnTo>
                      <a:pt x="0" y="20036"/>
                    </a:lnTo>
                    <a:lnTo>
                      <a:pt x="8069" y="-1"/>
                    </a:lnTo>
                    <a:close/>
                  </a:path>
                </a:pathLst>
              </a:cu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5135" name="Arc 941"/>
              <p:cNvSpPr>
                <a:spLocks/>
              </p:cNvSpPr>
              <p:nvPr/>
            </p:nvSpPr>
            <p:spPr bwMode="auto">
              <a:xfrm rot="16356548" flipH="1">
                <a:off x="6729285" y="4540096"/>
                <a:ext cx="350837" cy="544512"/>
              </a:xfrm>
              <a:custGeom>
                <a:avLst/>
                <a:gdLst>
                  <a:gd name="T0" fmla="*/ 0 w 21142"/>
                  <a:gd name="T1" fmla="*/ 0 h 20119"/>
                  <a:gd name="T2" fmla="*/ 0 w 21142"/>
                  <a:gd name="T3" fmla="*/ 0 h 20119"/>
                  <a:gd name="T4" fmla="*/ 0 w 21142"/>
                  <a:gd name="T5" fmla="*/ 0 h 20119"/>
                  <a:gd name="T6" fmla="*/ 0 60000 65536"/>
                  <a:gd name="T7" fmla="*/ 0 60000 65536"/>
                  <a:gd name="T8" fmla="*/ 0 60000 65536"/>
                  <a:gd name="T9" fmla="*/ 0 w 21142"/>
                  <a:gd name="T10" fmla="*/ 0 h 20119"/>
                  <a:gd name="T11" fmla="*/ 21142 w 21142"/>
                  <a:gd name="T12" fmla="*/ 20119 h 201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142" h="20119" fill="none" extrusionOk="0">
                    <a:moveTo>
                      <a:pt x="21142" y="4424"/>
                    </a:moveTo>
                    <a:cubicBezTo>
                      <a:pt x="19648" y="11562"/>
                      <a:pt x="14653" y="17464"/>
                      <a:pt x="7860" y="20118"/>
                    </a:cubicBezTo>
                  </a:path>
                  <a:path w="21142" h="20119" stroke="0" extrusionOk="0">
                    <a:moveTo>
                      <a:pt x="21142" y="4424"/>
                    </a:moveTo>
                    <a:cubicBezTo>
                      <a:pt x="19648" y="11562"/>
                      <a:pt x="14653" y="17464"/>
                      <a:pt x="7860" y="20118"/>
                    </a:cubicBezTo>
                    <a:lnTo>
                      <a:pt x="0" y="0"/>
                    </a:lnTo>
                    <a:lnTo>
                      <a:pt x="21142" y="4424"/>
                    </a:lnTo>
                    <a:close/>
                  </a:path>
                </a:pathLst>
              </a:cu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eaVert"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5136" name="Arc 942"/>
              <p:cNvSpPr>
                <a:spLocks/>
              </p:cNvSpPr>
              <p:nvPr/>
            </p:nvSpPr>
            <p:spPr bwMode="auto">
              <a:xfrm rot="14602784" flipH="1">
                <a:off x="7063847" y="2649328"/>
                <a:ext cx="350837" cy="544513"/>
              </a:xfrm>
              <a:custGeom>
                <a:avLst/>
                <a:gdLst>
                  <a:gd name="T0" fmla="*/ 0 w 21142"/>
                  <a:gd name="T1" fmla="*/ 0 h 20119"/>
                  <a:gd name="T2" fmla="*/ 0 w 21142"/>
                  <a:gd name="T3" fmla="*/ 0 h 20119"/>
                  <a:gd name="T4" fmla="*/ 0 w 21142"/>
                  <a:gd name="T5" fmla="*/ 0 h 20119"/>
                  <a:gd name="T6" fmla="*/ 0 60000 65536"/>
                  <a:gd name="T7" fmla="*/ 0 60000 65536"/>
                  <a:gd name="T8" fmla="*/ 0 60000 65536"/>
                  <a:gd name="T9" fmla="*/ 0 w 21142"/>
                  <a:gd name="T10" fmla="*/ 0 h 20119"/>
                  <a:gd name="T11" fmla="*/ 21142 w 21142"/>
                  <a:gd name="T12" fmla="*/ 20119 h 201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142" h="20119" fill="none" extrusionOk="0">
                    <a:moveTo>
                      <a:pt x="21142" y="4424"/>
                    </a:moveTo>
                    <a:cubicBezTo>
                      <a:pt x="19648" y="11562"/>
                      <a:pt x="14653" y="17464"/>
                      <a:pt x="7860" y="20118"/>
                    </a:cubicBezTo>
                  </a:path>
                  <a:path w="21142" h="20119" stroke="0" extrusionOk="0">
                    <a:moveTo>
                      <a:pt x="21142" y="4424"/>
                    </a:moveTo>
                    <a:cubicBezTo>
                      <a:pt x="19648" y="11562"/>
                      <a:pt x="14653" y="17464"/>
                      <a:pt x="7860" y="20118"/>
                    </a:cubicBezTo>
                    <a:lnTo>
                      <a:pt x="0" y="0"/>
                    </a:lnTo>
                    <a:lnTo>
                      <a:pt x="21142" y="4424"/>
                    </a:lnTo>
                    <a:close/>
                  </a:path>
                </a:pathLst>
              </a:cu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eaVert"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5137" name="Text Box 943"/>
              <p:cNvSpPr txBox="1">
                <a:spLocks noChangeArrowheads="1"/>
              </p:cNvSpPr>
              <p:nvPr/>
            </p:nvSpPr>
            <p:spPr bwMode="auto">
              <a:xfrm>
                <a:off x="6597340" y="1384090"/>
                <a:ext cx="295275" cy="763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en-US" sz="4400" b="1" smtClean="0">
                    <a:solidFill>
                      <a:srgbClr val="9900CC"/>
                    </a:solidFill>
                    <a:cs typeface="Arial" charset="0"/>
                  </a:rPr>
                  <a:t>1</a:t>
                </a:r>
              </a:p>
            </p:txBody>
          </p:sp>
        </p:grpSp>
      </p:grp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1820333" y="3962400"/>
            <a:ext cx="2133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b) 2 </a:t>
            </a:r>
            <a:r>
              <a:rPr lang="en-US" sz="32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nét</a:t>
            </a:r>
            <a:endParaRPr lang="en-US" sz="32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Arial" pitchFamily="34" charset="0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312333" y="1162051"/>
            <a:ext cx="4165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 i="1" u="sng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Chọn ý đúng nhất:</a:t>
            </a:r>
          </a:p>
        </p:txBody>
      </p:sp>
      <p:pic>
        <p:nvPicPr>
          <p:cNvPr id="5125" name="Picture 10" descr="hoa00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4" r="25812" b="55757"/>
          <a:stretch>
            <a:fillRect/>
          </a:stretch>
        </p:blipFill>
        <p:spPr bwMode="auto">
          <a:xfrm rot="9199349">
            <a:off x="1051984" y="5238750"/>
            <a:ext cx="1092200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11" descr="hoa000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7" t="42612" b="10580"/>
          <a:stretch>
            <a:fillRect/>
          </a:stretch>
        </p:blipFill>
        <p:spPr bwMode="auto">
          <a:xfrm rot="8527350">
            <a:off x="2512485" y="5240338"/>
            <a:ext cx="1039283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12" descr="hoa000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10" t="58333" r="52632"/>
          <a:stretch>
            <a:fillRect/>
          </a:stretch>
        </p:blipFill>
        <p:spPr bwMode="auto">
          <a:xfrm rot="-6827561">
            <a:off x="3944145" y="5088205"/>
            <a:ext cx="855662" cy="1128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1007533" y="2133600"/>
            <a:ext cx="6908800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0" fontAlgn="base" hangingPunct="0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*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  <a:cs typeface="Times New Roman" pitchFamily="18" charset="0"/>
              </a:rPr>
              <a:t>E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gồm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 eaLnBrk="0" fontAlgn="base" hangingPunct="0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3" name="Oval 9"/>
          <p:cNvSpPr>
            <a:spLocks noChangeArrowheads="1"/>
          </p:cNvSpPr>
          <p:nvPr/>
        </p:nvSpPr>
        <p:spPr bwMode="auto">
          <a:xfrm>
            <a:off x="1820333" y="3448050"/>
            <a:ext cx="609600" cy="457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ED7D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1820333" y="3413125"/>
            <a:ext cx="224366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a) 1 </a:t>
            </a:r>
            <a:r>
              <a:rPr lang="en-US" sz="32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nét</a:t>
            </a:r>
            <a:endParaRPr lang="en-US" sz="32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Arial" pitchFamily="34" charset="0"/>
            </a:endParaRPr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1871133" y="4572000"/>
            <a:ext cx="229446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c) 3 </a:t>
            </a:r>
            <a:r>
              <a:rPr lang="en-US" sz="32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nét</a:t>
            </a:r>
            <a:endParaRPr lang="en-US" sz="32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939251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78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6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2" grpId="0"/>
      <p:bldP spid="13" grpId="0" animBg="1"/>
      <p:bldP spid="19" grpId="0" build="allAtOnce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">
            <a:hlinkClick r:id="" action="ppaction://media"/>
            <a:extLst>
              <a:ext uri="{FF2B5EF4-FFF2-40B4-BE49-F238E27FC236}">
                <a16:creationId xmlns:a16="http://schemas.microsoft.com/office/drawing/2014/main" xmlns="" id="{F8F46BE4-FD12-47DC-B360-24F45CFCB5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1910951" cy="654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204366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Ê">
            <a:hlinkClick r:id="" action="ppaction://media"/>
            <a:extLst>
              <a:ext uri="{FF2B5EF4-FFF2-40B4-BE49-F238E27FC236}">
                <a16:creationId xmlns:a16="http://schemas.microsoft.com/office/drawing/2014/main" xmlns="" id="{CBF6222C-97A5-46A6-924C-61201A7379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44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736859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 2.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6765" y="0"/>
            <a:ext cx="87596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187532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ê 2.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10748" y="0"/>
            <a:ext cx="87199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416251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570</TotalTime>
  <Words>187</Words>
  <Application>Microsoft Office PowerPoint</Application>
  <PresentationFormat>Custom</PresentationFormat>
  <Paragraphs>37</Paragraphs>
  <Slides>16</Slides>
  <Notes>1</Notes>
  <HiddenSlides>0</HiddenSlides>
  <MMClips>4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Office 主题</vt:lpstr>
      <vt:lpstr>2_Office Theme</vt:lpstr>
      <vt:lpstr>Office Theme</vt:lpstr>
      <vt:lpstr>1_Office 主题</vt:lpstr>
      <vt:lpstr>PowerPoint Presentation</vt:lpstr>
      <vt:lpstr>         Thứ …. ngày … tháng 10  năm 2021 Bài viết 1: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</cp:lastModifiedBy>
  <cp:revision>34</cp:revision>
  <dcterms:created xsi:type="dcterms:W3CDTF">2021-06-07T06:59:14Z</dcterms:created>
  <dcterms:modified xsi:type="dcterms:W3CDTF">2025-03-28T03:13:40Z</dcterms:modified>
</cp:coreProperties>
</file>