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76" r:id="rId2"/>
    <p:sldId id="302" r:id="rId3"/>
    <p:sldId id="269" r:id="rId4"/>
    <p:sldId id="272" r:id="rId5"/>
    <p:sldId id="268" r:id="rId6"/>
    <p:sldId id="270" r:id="rId7"/>
    <p:sldId id="300" r:id="rId8"/>
    <p:sldId id="278" r:id="rId9"/>
    <p:sldId id="280" r:id="rId10"/>
    <p:sldId id="281" r:id="rId11"/>
    <p:sldId id="283" r:id="rId12"/>
    <p:sldId id="304" r:id="rId13"/>
    <p:sldId id="303" r:id="rId14"/>
    <p:sldId id="306" r:id="rId15"/>
    <p:sldId id="308" r:id="rId16"/>
    <p:sldId id="286" r:id="rId17"/>
    <p:sldId id="309" r:id="rId18"/>
    <p:sldId id="287" r:id="rId19"/>
    <p:sldId id="310" r:id="rId20"/>
    <p:sldId id="305" r:id="rId21"/>
    <p:sldId id="289" r:id="rId22"/>
    <p:sldId id="290" r:id="rId23"/>
    <p:sldId id="291" r:id="rId24"/>
    <p:sldId id="292" r:id="rId25"/>
    <p:sldId id="301" r:id="rId26"/>
    <p:sldId id="293" r:id="rId27"/>
    <p:sldId id="294" r:id="rId28"/>
    <p:sldId id="299" r:id="rId29"/>
    <p:sldId id="295" r:id="rId30"/>
    <p:sldId id="311" r:id="rId31"/>
    <p:sldId id="297" r:id="rId32"/>
    <p:sldId id="298" r:id="rId33"/>
  </p:sldIdLst>
  <p:sldSz cx="12192000" cy="6858000"/>
  <p:notesSz cx="6858000" cy="9144000"/>
  <p:embeddedFontLst>
    <p:embeddedFont>
      <p:font typeface="Microsoft YaHei" pitchFamily="34" charset="-122"/>
      <p:regular r:id="rId35"/>
      <p:bold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Tahoma" pitchFamily="34" charset="0"/>
      <p:regular r:id="rId41"/>
      <p:bold r:id="rId42"/>
    </p:embeddedFont>
    <p:embeddedFont>
      <p:font typeface="Bodoni MT" charset="0"/>
      <p:regular r:id="rId43"/>
      <p:bold r:id="rId44"/>
      <p:italic r:id="rId45"/>
      <p:boldItalic r:id="rId46"/>
    </p:embeddedFont>
    <p:embeddedFont>
      <p:font typeface="Calibri Light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FC4CD"/>
    <a:srgbClr val="F1F8FF"/>
    <a:srgbClr val="FFDD00"/>
    <a:srgbClr val="4EC5CE"/>
    <a:srgbClr val="0000FF"/>
    <a:srgbClr val="A1CF9E"/>
    <a:srgbClr val="EDC2A7"/>
    <a:srgbClr val="126186"/>
    <a:srgbClr val="6D1E1D"/>
    <a:srgbClr val="C796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161" autoAdjust="0"/>
  </p:normalViewPr>
  <p:slideViewPr>
    <p:cSldViewPr snapToGrid="0">
      <p:cViewPr>
        <p:scale>
          <a:sx n="76" d="100"/>
          <a:sy n="76" d="100"/>
        </p:scale>
        <p:origin x="72" y="-1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F8B5E-D013-411B-ADCF-7BA90A030BB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18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76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3925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877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pPr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microsoft.com/office/2007/relationships/hdphoto" Target="../media/hdphoto5.wdp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6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microsoft.com/office/2007/relationships/hdphoto" Target="../media/hdphoto5.wdp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gif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microsoft.com/office/2007/relationships/media" Target="../media/media1.mp3"/><Relationship Id="rId14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26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27.gif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microsoft.com/office/2007/relationships/media" Target="../media/media2.mp3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26.gif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gif"/><Relationship Id="rId19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23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32.png"/><Relationship Id="rId3" Type="http://schemas.openxmlformats.org/officeDocument/2006/relationships/audio" Target="../media/audio1.wav"/><Relationship Id="rId21" Type="http://schemas.openxmlformats.org/officeDocument/2006/relationships/image" Target="../media/image27.gif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microsoft.com/office/2007/relationships/media" Target="../media/media2.mp3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png"/><Relationship Id="rId20" Type="http://schemas.openxmlformats.org/officeDocument/2006/relationships/image" Target="../media/image26.gif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gif"/><Relationship Id="rId19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35.png"/><Relationship Id="rId22" Type="http://schemas.openxmlformats.org/officeDocument/2006/relationships/image" Target="../media/image28.png"/><Relationship Id="rId27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media" Target="../media/media2.mp3"/><Relationship Id="rId18" Type="http://schemas.openxmlformats.org/officeDocument/2006/relationships/image" Target="../media/image28.png"/><Relationship Id="rId26" Type="http://schemas.openxmlformats.org/officeDocument/2006/relationships/image" Target="../media/image37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openxmlformats.org/officeDocument/2006/relationships/audio" Target="../media/audio5.wav"/><Relationship Id="rId12" Type="http://schemas.openxmlformats.org/officeDocument/2006/relationships/image" Target="../media/image12.png"/><Relationship Id="rId17" Type="http://schemas.openxmlformats.org/officeDocument/2006/relationships/image" Target="../media/image27.gif"/><Relationship Id="rId25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6.gif"/><Relationship Id="rId20" Type="http://schemas.openxmlformats.org/officeDocument/2006/relationships/image" Target="../media/image30.png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24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25.gif"/><Relationship Id="rId23" Type="http://schemas.openxmlformats.org/officeDocument/2006/relationships/image" Target="../media/image23.png"/><Relationship Id="rId28" Type="http://schemas.openxmlformats.org/officeDocument/2006/relationships/image" Target="../media/image34.png"/><Relationship Id="rId10" Type="http://schemas.openxmlformats.org/officeDocument/2006/relationships/image" Target="../media/image16.gif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Relationship Id="rId22" Type="http://schemas.openxmlformats.org/officeDocument/2006/relationships/image" Target="../media/image32.png"/><Relationship Id="rId27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528174" y="836370"/>
            <a:ext cx="9569886" cy="206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5595" y="187891"/>
            <a:ext cx="589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2021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39" y="2981195"/>
            <a:ext cx="97201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823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66" t="5601" r="12496" b="10867"/>
          <a:stretch/>
        </p:blipFill>
        <p:spPr>
          <a:xfrm>
            <a:off x="1566449" y="0"/>
            <a:ext cx="9719502" cy="6938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3423449" y="1368532"/>
            <a:ext cx="1408480" cy="1379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8476" y="1876531"/>
            <a:ext cx="9780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8932449" y="4213331"/>
            <a:ext cx="1408480" cy="1379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2449" y="4518132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7408449" y="1186923"/>
            <a:ext cx="1408480" cy="1379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7057" y="1485478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2014969" y="4164836"/>
            <a:ext cx="1408480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7916449" y="2747748"/>
            <a:ext cx="1408480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3243908" y="2834115"/>
            <a:ext cx="1408480" cy="1379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5500319" y="1448203"/>
            <a:ext cx="1408480" cy="1379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5422378" y="3129806"/>
            <a:ext cx="1408480" cy="1379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85009" y="1793479"/>
            <a:ext cx="140848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vi-VN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3908" y="3282476"/>
            <a:ext cx="140848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vi-VN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9128" y="3032205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66915" y="3437357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4969" y="4469640"/>
            <a:ext cx="1408480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ũng</a:t>
            </a:r>
            <a:r>
              <a:rPr lang="en-US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vi-VN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81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30400" y="2265123"/>
            <a:ext cx="5283200" cy="914399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Cô</a:t>
            </a:r>
            <a:r>
              <a:rPr lang="en-US" sz="107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giáo</a:t>
            </a:r>
            <a:r>
              <a:rPr lang="en-US" sz="107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lớp</a:t>
            </a:r>
            <a:r>
              <a:rPr lang="en-US" sz="107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10700" b="1" dirty="0" err="1">
                <a:solidFill>
                  <a:srgbClr val="FF0000"/>
                </a:solidFill>
                <a:latin typeface="Bodoni MT" pitchFamily="18" charset="0"/>
              </a:rPr>
              <a:t>em</a:t>
            </a:r>
            <a:endParaRPr lang="en-US" sz="107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996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14" y="2438683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63" b="17940"/>
          <a:stretch/>
        </p:blipFill>
        <p:spPr>
          <a:xfrm>
            <a:off x="4389323" y="4130555"/>
            <a:ext cx="2966505" cy="1603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4521" y="439421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979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3894978"/>
            <a:ext cx="4673600" cy="2934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5600" y="-228600"/>
            <a:ext cx="2743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292305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0005" y="2108200"/>
            <a:ext cx="4780796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xmlns="" val="105688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52810" y="-25052"/>
            <a:ext cx="5185775" cy="86429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904751" y="279242"/>
            <a:ext cx="2096749" cy="978058"/>
          </a:xfrm>
          <a:prstGeom prst="flowChartTerminator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283200" y="279242"/>
            <a:ext cx="5480050" cy="6732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2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7" descr="C:\Users\Admin\Desktop\chia-se-va-doc-co-giao-lop-em-trang-56-57-58-582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86192" y="739036"/>
            <a:ext cx="10609545" cy="61189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789140"/>
            <a:ext cx="1528175" cy="613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715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14608" y="0"/>
            <a:ext cx="5185775" cy="864295"/>
          </a:xfrm>
          <a:ln>
            <a:solidFill>
              <a:srgbClr val="4FC4CD"/>
            </a:solidFill>
          </a:ln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904751" y="279242"/>
            <a:ext cx="2096749" cy="978058"/>
          </a:xfrm>
          <a:prstGeom prst="flowChartTerminator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283200" y="279242"/>
            <a:ext cx="5480050" cy="6732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2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7" descr="C:\Users\Admin\Desktop\chia-se-va-doc-co-giao-lop-em-trang-56-57-58-582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86192" y="739036"/>
            <a:ext cx="10609545" cy="61189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789140"/>
            <a:ext cx="1528175" cy="613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/>
          <p:cNvSpPr/>
          <p:nvPr/>
        </p:nvSpPr>
        <p:spPr>
          <a:xfrm>
            <a:off x="9467850" y="171213"/>
            <a:ext cx="2543971" cy="122578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15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43761" y="224368"/>
            <a:ext cx="4876800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5400" b="1" cap="all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5400" b="1" cap="all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8301" y="5076027"/>
            <a:ext cx="2923230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endParaRPr lang="en-US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7304" y="1896969"/>
            <a:ext cx="3920099" cy="3078716"/>
          </a:xfrm>
          <a:prstGeom prst="ellipse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676572" y="4765123"/>
            <a:ext cx="340190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AutoShape 5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AutoShape 7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AutoShape 9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8301" y="1896969"/>
            <a:ext cx="3078716" cy="3078716"/>
          </a:xfrm>
          <a:prstGeom prst="ellipse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28784" y="0"/>
            <a:ext cx="1007706" cy="11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AutoShape 2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98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14608" y="0"/>
            <a:ext cx="5185775" cy="86429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904751" y="279242"/>
            <a:ext cx="2096749" cy="978058"/>
          </a:xfrm>
          <a:prstGeom prst="flowChartTerminator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283200" y="279242"/>
            <a:ext cx="5480050" cy="6732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2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7" descr="C:\Users\Admin\Desktop\chia-se-va-doc-co-giao-lop-em-trang-56-57-58-582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86192" y="739036"/>
            <a:ext cx="10609545" cy="61189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789140"/>
            <a:ext cx="1528175" cy="613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/>
          <p:cNvSpPr/>
          <p:nvPr/>
        </p:nvSpPr>
        <p:spPr>
          <a:xfrm>
            <a:off x="9467850" y="171213"/>
            <a:ext cx="2543971" cy="122578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15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26301" y="1213982"/>
            <a:ext cx="4267200" cy="914399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Bodoni MT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92800" y="297070"/>
            <a:ext cx="4594087" cy="67323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900" dirty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None/>
            </a:pP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NGUYỄN XUÂN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SANH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92800" y="297070"/>
            <a:ext cx="0" cy="1524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92800" y="2278270"/>
            <a:ext cx="0" cy="16079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43324" y="4411870"/>
            <a:ext cx="0" cy="1625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454112" y="323734"/>
            <a:ext cx="384055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54112" y="2388947"/>
            <a:ext cx="338793" cy="371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40572" y="4467354"/>
            <a:ext cx="365872" cy="354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645674" y="231708"/>
            <a:ext cx="2256040" cy="982273"/>
          </a:xfrm>
          <a:prstGeom prst="flowChartTerminator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9411222" y="1340284"/>
            <a:ext cx="2780778" cy="1152395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 descr="C:\Users\Admin\Desktop\chia-se-va-doc-co-giao-lop-em-trang-56-57-58-582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86192" y="739036"/>
            <a:ext cx="10609545" cy="6118964"/>
          </a:xfrm>
          <a:prstGeom prst="rect">
            <a:avLst/>
          </a:prstGeom>
          <a:noFill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014608" y="0"/>
            <a:ext cx="5185775" cy="86429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giáo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lớp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789140"/>
            <a:ext cx="1528175" cy="613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495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  <p:bldP spid="11" grpId="0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14608" y="0"/>
            <a:ext cx="5185775" cy="86429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904751" y="279242"/>
            <a:ext cx="2096749" cy="978058"/>
          </a:xfrm>
          <a:prstGeom prst="flowChartTerminator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283200" y="279242"/>
            <a:ext cx="5480050" cy="6732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2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7" descr="C:\Users\Admin\Desktop\chia-se-va-doc-co-giao-lop-em-trang-56-57-58-582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86192" y="739036"/>
            <a:ext cx="10609545" cy="61189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789140"/>
            <a:ext cx="1528175" cy="613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Terminator 13"/>
          <p:cNvSpPr/>
          <p:nvPr/>
        </p:nvSpPr>
        <p:spPr>
          <a:xfrm>
            <a:off x="9467850" y="171213"/>
            <a:ext cx="2543971" cy="1983264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15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667" y="1030915"/>
            <a:ext cx="6681549" cy="334935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445" y="478165"/>
            <a:ext cx="1607635" cy="1735150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650" y="226966"/>
            <a:ext cx="1247132" cy="1540187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408" y="3055786"/>
            <a:ext cx="5175074" cy="1270832"/>
          </a:xfrm>
          <a:prstGeom prst="rect">
            <a:avLst/>
          </a:prstGeom>
        </p:spPr>
      </p:pic>
      <p:grpSp>
        <p:nvGrpSpPr>
          <p:cNvPr id="6" name="组合 10"/>
          <p:cNvGrpSpPr/>
          <p:nvPr/>
        </p:nvGrpSpPr>
        <p:grpSpPr>
          <a:xfrm rot="6329695" flipH="1">
            <a:off x="8829364" y="2536603"/>
            <a:ext cx="865705" cy="708765"/>
            <a:chOff x="9015984" y="2528554"/>
            <a:chExt cx="2157344" cy="1473489"/>
          </a:xfrm>
        </p:grpSpPr>
        <p:sp>
          <p:nvSpPr>
            <p:cNvPr id="7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8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9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0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17" name="文本框 32"/>
          <p:cNvSpPr txBox="1"/>
          <p:nvPr/>
        </p:nvSpPr>
        <p:spPr>
          <a:xfrm>
            <a:off x="3117422" y="1728262"/>
            <a:ext cx="55675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150374" cy="1030915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6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4275" y="2643485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44292" y="2452396"/>
            <a:ext cx="62992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</a:t>
            </a:r>
            <a:endParaRPr lang="en-US" sz="8800" b="1" spc="67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88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endParaRPr lang="en-US" sz="8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55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83485" y="3331417"/>
            <a:ext cx="5138828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1063" y="4484554"/>
            <a:ext cx="5101250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9320" y="2113980"/>
            <a:ext cx="5117205" cy="906087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24050" y="2105628"/>
            <a:ext cx="2012545" cy="906087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037967" y="4484554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37967" y="3331417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cxnSp>
        <p:nvCxnSpPr>
          <p:cNvPr id="16" name="Straight Connector 15"/>
          <p:cNvCxnSpPr>
            <a:stCxn id="14" idx="1"/>
            <a:endCxn id="6" idx="3"/>
          </p:cNvCxnSpPr>
          <p:nvPr/>
        </p:nvCxnSpPr>
        <p:spPr>
          <a:xfrm rot="10800000" flipV="1">
            <a:off x="9222313" y="3708952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13" idx="1"/>
          </p:cNvCxnSpPr>
          <p:nvPr/>
        </p:nvCxnSpPr>
        <p:spPr>
          <a:xfrm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12" idx="1"/>
          </p:cNvCxnSpPr>
          <p:nvPr/>
        </p:nvCxnSpPr>
        <p:spPr>
          <a:xfrm flipV="1">
            <a:off x="9156525" y="2558672"/>
            <a:ext cx="867525" cy="8352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270599" y="699425"/>
            <a:ext cx="6128916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81720" y="1229501"/>
            <a:ext cx="3749718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06785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214685" y="17569"/>
            <a:ext cx="1652115" cy="146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5715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4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03496" y="4070534"/>
            <a:ext cx="7646444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Gió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đưa thoảng hương nhài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Nắng ghé vào cửa lớp. (Khổ thơ 2)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5209471" y="773617"/>
            <a:ext cx="6311110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4" name="Rectangle 3"/>
          <p:cNvSpPr/>
          <p:nvPr/>
        </p:nvSpPr>
        <p:spPr>
          <a:xfrm>
            <a:off x="5245891" y="2701286"/>
            <a:ext cx="6658227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Oval 4"/>
          <p:cNvSpPr/>
          <p:nvPr/>
        </p:nvSpPr>
        <p:spPr>
          <a:xfrm>
            <a:off x="4396671" y="2625664"/>
            <a:ext cx="812800" cy="82834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126687" y="537357"/>
            <a:ext cx="1652115" cy="1467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0901" y="3715793"/>
            <a:ext cx="1578077" cy="15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203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5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93712" y="801792"/>
            <a:ext cx="7122038" cy="2036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3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4512501" y="2957214"/>
            <a:ext cx="6157862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8300" y="5311775"/>
            <a:ext cx="488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3923" y="2957214"/>
            <a:ext cx="1578077" cy="15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76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548882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4512501" y="1005099"/>
            <a:ext cx="7384540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3.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2501" y="3659762"/>
            <a:ext cx="5944105" cy="258531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1162" y="5626103"/>
            <a:ext cx="1431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39975" y="5626103"/>
            <a:ext cx="1231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" t="-2796" r="-215" b="13978"/>
          <a:stretch/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6606" y="3429000"/>
            <a:ext cx="1578077" cy="15780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787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4465" y="2945493"/>
            <a:ext cx="62992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xmlns="" val="30002507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4795" y="1057405"/>
            <a:ext cx="2438405" cy="1625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400" y="209292"/>
            <a:ext cx="11743797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347" y="1069377"/>
            <a:ext cx="2438405" cy="1625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" t="18509" r="2999" b="18904"/>
          <a:stretch/>
        </p:blipFill>
        <p:spPr>
          <a:xfrm rot="708432">
            <a:off x="11284606" y="3471609"/>
            <a:ext cx="817805" cy="551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" t="18509" r="2999" b="18904"/>
          <a:stretch/>
        </p:blipFill>
        <p:spPr>
          <a:xfrm rot="708432">
            <a:off x="11184377" y="3700507"/>
            <a:ext cx="704012" cy="474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7406" y="1468895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8900425"/>
              </p:ext>
            </p:extLst>
          </p:nvPr>
        </p:nvGraphicFramePr>
        <p:xfrm>
          <a:off x="2087548" y="4749801"/>
          <a:ext cx="8636951" cy="202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0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348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8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039" y="2880980"/>
            <a:ext cx="2438405" cy="1625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8098" y="328049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0700" y="1073189"/>
            <a:ext cx="2438405" cy="1625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9759" y="1472707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3854" y="145692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5632" y="990600"/>
            <a:ext cx="2438405" cy="16256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34691" y="139011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7616" y="990600"/>
            <a:ext cx="2438405" cy="16256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6675" y="139011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8272" y="2898180"/>
            <a:ext cx="2438405" cy="16256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4991" y="3074910"/>
            <a:ext cx="1577028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7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367" y="2906545"/>
            <a:ext cx="2438405" cy="16256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71426" y="330606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8414" y="2820701"/>
            <a:ext cx="2438405" cy="16256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7473" y="3220219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43649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347" y="4952"/>
            <a:ext cx="2438405" cy="1625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" t="18509" r="2999" b="18904"/>
          <a:stretch/>
        </p:blipFill>
        <p:spPr>
          <a:xfrm rot="708432">
            <a:off x="11284606" y="3728929"/>
            <a:ext cx="817805" cy="551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6" t="18509" r="2999" b="18904"/>
          <a:stretch/>
        </p:blipFill>
        <p:spPr>
          <a:xfrm rot="708432">
            <a:off x="11184377" y="2636082"/>
            <a:ext cx="704012" cy="474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7406" y="404470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6657456"/>
              </p:ext>
            </p:extLst>
          </p:nvPr>
        </p:nvGraphicFramePr>
        <p:xfrm>
          <a:off x="713984" y="3981244"/>
          <a:ext cx="10772383" cy="2051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3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486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321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863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endParaRPr lang="vi-VN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514927" y="4128638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9039" y="1816555"/>
            <a:ext cx="2438405" cy="162560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58098" y="221607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19312" y="5118194"/>
            <a:ext cx="1537423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0700" y="8764"/>
            <a:ext cx="2438405" cy="162560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579759" y="408282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4795" y="-7020"/>
            <a:ext cx="2438405" cy="162560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733854" y="39249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5632" y="-73826"/>
            <a:ext cx="2438405" cy="162560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34691" y="32569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6575" y="0"/>
            <a:ext cx="2438405" cy="162560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915738" y="350745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8272" y="1833755"/>
            <a:ext cx="2438405" cy="16256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664991" y="2010485"/>
            <a:ext cx="1577028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7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2367" y="1842120"/>
            <a:ext cx="2438405" cy="162560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871426" y="224163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8414" y="1756276"/>
            <a:ext cx="2438405" cy="162560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147473" y="2155794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endParaRPr lang="vi-VN" sz="43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38470" y="4102622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636206" y="4115148"/>
            <a:ext cx="1256575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726238" y="4127673"/>
            <a:ext cx="1751780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097436" y="51307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110729" y="5134833"/>
            <a:ext cx="1340772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51394" y="5168297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50895" y="5143246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82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6" grpId="0"/>
      <p:bldP spid="39" grpId="0"/>
      <p:bldP spid="40" grpId="0"/>
      <p:bldP spid="43" grpId="0"/>
      <p:bldP spid="45" grpId="0"/>
      <p:bldP spid="47" grpId="0"/>
      <p:bldP spid="49" grpId="0"/>
      <p:bldP spid="51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7200" y="423823"/>
            <a:ext cx="9956800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 Các bạn học sinh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cô giáo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vi-VN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mỉm cười thật tươi.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 Cô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 em tập viết</a:t>
            </a:r>
            <a:r>
              <a:rPr lang="vi-VN" sz="27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700" dirty="0">
                <a:latin typeface="Times New Roman" pitchFamily="18" charset="0"/>
                <a:cs typeface="Times New Roman" pitchFamily="18" charset="0"/>
              </a:rPr>
              <a:t> Học sinh </a:t>
            </a:r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bài</a:t>
            </a:r>
            <a:r>
              <a:rPr lang="vi-VN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8432800" y="1092200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Ai?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32800" y="2054305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9701409"/>
              </p:ext>
            </p:extLst>
          </p:nvPr>
        </p:nvGraphicFramePr>
        <p:xfrm>
          <a:off x="2133600" y="3225800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Ai? </a:t>
                      </a: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52880"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94994" y="1244560"/>
            <a:ext cx="665140" cy="53348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vi-VN" sz="2700" dirty="0"/>
          </a:p>
        </p:txBody>
      </p:sp>
      <p:sp>
        <p:nvSpPr>
          <p:cNvPr id="8" name="Rectangle 7"/>
          <p:cNvSpPr/>
          <p:nvPr/>
        </p:nvSpPr>
        <p:spPr>
          <a:xfrm>
            <a:off x="4508500" y="825460"/>
            <a:ext cx="205440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cô giáo</a:t>
            </a:r>
            <a:endParaRPr lang="vi-VN" sz="2700" dirty="0"/>
          </a:p>
        </p:txBody>
      </p:sp>
      <p:sp>
        <p:nvSpPr>
          <p:cNvPr id="9" name="Rectangle 8"/>
          <p:cNvSpPr/>
          <p:nvPr/>
        </p:nvSpPr>
        <p:spPr>
          <a:xfrm>
            <a:off x="2552700" y="1663660"/>
            <a:ext cx="250644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 em tập viết</a:t>
            </a:r>
            <a:endParaRPr lang="vi-VN" sz="2700" b="1" dirty="0"/>
          </a:p>
        </p:txBody>
      </p:sp>
      <p:sp>
        <p:nvSpPr>
          <p:cNvPr id="10" name="Rectangle 9"/>
          <p:cNvSpPr/>
          <p:nvPr/>
        </p:nvSpPr>
        <p:spPr>
          <a:xfrm>
            <a:off x="3405421" y="2054224"/>
            <a:ext cx="1313815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 bài</a:t>
            </a:r>
            <a:endParaRPr lang="vi-VN" sz="2700" dirty="0"/>
          </a:p>
        </p:txBody>
      </p:sp>
    </p:spTree>
    <p:extLst>
      <p:ext uri="{BB962C8B-B14F-4D97-AF65-F5344CB8AC3E}">
        <p14:creationId xmlns:p14="http://schemas.microsoft.com/office/powerpoint/2010/main" xmlns="" val="80627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14254 0.4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20074E-6 L 0.22773 0.484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4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35893E-6 L 0.37161 0.418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20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12581E-6 L 0.34935 0.42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21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1595817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16377" y="3983055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=""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244393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=""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619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52810" y="-25052"/>
            <a:ext cx="5185775" cy="86429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283200" y="279242"/>
            <a:ext cx="5480050" cy="6732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Sáng nào em đến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Cũng thấy cô đến rồi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Đáp lời “Chào cô ạ!”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mỉm cười thật tươi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Cô dạy em tập viết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Gió đưa thoảng hương nhài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Nắng ghé vào cửa lớp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Xem chúng em học bài.</a:t>
            </a: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lời cô giáo giảng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Ấm trang vở thơm tho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Yêu thương em ngắm mãi</a:t>
            </a:r>
            <a:br>
              <a:rPr lang="vi-VN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vi-VN" sz="2900" dirty="0" smtClean="0">
                <a:latin typeface="Times New Roman" pitchFamily="18" charset="0"/>
                <a:cs typeface="Times New Roman" pitchFamily="18" charset="0"/>
              </a:rPr>
              <a:t>Những điểm mười cô cho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NGUYỄN XUÂN SANH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AutoShape 2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Chia sẻ và đọc Cô giáo lớp em trang 56 - 57 - 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7" descr="C:\Users\Admin\Desktop\chia-se-va-doc-co-giao-lop-em-trang-56-57-58-582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86192" y="739036"/>
            <a:ext cx="10609545" cy="6118964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0" y="789140"/>
            <a:ext cx="1528175" cy="613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7157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1550" y="584201"/>
            <a:ext cx="669925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</a:t>
            </a:r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xmlns="" val="1465219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0" y="3735405"/>
            <a:ext cx="10871200" cy="1320800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ArchUp">
              <a:avLst/>
            </a:prstTxWarp>
            <a:spAutoFit/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/>
            <a:r>
              <a:rPr lang="en-US" sz="7200" b="1" spc="67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72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72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uy Hồ Khắc (duyhkhc) - Hồ sơ | Pinterest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2416" y="1"/>
            <a:ext cx="2189584" cy="155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034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692346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Chậu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”.</a:t>
            </a:r>
          </a:p>
          <a:p>
            <a:pPr algn="ctr">
              <a:defRPr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Cây hoa được thầy giáo và các bạn trồng tạm vào đâu?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265225" y="1971218"/>
            <a:ext cx="350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249687" y="2602257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chậu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342021" y="3232990"/>
            <a:ext cx="182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Vườn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367523" y="3929546"/>
            <a:ext cx="2508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st="2016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6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1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tràng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vỗ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tay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88957" y="1907857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50306" y="2536966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50306" y="3194989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78629" y="386425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03012" y="3777035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826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50749" y="963740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Chậu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”.</a:t>
            </a:r>
          </a:p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bình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2728" y="2387945"/>
            <a:ext cx="1179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2728" y="3194454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198076" y="2360655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5256" y="3194454"/>
            <a:ext cx="1599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noProof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=""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st="2016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9631" y="2409623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3070225"/>
              <a:ext cx="1593167" cy="81860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RỒI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3347" y="2322654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3347" y="3129163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6361" y="2322654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6361" y="3129163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28790" y="2230176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704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614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Chậu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”.</a:t>
            </a:r>
          </a:p>
          <a:p>
            <a:pPr algn="ctr">
              <a:defRPr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Thầy giáo đã làm gì khi thấy chậu hoa bị vỡ?</a:t>
            </a:r>
            <a:endParaRPr lang="en-US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308132" y="190991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Vứ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308132" y="2574692"/>
            <a:ext cx="491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chậu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7436848" y="3344314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Bỏ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mặc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7397645" y="3999589"/>
            <a:ext cx="312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chậu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>
                  <p14:trim st="2016"/>
                </p14:media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=""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45654"/>
              <a:ext cx="1593167" cy="10677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Chúc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mừng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em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trả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lời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8751" y="1844624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8751" y="2509401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5133" y="3306313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08751" y="3934298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11334" y="2440994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=""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=""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=""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=""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429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4837" y="775115"/>
            <a:ext cx="87803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algn="ctr"/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9600" b="1" cap="none" spc="0" dirty="0">
              <a:ln w="24500" cmpd="dbl">
                <a:noFill/>
                <a:prstDash val="solid"/>
                <a:miter lim="800000"/>
              </a:ln>
              <a:solidFill>
                <a:srgbClr val="0000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otoshop cô giáo và học si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796" l="0" r="100000">
                        <a14:foregroundMark x1="37333" y1="48794" x2="43000" y2="56586"/>
                        <a14:foregroundMark x1="52000" y1="60853" x2="63833" y2="74954"/>
                        <a14:foregroundMark x1="27667" y1="70872" x2="24833" y2="7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7033" y="3165216"/>
            <a:ext cx="4206460" cy="37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shop học sinh và cô giá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0893" b="100000" l="30833" r="100000">
                        <a14:foregroundMark x1="81333" y1="70893" x2="91167" y2="70179"/>
                        <a14:foregroundMark x1="89667" y1="78750" x2="90667" y2="92500"/>
                        <a14:foregroundMark x1="86000" y1="88393" x2="83833" y2="91607"/>
                        <a14:foregroundMark x1="59667" y1="74286" x2="61000" y2="82500"/>
                        <a14:foregroundMark x1="62000" y1="69107" x2="59333" y2="70179"/>
                        <a14:foregroundMark x1="67833" y1="85893" x2="63833" y2="89464"/>
                        <a14:foregroundMark x1="65833" y1="82857" x2="70000" y2="86786"/>
                        <a14:foregroundMark x1="63500" y1="82857" x2="57333" y2="86786"/>
                        <a14:foregroundMark x1="62000" y1="81786" x2="60667" y2="94464"/>
                        <a14:foregroundMark x1="65833" y1="88393" x2="66833" y2="94107"/>
                        <a14:foregroundMark x1="66333" y1="94643" x2="67333" y2="94286"/>
                        <a14:foregroundMark x1="74000" y1="70893" x2="76833" y2="76071"/>
                        <a14:foregroundMark x1="77167" y1="76071" x2="77167" y2="76071"/>
                        <a14:foregroundMark x1="78333" y1="77143" x2="78333" y2="77679"/>
                        <a14:foregroundMark x1="79000" y1="76250" x2="78833" y2="76429"/>
                        <a14:foregroundMark x1="59667" y1="95536" x2="61333" y2="94464"/>
                        <a14:foregroundMark x1="40333" y1="68214" x2="46000" y2="87143"/>
                        <a14:foregroundMark x1="46667" y1="85179" x2="51000" y2="82500"/>
                        <a14:foregroundMark x1="44833" y1="86607" x2="46167" y2="95357"/>
                        <a14:foregroundMark x1="39833" y1="91071" x2="40500" y2="94643"/>
                        <a14:foregroundMark x1="40333" y1="94821" x2="39167" y2="95179"/>
                        <a14:foregroundMark x1="46500" y1="95357" x2="47667" y2="95357"/>
                        <a14:foregroundMark x1="39500" y1="95536" x2="38500" y2="9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12" t="51324" r="1117" b="842"/>
          <a:stretch/>
        </p:blipFill>
        <p:spPr bwMode="auto">
          <a:xfrm>
            <a:off x="834749" y="5054618"/>
            <a:ext cx="2198737" cy="14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s Day Teacher And Student PNG Image &amp;amp; PSD File Free Download -  Lovepik | 40142219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68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9541" y="3435219"/>
            <a:ext cx="3065718" cy="30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046542" y="0"/>
            <a:ext cx="1145458" cy="970278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3470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4343568" y="3172915"/>
            <a:ext cx="3347523" cy="2080172"/>
            <a:chOff x="3703077" y="921142"/>
            <a:chExt cx="4611891" cy="2736950"/>
          </a:xfrm>
          <a:scene3d>
            <a:camera prst="perspectiveRelaxedModerately"/>
            <a:lightRig rig="threePt" dir="t"/>
          </a:scene3d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3" cstate="print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3693197" y="4959786"/>
            <a:ext cx="4495151" cy="697573"/>
          </a:xfrm>
          <a:prstGeom prst="rect">
            <a:avLst/>
          </a:prstGeom>
          <a:noFill/>
          <a:ln>
            <a:noFill/>
          </a:ln>
          <a:scene3d>
            <a:camera prst="perspectiveRelaxedModerately"/>
            <a:lightRig rig="threePt" dir="t"/>
          </a:scene3d>
        </p:spPr>
        <p:txBody>
          <a:bodyPr spcFirstLastPara="1" wrap="square" lIns="121897" tIns="60932" rIns="121897" bIns="60932" anchor="t" anchorCtr="0">
            <a:spAutoFit/>
          </a:bodyPr>
          <a:lstStyle/>
          <a:p>
            <a:pPr algn="ctr"/>
            <a:r>
              <a:rPr lang="en-US" sz="37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37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4072004" y="3024303"/>
            <a:ext cx="4064000" cy="3128599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92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1" y="1335174"/>
            <a:ext cx="11521356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78" t="2593" r="4703" b="9650"/>
          <a:stretch/>
        </p:blipFill>
        <p:spPr>
          <a:xfrm>
            <a:off x="2238180" y="2935613"/>
            <a:ext cx="1408480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3207" y="3443612"/>
            <a:ext cx="9780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7987" y="3443613"/>
            <a:ext cx="66040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hay,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165633" y="0"/>
            <a:ext cx="1026367" cy="1213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917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730</Words>
  <Application>Microsoft Office PowerPoint</Application>
  <PresentationFormat>Custom</PresentationFormat>
  <Paragraphs>202</Paragraphs>
  <Slides>32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Times New Roman</vt:lpstr>
      <vt:lpstr>等线</vt:lpstr>
      <vt:lpstr>Microsoft YaHei</vt:lpstr>
      <vt:lpstr>Calibri</vt:lpstr>
      <vt:lpstr>Tahoma</vt:lpstr>
      <vt:lpstr>Bodoni MT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Cô giáo lớp em</vt:lpstr>
      <vt:lpstr>Cô giáo lớp em</vt:lpstr>
      <vt:lpstr>Slide 16</vt:lpstr>
      <vt:lpstr>Cô giáo lớp em</vt:lpstr>
      <vt:lpstr>Cô giáo lớp em</vt:lpstr>
      <vt:lpstr>Cô giáo lớp em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Cô giáo lớp em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129</cp:revision>
  <dcterms:created xsi:type="dcterms:W3CDTF">2019-03-13T16:43:13Z</dcterms:created>
  <dcterms:modified xsi:type="dcterms:W3CDTF">2021-10-16T02:28:11Z</dcterms:modified>
</cp:coreProperties>
</file>