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91" r:id="rId3"/>
    <p:sldId id="304" r:id="rId4"/>
    <p:sldId id="315" r:id="rId5"/>
    <p:sldId id="307" r:id="rId6"/>
    <p:sldId id="309" r:id="rId7"/>
    <p:sldId id="310" r:id="rId8"/>
    <p:sldId id="305" r:id="rId9"/>
    <p:sldId id="316" r:id="rId10"/>
    <p:sldId id="299" r:id="rId11"/>
    <p:sldId id="313" r:id="rId12"/>
    <p:sldId id="317" r:id="rId13"/>
    <p:sldId id="30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488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  <a:b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7526"/>
            <a:ext cx="12192001" cy="586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997526"/>
            <a:ext cx="80752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9516" y="1900051"/>
            <a:ext cx="415635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7725" y="1900051"/>
            <a:ext cx="510639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0780" y="2326796"/>
            <a:ext cx="498763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ch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81408" y="2711019"/>
            <a:ext cx="70178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209"/>
            <a:ext cx="12192000" cy="5585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488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  <a:b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274365" y="2702603"/>
            <a:ext cx="259742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643" y="4065104"/>
            <a:ext cx="526111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643" y="4665340"/>
            <a:ext cx="6016487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1: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246909"/>
            <a:ext cx="12108873" cy="56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1719264"/>
            <a:ext cx="12073247" cy="513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0425" y="279508"/>
            <a:ext cx="11558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HP001 4 hàng" pitchFamily="34" charset="0"/>
              </a:rPr>
              <a:t>              </a:t>
            </a:r>
            <a:r>
              <a:rPr lang="en-US" sz="3600" dirty="0" err="1" smtClean="0">
                <a:latin typeface="HP001 4 hàng" pitchFamily="34" charset="0"/>
              </a:rPr>
              <a:t>Thứ</a:t>
            </a:r>
            <a:r>
              <a:rPr lang="en-US" sz="3600" dirty="0" smtClean="0">
                <a:latin typeface="HP001 4 hàng" pitchFamily="34" charset="0"/>
              </a:rPr>
              <a:t> </a:t>
            </a:r>
            <a:r>
              <a:rPr lang="en-US" sz="3600" dirty="0">
                <a:latin typeface="HP001 4 hàng" pitchFamily="34" charset="0"/>
              </a:rPr>
              <a:t>…. </a:t>
            </a:r>
            <a:r>
              <a:rPr lang="en-US" sz="3600" dirty="0" err="1">
                <a:latin typeface="HP001 4 hàng" pitchFamily="34" charset="0"/>
              </a:rPr>
              <a:t>ngày</a:t>
            </a:r>
            <a:r>
              <a:rPr lang="en-US" sz="3600" dirty="0">
                <a:latin typeface="HP001 4 hàng" pitchFamily="34" charset="0"/>
              </a:rPr>
              <a:t> … </a:t>
            </a:r>
            <a:r>
              <a:rPr lang="en-US" sz="3600" dirty="0" err="1">
                <a:latin typeface="HP001 4 hàng" pitchFamily="34" charset="0"/>
              </a:rPr>
              <a:t>tháng</a:t>
            </a:r>
            <a:r>
              <a:rPr lang="en-US" sz="3600" dirty="0">
                <a:latin typeface="HP001 4 hàng" pitchFamily="34" charset="0"/>
              </a:rPr>
              <a:t> 10  </a:t>
            </a:r>
            <a:r>
              <a:rPr lang="en-US" sz="3600" dirty="0" err="1">
                <a:latin typeface="HP001 4 hàng" pitchFamily="34" charset="0"/>
              </a:rPr>
              <a:t>năm</a:t>
            </a:r>
            <a:r>
              <a:rPr lang="en-US" sz="3600" dirty="0">
                <a:latin typeface="HP001 4 hàng" pitchFamily="34" charset="0"/>
              </a:rPr>
              <a:t> 2021</a:t>
            </a:r>
            <a:br>
              <a:rPr lang="en-US" sz="3600" dirty="0">
                <a:latin typeface="HP001 4 hàng" pitchFamily="34" charset="0"/>
              </a:rPr>
            </a:br>
            <a:r>
              <a:rPr lang="en-US" sz="3600" b="1" u="sng" dirty="0" err="1">
                <a:latin typeface="HP001 4 hàng" pitchFamily="34" charset="0"/>
              </a:rPr>
              <a:t>Bài</a:t>
            </a:r>
            <a:r>
              <a:rPr lang="en-US" sz="3600" b="1" u="sng" dirty="0">
                <a:latin typeface="HP001 4 hàng" pitchFamily="34" charset="0"/>
              </a:rPr>
              <a:t> </a:t>
            </a:r>
            <a:r>
              <a:rPr lang="en-US" sz="3600" b="1" u="sng" dirty="0" err="1">
                <a:latin typeface="HP001 4 hàng" pitchFamily="34" charset="0"/>
              </a:rPr>
              <a:t>viết</a:t>
            </a:r>
            <a:r>
              <a:rPr lang="en-US" sz="3600" b="1" u="sng" dirty="0">
                <a:latin typeface="HP001 4 hàng" pitchFamily="34" charset="0"/>
              </a:rPr>
              <a:t> 1</a:t>
            </a:r>
            <a:r>
              <a:rPr lang="en-US" sz="3600" b="1" dirty="0" smtClean="0">
                <a:latin typeface="HP001 4 hàng" pitchFamily="34" charset="0"/>
              </a:rPr>
              <a:t>:          </a:t>
            </a:r>
            <a:r>
              <a:rPr lang="en-US" sz="3600" b="1" dirty="0" err="1" smtClean="0">
                <a:latin typeface="HP001 4 hàng" pitchFamily="34" charset="0"/>
              </a:rPr>
              <a:t>Cô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giáo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lớp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42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2F37EEF3-5EDB-4DB4-A621-BC34B318923F}"/>
              </a:ext>
            </a:extLst>
          </p:cNvPr>
          <p:cNvSpPr/>
          <p:nvPr/>
        </p:nvSpPr>
        <p:spPr>
          <a:xfrm>
            <a:off x="0" y="1312874"/>
            <a:ext cx="3438817" cy="107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94E1F88E-8AAF-447F-94AF-690C847F7622}"/>
              </a:ext>
            </a:extLst>
          </p:cNvPr>
          <p:cNvSpPr/>
          <p:nvPr/>
        </p:nvSpPr>
        <p:spPr>
          <a:xfrm>
            <a:off x="0" y="86955"/>
            <a:ext cx="12192000" cy="104120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kern="0" baseline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695699"/>
            <a:ext cx="6958940" cy="41623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“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Cô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giáo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lớp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” 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giúp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hiểu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sz="2200" b="1" kern="0" dirty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điều gì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Khổ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thơ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2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và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3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có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mấy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dòng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thơ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?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Mỗi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dòng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có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mấy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Cần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hoa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Hai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khổ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có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dấu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câu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745673"/>
            <a:ext cx="4857750" cy="50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0680" y="1208315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="" xmlns:a16="http://schemas.microsoft.com/office/drawing/2014/main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="" xmlns:a16="http://schemas.microsoft.com/office/drawing/2014/main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="" xmlns:a16="http://schemas.microsoft.com/office/drawing/2014/main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="" xmlns:a16="http://schemas.microsoft.com/office/drawing/2014/main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="" xmlns:a16="http://schemas.microsoft.com/office/drawing/2014/main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07" y="1235034"/>
            <a:ext cx="71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Chính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tả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:      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b="1" kern="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4070" y="1819809"/>
            <a:ext cx="1452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矩形 5">
            <a:extLst>
              <a:ext uri="{FF2B5EF4-FFF2-40B4-BE49-F238E27FC236}">
                <a16:creationId xmlns:a16="http://schemas.microsoft.com/office/drawing/2014/main" xmlns="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9129" y="4108860"/>
            <a:ext cx="47281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Xem</a:t>
            </a:r>
            <a:r>
              <a:rPr lang="en-US" sz="3300" b="1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chúng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học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bài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4057" y="1956107"/>
            <a:ext cx="3717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Cô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dạy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tập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viết</a:t>
            </a:r>
            <a:endParaRPr lang="en-US" sz="33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4057" y="2679987"/>
            <a:ext cx="5289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Gió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đưa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thoảng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hương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nhài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4057" y="3390405"/>
            <a:ext cx="42322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Nắng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ghé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vào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cửa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lớp</a:t>
            </a:r>
            <a:endParaRPr lang="en-US" sz="33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3546" y="5515384"/>
            <a:ext cx="45304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Những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lời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cô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giáo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giảng</a:t>
            </a:r>
            <a:endParaRPr kumimoji="0" lang="en-US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525" y="6273225"/>
            <a:ext cx="430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Ấm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vở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thơm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tho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993" y="519191"/>
            <a:ext cx="520687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thương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ngắm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mãi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1127" y="1202482"/>
            <a:ext cx="4201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mười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3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294</Words>
  <Application>Microsoft Office PowerPoint</Application>
  <PresentationFormat>Custom</PresentationFormat>
  <Paragraphs>49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2_Office Theme</vt:lpstr>
      <vt:lpstr>PowerPoint Presentation</vt:lpstr>
      <vt:lpstr>         Thứ …. ngày … tháng 10  năm 2021 Bài viết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38</cp:revision>
  <dcterms:created xsi:type="dcterms:W3CDTF">2021-06-07T06:59:14Z</dcterms:created>
  <dcterms:modified xsi:type="dcterms:W3CDTF">2025-03-28T03:13:15Z</dcterms:modified>
</cp:coreProperties>
</file>