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93" r:id="rId2"/>
    <p:sldId id="286" r:id="rId3"/>
    <p:sldId id="283" r:id="rId4"/>
    <p:sldId id="276" r:id="rId5"/>
    <p:sldId id="288" r:id="rId6"/>
    <p:sldId id="290" r:id="rId7"/>
    <p:sldId id="291" r:id="rId8"/>
    <p:sldId id="281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10662" y="136523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7877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6626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822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6296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9914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9215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1733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5478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47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317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021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952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2865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35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21211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782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0810817" y="163999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5673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6986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711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383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685" r:id="rId16"/>
    <p:sldLayoutId id="2147483686" r:id="rId17"/>
    <p:sldLayoutId id="2147483687" r:id="rId18"/>
    <p:sldLayoutId id="2147483688" r:id="rId19"/>
    <p:sldLayoutId id="2147483691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457200"/>
            <a:ext cx="9142810" cy="2387600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4742" y="2921947"/>
            <a:ext cx="13214349" cy="1701328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Nghe –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trao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“Ba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ngọn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lung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513032" y="8766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794793" y="672440"/>
            <a:ext cx="1524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93229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31" y="1015068"/>
            <a:ext cx="8515865" cy="44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7520" y="3709756"/>
            <a:ext cx="6570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7139630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99626" y="604925"/>
            <a:ext cx="10515600" cy="949325"/>
          </a:xfrm>
        </p:spPr>
        <p:txBody>
          <a:bodyPr/>
          <a:lstStyle/>
          <a:p>
            <a:r>
              <a:rPr lang="en-US" dirty="0"/>
              <a:t>         </a:t>
            </a:r>
            <a:r>
              <a:rPr lang="en-US" dirty="0" err="1">
                <a:cs typeface="Times New Roman" pitchFamily="18" charset="0"/>
              </a:rPr>
              <a:t>Bài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hát</a:t>
            </a:r>
            <a:r>
              <a:rPr lang="en-US" dirty="0">
                <a:cs typeface="Times New Roman" pitchFamily="18" charset="0"/>
              </a:rPr>
              <a:t>: Ba </a:t>
            </a:r>
            <a:r>
              <a:rPr lang="en-US" dirty="0" err="1">
                <a:cs typeface="Times New Roman" pitchFamily="18" charset="0"/>
              </a:rPr>
              <a:t>ngọn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nến</a:t>
            </a:r>
            <a:r>
              <a:rPr lang="en-US" dirty="0">
                <a:cs typeface="Times New Roman" pitchFamily="18" charset="0"/>
              </a:rPr>
              <a:t> lung </a:t>
            </a:r>
            <a:r>
              <a:rPr lang="en-US" dirty="0" err="1">
                <a:cs typeface="Times New Roman" pitchFamily="18" charset="0"/>
              </a:rPr>
              <a:t>linh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9211" y="1627464"/>
            <a:ext cx="4571999" cy="462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.com - Cả Nhà Thương Nhau  Ba Ngọn Nến Lung Linh  Nhạc Thiếu Nhi Về Gia Đình Ý Nghĩa Cho Bé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05" y="4950823"/>
            <a:ext cx="1324475" cy="9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44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908050"/>
            <a:ext cx="10515600" cy="1325563"/>
          </a:xfrm>
        </p:spPr>
        <p:txBody>
          <a:bodyPr/>
          <a:lstStyle/>
          <a:p>
            <a:r>
              <a:rPr lang="en-US" dirty="0"/>
              <a:t>              </a:t>
            </a:r>
          </a:p>
        </p:txBody>
      </p:sp>
      <p:pic>
        <p:nvPicPr>
          <p:cNvPr id="3" name="y2mate.com - Cả Nhà Thương Nhau  Ba Ngọn Nến Lung Linh  Nhạc Thiếu Nhi Về Gia Đình Ý Nghĩa Cho Bé_480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2463"/>
            <a:ext cx="1130300" cy="635000"/>
          </a:xfr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34" y="1419238"/>
            <a:ext cx="4374131" cy="49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932708-7B7F-463B-BB28-B9236A2F989B}"/>
              </a:ext>
            </a:extLst>
          </p:cNvPr>
          <p:cNvSpPr txBox="1">
            <a:spLocks/>
          </p:cNvSpPr>
          <p:nvPr/>
        </p:nvSpPr>
        <p:spPr>
          <a:xfrm>
            <a:off x="2382560" y="432997"/>
            <a:ext cx="8676861" cy="9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Nghe </a:t>
            </a:r>
            <a:r>
              <a:rPr lang="en-US" dirty="0" err="1">
                <a:cs typeface="Times New Roman" pitchFamily="18" charset="0"/>
              </a:rPr>
              <a:t>bài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hát</a:t>
            </a:r>
            <a:r>
              <a:rPr lang="en-US" dirty="0">
                <a:cs typeface="Times New Roman" pitchFamily="18" charset="0"/>
              </a:rPr>
              <a:t>: Ba </a:t>
            </a:r>
            <a:r>
              <a:rPr lang="en-US" dirty="0" err="1">
                <a:cs typeface="Times New Roman" pitchFamily="18" charset="0"/>
              </a:rPr>
              <a:t>ngọn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nến</a:t>
            </a:r>
            <a:r>
              <a:rPr lang="en-US" dirty="0">
                <a:cs typeface="Times New Roman" pitchFamily="18" charset="0"/>
              </a:rPr>
              <a:t> lung </a:t>
            </a:r>
            <a:r>
              <a:rPr lang="en-US" dirty="0" err="1">
                <a:cs typeface="Times New Roman" pitchFamily="18" charset="0"/>
              </a:rPr>
              <a:t>linh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40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47110" y="681318"/>
            <a:ext cx="10741307" cy="54953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en-US" sz="3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Trao</a:t>
            </a:r>
            <a:r>
              <a:rPr lang="en-US" sz="3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đổi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hát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.</a:t>
            </a: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endParaRPr kumimoji="0" lang="en-US" sz="32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a.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Nhắc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hoặc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hát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vài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thích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.</a:t>
            </a: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M: -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xanh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32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endParaRPr kumimoji="0" lang="en-US" sz="3200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b.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hát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giúp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hiểu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điều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  <a:t>?</a:t>
            </a:r>
          </a:p>
          <a:p>
            <a:pPr marL="182880" indent="0" algn="just">
              <a:spcBef>
                <a:spcPts val="600"/>
              </a:spcBef>
              <a:spcAft>
                <a:spcPts val="600"/>
              </a:spcAft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ea typeface="+mn-ea"/>
                <a:cs typeface="Times New Roman" pitchFamily="18" charset="0"/>
              </a:rPr>
              <a:t>M: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Gia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  <a:p>
            <a:pPr marL="182880" indent="0" algn="just">
              <a:spcBef>
                <a:spcPts val="0"/>
              </a:spcBef>
              <a:buClr>
                <a:srgbClr val="F14124">
                  <a:lumMod val="75000"/>
                </a:srgbClr>
              </a:buClr>
              <a:buNone/>
              <a:defRPr/>
            </a:pP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18288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28000"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+mj-ea"/>
                <a:cs typeface="Times New Roman" pitchFamily="18" charset="0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ysClr val="windowText" lastClr="000000"/>
                  </a:gs>
                  <a:gs pos="40000">
                    <a:sysClr val="windowText" lastClr="000000">
                      <a:lumMod val="75000"/>
                      <a:lumOff val="25000"/>
                    </a:sys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1041807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ownloads\imag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522165"/>
            <a:ext cx="9568677" cy="252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23" y="615906"/>
            <a:ext cx="2456906" cy="155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3553097"/>
            <a:ext cx="3579223" cy="266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23" y="4127863"/>
            <a:ext cx="3212373" cy="187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90175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30136" y="1833563"/>
            <a:ext cx="11058525" cy="435451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13600" dirty="0">
                <a:solidFill>
                  <a:srgbClr val="002060"/>
                </a:solidFill>
              </a:rPr>
              <a:t>- </a:t>
            </a:r>
            <a:r>
              <a:rPr lang="en-US" sz="13600" dirty="0" err="1">
                <a:solidFill>
                  <a:srgbClr val="002060"/>
                </a:solidFill>
              </a:rPr>
              <a:t>Làm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việc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nhóm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đôi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để</a:t>
            </a:r>
            <a:r>
              <a:rPr lang="en-US" sz="13600" dirty="0">
                <a:solidFill>
                  <a:srgbClr val="002060"/>
                </a:solidFill>
              </a:rPr>
              <a:t> chia </a:t>
            </a:r>
            <a:r>
              <a:rPr lang="en-US" sz="13600" dirty="0" err="1">
                <a:solidFill>
                  <a:srgbClr val="002060"/>
                </a:solidFill>
              </a:rPr>
              <a:t>sẻ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và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giới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thiệu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về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gia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đình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em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với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bạn</a:t>
            </a:r>
            <a:r>
              <a:rPr lang="en-US" sz="13600" dirty="0">
                <a:solidFill>
                  <a:srgbClr val="002060"/>
                </a:solidFill>
              </a:rPr>
              <a:t>, </a:t>
            </a:r>
            <a:r>
              <a:rPr lang="en-US" sz="13600" dirty="0" err="1">
                <a:solidFill>
                  <a:srgbClr val="002060"/>
                </a:solidFill>
              </a:rPr>
              <a:t>có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thể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đem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ảnh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gia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đình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đã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chuẩn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bị</a:t>
            </a:r>
            <a:r>
              <a:rPr lang="en-US" sz="13600" dirty="0">
                <a:solidFill>
                  <a:srgbClr val="002060"/>
                </a:solidFill>
              </a:rPr>
              <a:t> ra </a:t>
            </a:r>
            <a:r>
              <a:rPr lang="en-US" sz="13600" dirty="0" err="1">
                <a:solidFill>
                  <a:srgbClr val="002060"/>
                </a:solidFill>
              </a:rPr>
              <a:t>và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nói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cho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bạn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biết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về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từng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người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trong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gia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đình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mình</a:t>
            </a:r>
            <a:r>
              <a:rPr lang="en-US" sz="13600" dirty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lnSpc>
                <a:spcPct val="170000"/>
              </a:lnSpc>
              <a:buFontTx/>
              <a:buChar char="-"/>
            </a:pPr>
            <a:r>
              <a:rPr lang="en-US" sz="13600" dirty="0" err="1">
                <a:solidFill>
                  <a:srgbClr val="002060"/>
                </a:solidFill>
              </a:rPr>
              <a:t>Một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số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nhóm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trình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đại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diện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trao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đổi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trước</a:t>
            </a:r>
            <a:r>
              <a:rPr lang="en-US" sz="13600" dirty="0">
                <a:solidFill>
                  <a:srgbClr val="002060"/>
                </a:solidFill>
              </a:rPr>
              <a:t> </a:t>
            </a:r>
            <a:r>
              <a:rPr lang="en-US" sz="13600" dirty="0" err="1">
                <a:solidFill>
                  <a:srgbClr val="002060"/>
                </a:solidFill>
              </a:rPr>
              <a:t>lớp</a:t>
            </a:r>
            <a:r>
              <a:rPr lang="en-US" sz="136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lnSpc>
                <a:spcPct val="170000"/>
              </a:lnSpc>
              <a:buFontTx/>
              <a:buChar char="-"/>
            </a:pPr>
            <a:endParaRPr lang="en-US" sz="136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4033" y="889221"/>
            <a:ext cx="9998766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Chia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sẻ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114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44749" y="660780"/>
            <a:ext cx="6702501" cy="1019175"/>
          </a:xfrm>
        </p:spPr>
        <p:txBody>
          <a:bodyPr>
            <a:normAutofit/>
          </a:bodyPr>
          <a:lstStyle/>
          <a:p>
            <a:r>
              <a:rPr lang="en-US" sz="4900" b="1" dirty="0">
                <a:cs typeface="Times New Roman" pitchFamily="18" charset="0"/>
              </a:rPr>
              <a:t>CỦNG CỐ - </a:t>
            </a:r>
            <a:r>
              <a:rPr lang="en-US" sz="4900" b="1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DẶN DÒ</a:t>
            </a:r>
            <a:endParaRPr lang="en-US" sz="6000" b="1" dirty="0"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13552" r="12558" b="11846"/>
          <a:stretch/>
        </p:blipFill>
        <p:spPr bwMode="auto">
          <a:xfrm>
            <a:off x="3721915" y="1876195"/>
            <a:ext cx="4748170" cy="4345217"/>
          </a:xfrm>
          <a:prstGeom prst="flowChartConnecto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Cả Nhà Thương Nhau  Ba Ngọn Nến Lung Linh  Nhạc Thiếu Nhi Về Gia Đình Ý Nghĩa Cho Bé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214" y="5127722"/>
            <a:ext cx="1602649" cy="9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71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1517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175</Words>
  <Application>Microsoft Office PowerPoint</Application>
  <PresentationFormat>Widescreen</PresentationFormat>
  <Paragraphs>22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UTM Avo</vt:lpstr>
      <vt:lpstr>Office Theme</vt:lpstr>
      <vt:lpstr>Tuần 14</vt:lpstr>
      <vt:lpstr>PowerPoint Presentation</vt:lpstr>
      <vt:lpstr>         Bài hát: Ba ngọn nến lung linh</vt:lpstr>
      <vt:lpstr>              </vt:lpstr>
      <vt:lpstr>PowerPoint Presentation</vt:lpstr>
      <vt:lpstr>PowerPoint Presentation</vt:lpstr>
      <vt:lpstr>PowerPoint Presentation</vt:lpstr>
      <vt:lpstr>CỦNG CỐ - 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101</cp:revision>
  <dcterms:created xsi:type="dcterms:W3CDTF">2021-10-30T04:56:06Z</dcterms:created>
  <dcterms:modified xsi:type="dcterms:W3CDTF">2022-01-21T04:48:32Z</dcterms:modified>
</cp:coreProperties>
</file>