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9" r:id="rId13"/>
    <p:sldMasterId id="2147483841" r:id="rId14"/>
  </p:sldMasterIdLst>
  <p:notesMasterIdLst>
    <p:notesMasterId r:id="rId33"/>
  </p:notesMasterIdLst>
  <p:sldIdLst>
    <p:sldId id="257" r:id="rId15"/>
    <p:sldId id="260" r:id="rId16"/>
    <p:sldId id="262" r:id="rId17"/>
    <p:sldId id="261" r:id="rId18"/>
    <p:sldId id="263" r:id="rId19"/>
    <p:sldId id="276" r:id="rId20"/>
    <p:sldId id="277" r:id="rId21"/>
    <p:sldId id="278" r:id="rId22"/>
    <p:sldId id="264" r:id="rId23"/>
    <p:sldId id="265" r:id="rId24"/>
    <p:sldId id="258" r:id="rId25"/>
    <p:sldId id="266" r:id="rId26"/>
    <p:sldId id="275" r:id="rId27"/>
    <p:sldId id="274" r:id="rId28"/>
    <p:sldId id="269" r:id="rId29"/>
    <p:sldId id="270" r:id="rId30"/>
    <p:sldId id="273" r:id="rId31"/>
    <p:sldId id="27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EF7CB-EC15-4492-A1CB-BB6A1BF8BB69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A24FA-4A41-4632-BCAD-6342C907A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0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B610DB-6847-42A4-8E41-F446CCDBE342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393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9355783 w 794"/>
                <a:gd name="T1" fmla="*/ 1286375 h 414"/>
                <a:gd name="T2" fmla="*/ 8366855 w 794"/>
                <a:gd name="T3" fmla="*/ 1035905 h 414"/>
                <a:gd name="T4" fmla="*/ 6553442 w 794"/>
                <a:gd name="T5" fmla="*/ 684493 h 414"/>
                <a:gd name="T6" fmla="*/ 836357 w 794"/>
                <a:gd name="T7" fmla="*/ 0 h 414"/>
                <a:gd name="T8" fmla="*/ 269742 w 794"/>
                <a:gd name="T9" fmla="*/ 64852 h 414"/>
                <a:gd name="T10" fmla="*/ 0 w 794"/>
                <a:gd name="T11" fmla="*/ 270539 h 414"/>
                <a:gd name="T12" fmla="*/ 328724 w 794"/>
                <a:gd name="T13" fmla="*/ 505225 h 414"/>
                <a:gd name="T14" fmla="*/ 6716077 w 794"/>
                <a:gd name="T15" fmla="*/ 1332798 h 414"/>
                <a:gd name="T16" fmla="*/ 8115557 w 794"/>
                <a:gd name="T17" fmla="*/ 1279804 h 414"/>
                <a:gd name="T18" fmla="*/ 9247055 w 794"/>
                <a:gd name="T19" fmla="*/ 1348348 h 414"/>
                <a:gd name="T20" fmla="*/ 9355783 w 794"/>
                <a:gd name="T21" fmla="*/ 1286375 h 414"/>
                <a:gd name="T22" fmla="*/ 9355783 w 794"/>
                <a:gd name="T23" fmla="*/ 128637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113 w 1586"/>
                <a:gd name="T1" fmla="*/ 0 h 821"/>
                <a:gd name="T2" fmla="*/ 30243 w 1586"/>
                <a:gd name="T3" fmla="*/ 3260 h 821"/>
                <a:gd name="T4" fmla="*/ 32445 w 1586"/>
                <a:gd name="T5" fmla="*/ 4008 h 821"/>
                <a:gd name="T6" fmla="*/ 36040 w 1586"/>
                <a:gd name="T7" fmla="*/ 4975 h 821"/>
                <a:gd name="T8" fmla="*/ 35563 w 1586"/>
                <a:gd name="T9" fmla="*/ 5158 h 821"/>
                <a:gd name="T10" fmla="*/ 30669 w 1586"/>
                <a:gd name="T11" fmla="*/ 4943 h 821"/>
                <a:gd name="T12" fmla="*/ 26013 w 1586"/>
                <a:gd name="T13" fmla="*/ 5095 h 821"/>
                <a:gd name="T14" fmla="*/ 941 w 1586"/>
                <a:gd name="T15" fmla="*/ 1877 h 821"/>
                <a:gd name="T16" fmla="*/ 0 w 1586"/>
                <a:gd name="T17" fmla="*/ 943 h 821"/>
                <a:gd name="T18" fmla="*/ 1043 w 1586"/>
                <a:gd name="T19" fmla="*/ 199 h 821"/>
                <a:gd name="T20" fmla="*/ 3113 w 1586"/>
                <a:gd name="T21" fmla="*/ 0 h 821"/>
                <a:gd name="T22" fmla="*/ 311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2096 h 747"/>
                <a:gd name="T2" fmla="*/ 21435 w 1049"/>
                <a:gd name="T3" fmla="*/ 4823 h 747"/>
                <a:gd name="T4" fmla="*/ 21833 w 1049"/>
                <a:gd name="T5" fmla="*/ 3448 h 747"/>
                <a:gd name="T6" fmla="*/ 24390 w 1049"/>
                <a:gd name="T7" fmla="*/ 2726 h 747"/>
                <a:gd name="T8" fmla="*/ 1813 w 1049"/>
                <a:gd name="T9" fmla="*/ 0 h 747"/>
                <a:gd name="T10" fmla="*/ 0 w 1049"/>
                <a:gd name="T11" fmla="*/ 817 h 747"/>
                <a:gd name="T12" fmla="*/ 0 w 1049"/>
                <a:gd name="T13" fmla="*/ 2096 h 747"/>
                <a:gd name="T14" fmla="*/ 0 w 1049"/>
                <a:gd name="T15" fmla="*/ 209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471 w 150"/>
                  <a:gd name="T1" fmla="*/ 0 h 173"/>
                  <a:gd name="T2" fmla="*/ 909 w 150"/>
                  <a:gd name="T3" fmla="*/ 450 h 173"/>
                  <a:gd name="T4" fmla="*/ 0 w 150"/>
                  <a:gd name="T5" fmla="*/ 1175 h 173"/>
                  <a:gd name="T6" fmla="*/ 1798 w 150"/>
                  <a:gd name="T7" fmla="*/ 1086 h 173"/>
                  <a:gd name="T8" fmla="*/ 2316 w 150"/>
                  <a:gd name="T9" fmla="*/ 574 h 173"/>
                  <a:gd name="T10" fmla="*/ 3379 w 150"/>
                  <a:gd name="T11" fmla="*/ 182 h 173"/>
                  <a:gd name="T12" fmla="*/ 2471 w 150"/>
                  <a:gd name="T13" fmla="*/ 0 h 173"/>
                  <a:gd name="T14" fmla="*/ 247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588 w 1684"/>
                  <a:gd name="T1" fmla="*/ 0 h 880"/>
                  <a:gd name="T2" fmla="*/ 1451 w 1684"/>
                  <a:gd name="T3" fmla="*/ 332 h 880"/>
                  <a:gd name="T4" fmla="*/ 0 w 1684"/>
                  <a:gd name="T5" fmla="*/ 1325 h 880"/>
                  <a:gd name="T6" fmla="*/ 1547 w 1684"/>
                  <a:gd name="T7" fmla="*/ 2286 h 880"/>
                  <a:gd name="T8" fmla="*/ 27198 w 1684"/>
                  <a:gd name="T9" fmla="*/ 5522 h 880"/>
                  <a:gd name="T10" fmla="*/ 32724 w 1684"/>
                  <a:gd name="T11" fmla="*/ 5320 h 880"/>
                  <a:gd name="T12" fmla="*/ 37201 w 1684"/>
                  <a:gd name="T13" fmla="*/ 5606 h 880"/>
                  <a:gd name="T14" fmla="*/ 38755 w 1684"/>
                  <a:gd name="T15" fmla="*/ 5152 h 880"/>
                  <a:gd name="T16" fmla="*/ 34562 w 1684"/>
                  <a:gd name="T17" fmla="*/ 4228 h 880"/>
                  <a:gd name="T18" fmla="*/ 32859 w 1684"/>
                  <a:gd name="T19" fmla="*/ 3265 h 880"/>
                  <a:gd name="T20" fmla="*/ 31515 w 1684"/>
                  <a:gd name="T21" fmla="*/ 3357 h 880"/>
                  <a:gd name="T22" fmla="*/ 33112 w 1684"/>
                  <a:gd name="T23" fmla="*/ 4228 h 880"/>
                  <a:gd name="T24" fmla="*/ 36314 w 1684"/>
                  <a:gd name="T25" fmla="*/ 5156 h 880"/>
                  <a:gd name="T26" fmla="*/ 32521 w 1684"/>
                  <a:gd name="T27" fmla="*/ 5013 h 880"/>
                  <a:gd name="T28" fmla="*/ 28048 w 1684"/>
                  <a:gd name="T29" fmla="*/ 5180 h 880"/>
                  <a:gd name="T30" fmla="*/ 28876 w 1684"/>
                  <a:gd name="T31" fmla="*/ 4137 h 880"/>
                  <a:gd name="T32" fmla="*/ 30793 w 1684"/>
                  <a:gd name="T33" fmla="*/ 3427 h 880"/>
                  <a:gd name="T34" fmla="*/ 28548 w 1684"/>
                  <a:gd name="T35" fmla="*/ 3516 h 880"/>
                  <a:gd name="T36" fmla="*/ 26808 w 1684"/>
                  <a:gd name="T37" fmla="*/ 4194 h 880"/>
                  <a:gd name="T38" fmla="*/ 26216 w 1684"/>
                  <a:gd name="T39" fmla="*/ 5041 h 880"/>
                  <a:gd name="T40" fmla="*/ 2465 w 1684"/>
                  <a:gd name="T41" fmla="*/ 1974 h 880"/>
                  <a:gd name="T42" fmla="*/ 1836 w 1684"/>
                  <a:gd name="T43" fmla="*/ 1368 h 880"/>
                  <a:gd name="T44" fmla="*/ 2369 w 1684"/>
                  <a:gd name="T45" fmla="*/ 608 h 880"/>
                  <a:gd name="T46" fmla="*/ 4986 w 1684"/>
                  <a:gd name="T47" fmla="*/ 0 h 880"/>
                  <a:gd name="T48" fmla="*/ 3588 w 1684"/>
                  <a:gd name="T49" fmla="*/ 0 h 880"/>
                  <a:gd name="T50" fmla="*/ 358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304 w 1190"/>
                  <a:gd name="T1" fmla="*/ 0 h 500"/>
                  <a:gd name="T2" fmla="*/ 27380 w 1190"/>
                  <a:gd name="T3" fmla="*/ 3111 h 500"/>
                  <a:gd name="T4" fmla="*/ 24740 w 1190"/>
                  <a:gd name="T5" fmla="*/ 3174 h 500"/>
                  <a:gd name="T6" fmla="*/ 0 w 1190"/>
                  <a:gd name="T7" fmla="*/ 171 h 500"/>
                  <a:gd name="T8" fmla="*/ 2304 w 1190"/>
                  <a:gd name="T9" fmla="*/ 0 h 500"/>
                  <a:gd name="T10" fmla="*/ 23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707 w 160"/>
                  <a:gd name="T1" fmla="*/ 0 h 335"/>
                  <a:gd name="T2" fmla="*/ 443 w 160"/>
                  <a:gd name="T3" fmla="*/ 657 h 335"/>
                  <a:gd name="T4" fmla="*/ 0 w 160"/>
                  <a:gd name="T5" fmla="*/ 1414 h 335"/>
                  <a:gd name="T6" fmla="*/ 777 w 160"/>
                  <a:gd name="T7" fmla="*/ 1934 h 335"/>
                  <a:gd name="T8" fmla="*/ 2183 w 160"/>
                  <a:gd name="T9" fmla="*/ 2062 h 335"/>
                  <a:gd name="T10" fmla="*/ 1772 w 160"/>
                  <a:gd name="T11" fmla="*/ 944 h 335"/>
                  <a:gd name="T12" fmla="*/ 3724 w 160"/>
                  <a:gd name="T13" fmla="*/ 108 h 335"/>
                  <a:gd name="T14" fmla="*/ 2707 w 160"/>
                  <a:gd name="T15" fmla="*/ 0 h 335"/>
                  <a:gd name="T16" fmla="*/ 270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322 w 489"/>
                  <a:gd name="T1" fmla="*/ 221 h 296"/>
                  <a:gd name="T2" fmla="*/ 3588 w 489"/>
                  <a:gd name="T3" fmla="*/ 427 h 296"/>
                  <a:gd name="T4" fmla="*/ 7280 w 489"/>
                  <a:gd name="T5" fmla="*/ 883 h 296"/>
                  <a:gd name="T6" fmla="*/ 9886 w 489"/>
                  <a:gd name="T7" fmla="*/ 1565 h 296"/>
                  <a:gd name="T8" fmla="*/ 7324 w 489"/>
                  <a:gd name="T9" fmla="*/ 1481 h 296"/>
                  <a:gd name="T10" fmla="*/ 3114 w 489"/>
                  <a:gd name="T11" fmla="*/ 940 h 296"/>
                  <a:gd name="T12" fmla="*/ 1121 w 489"/>
                  <a:gd name="T13" fmla="*/ 515 h 296"/>
                  <a:gd name="T14" fmla="*/ 2397 w 489"/>
                  <a:gd name="T15" fmla="*/ 1049 h 296"/>
                  <a:gd name="T16" fmla="*/ 6109 w 489"/>
                  <a:gd name="T17" fmla="*/ 1735 h 296"/>
                  <a:gd name="T18" fmla="*/ 10464 w 489"/>
                  <a:gd name="T19" fmla="*/ 1909 h 296"/>
                  <a:gd name="T20" fmla="*/ 10983 w 489"/>
                  <a:gd name="T21" fmla="*/ 1441 h 296"/>
                  <a:gd name="T22" fmla="*/ 8852 w 489"/>
                  <a:gd name="T23" fmla="*/ 775 h 296"/>
                  <a:gd name="T24" fmla="*/ 3814 w 489"/>
                  <a:gd name="T25" fmla="*/ 111 h 296"/>
                  <a:gd name="T26" fmla="*/ 0 w 489"/>
                  <a:gd name="T27" fmla="*/ 0 h 296"/>
                  <a:gd name="T28" fmla="*/ 322 w 489"/>
                  <a:gd name="T29" fmla="*/ 221 h 296"/>
                  <a:gd name="T30" fmla="*/ 322 w 489"/>
                  <a:gd name="T31" fmla="*/ 22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97 w 794"/>
                <a:gd name="T1" fmla="*/ 18 h 414"/>
                <a:gd name="T2" fmla="*/ 87 w 794"/>
                <a:gd name="T3" fmla="*/ 14 h 414"/>
                <a:gd name="T4" fmla="*/ 68 w 794"/>
                <a:gd name="T5" fmla="*/ 9 h 414"/>
                <a:gd name="T6" fmla="*/ 8 w 794"/>
                <a:gd name="T7" fmla="*/ 0 h 414"/>
                <a:gd name="T8" fmla="*/ 3 w 794"/>
                <a:gd name="T9" fmla="*/ 1 h 414"/>
                <a:gd name="T10" fmla="*/ 0 w 794"/>
                <a:gd name="T11" fmla="*/ 4 h 414"/>
                <a:gd name="T12" fmla="*/ 3 w 794"/>
                <a:gd name="T13" fmla="*/ 7 h 414"/>
                <a:gd name="T14" fmla="*/ 71 w 794"/>
                <a:gd name="T15" fmla="*/ 18 h 414"/>
                <a:gd name="T16" fmla="*/ 85 w 794"/>
                <a:gd name="T17" fmla="*/ 18 h 414"/>
                <a:gd name="T18" fmla="*/ 97 w 794"/>
                <a:gd name="T19" fmla="*/ 18 h 414"/>
                <a:gd name="T20" fmla="*/ 97 w 794"/>
                <a:gd name="T21" fmla="*/ 18 h 414"/>
                <a:gd name="T22" fmla="*/ 97 w 794"/>
                <a:gd name="T23" fmla="*/ 1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52A7EE7-F169-4083-86ED-B43DED49C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6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03CAE-4CB8-4BBB-92D0-AFA1EE96B5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4279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014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039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518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337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497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030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855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76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254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3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9575E-D0D9-43E6-87C9-E419129DC0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1925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95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638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830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016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370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627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831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95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098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77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EDA4-41E9-48F6-BB13-55FE008170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AF21-E2AB-4693-A5C1-7F685905E2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872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752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658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EB2-A5C7-47DC-930A-9648FEBA6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8B94-3FFD-4A89-8D43-2E3E367A2A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894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EB2-A5C7-47DC-930A-9648FEBA6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8B94-3FFD-4A89-8D43-2E3E367A2A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90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EB2-A5C7-47DC-930A-9648FEBA6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8B94-3FFD-4A89-8D43-2E3E367A2A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41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EB2-A5C7-47DC-930A-9648FEBA6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8B94-3FFD-4A89-8D43-2E3E367A2A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779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EB2-A5C7-47DC-930A-9648FEBA6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8B94-3FFD-4A89-8D43-2E3E367A2A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650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EB2-A5C7-47DC-930A-9648FEBA6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8B94-3FFD-4A89-8D43-2E3E367A2A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278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EB2-A5C7-47DC-930A-9648FEBA6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8B94-3FFD-4A89-8D43-2E3E367A2A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894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EB2-A5C7-47DC-930A-9648FEBA6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8B94-3FFD-4A89-8D43-2E3E367A2A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76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EDA4-41E9-48F6-BB13-55FE008170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AF21-E2AB-4693-A5C1-7F685905E2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325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EB2-A5C7-47DC-930A-9648FEBA6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8B94-3FFD-4A89-8D43-2E3E367A2A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422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EB2-A5C7-47DC-930A-9648FEBA6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8B94-3FFD-4A89-8D43-2E3E367A2A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630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EB2-A5C7-47DC-930A-9648FEBA6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8B94-3FFD-4A89-8D43-2E3E367A2A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754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5ABD1BAE-25CD-4E43-993D-5DF267579D0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410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161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441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620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0907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084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84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EDA4-41E9-48F6-BB13-55FE008170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AF21-E2AB-4693-A5C1-7F685905E2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2712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2844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33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736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338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5939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583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690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343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037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76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EDA4-41E9-48F6-BB13-55FE008170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AF21-E2AB-4693-A5C1-7F685905E2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851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996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23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336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3840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1779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69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EDA4-41E9-48F6-BB13-55FE008170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AF21-E2AB-4693-A5C1-7F685905E2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37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EDA4-41E9-48F6-BB13-55FE008170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AF21-E2AB-4693-A5C1-7F685905E2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04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EDA4-41E9-48F6-BB13-55FE008170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AF21-E2AB-4693-A5C1-7F685905E2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74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EDA4-41E9-48F6-BB13-55FE008170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AF21-E2AB-4693-A5C1-7F685905E2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2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9FC5B-043F-4577-B97E-DB11C7407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710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EDA4-41E9-48F6-BB13-55FE008170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AF21-E2AB-4693-A5C1-7F685905E2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70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EDA4-41E9-48F6-BB13-55FE008170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AF21-E2AB-4693-A5C1-7F685905E2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56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EDA4-41E9-48F6-BB13-55FE008170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AF21-E2AB-4693-A5C1-7F685905E2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5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04AF4-9B8B-40EC-9180-8EF21A7988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DA875-761C-46D7-8D3F-44F6198C98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205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CBC4D-3031-4014-86D9-6233E5F83E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6815-0385-4C42-B2D2-92CA64BCF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105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DC9A2-9623-491E-ADB9-8B0E9C414C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C5458-66D1-4610-8427-65BF31D65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71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3BE87-C995-415D-9D00-E0FF0703B7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89932-04F3-4F7E-9C6F-A3717A857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905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C62D-5C27-4585-BA59-595BCDDF95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607FE-6E8C-4894-A5C2-5A076387A1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669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4D52E-F500-4896-AC57-629F3E8066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3448B-EFEA-41CC-9F92-90F0A76499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983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3E501-B1D4-43FA-AD2B-B74E5474EB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0293-536C-432B-9A37-6A8E1ABDD2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32B9-5034-4C3B-B540-3C0C37B8F0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419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19A5F-5A03-43ED-860F-92E6EE233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53821-F1B1-40E4-9022-DE203DABE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980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535F-6FB9-4F4E-BFAD-435D23CD19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B790D-F2CE-431A-89E1-32176C812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050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5356A-9D0A-4082-8041-3EB20CC07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D281D-926C-4AD8-BB5A-96BA15EE2D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320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B99E5-4E31-4BB8-A47C-C6862024B6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35744-98CE-4F84-8717-0B9DC60A5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655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16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81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30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30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97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5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C0962-5C08-4787-878A-011BE1FD4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612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06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34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94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632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582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131AE0-00E6-45B1-858A-F28B3D09FC67}" type="datetimeFigureOut">
              <a:rPr lang="en-US" smtClean="0">
                <a:solidFill>
                  <a:srgbClr val="000000"/>
                </a:solidFill>
              </a:rPr>
              <a:pPr/>
              <a:t>3/28/2025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7138F-B1FB-445D-86D5-C8E05C49994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14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131AE0-00E6-45B1-858A-F28B3D09FC67}" type="datetimeFigureOut">
              <a:rPr lang="en-US" smtClean="0">
                <a:solidFill>
                  <a:srgbClr val="000000"/>
                </a:solidFill>
              </a:rPr>
              <a:pPr/>
              <a:t>3/28/2025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7138F-B1FB-445D-86D5-C8E05C49994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26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131AE0-00E6-45B1-858A-F28B3D09FC67}" type="datetimeFigureOut">
              <a:rPr lang="en-US" smtClean="0">
                <a:solidFill>
                  <a:srgbClr val="000000"/>
                </a:solidFill>
              </a:rPr>
              <a:pPr/>
              <a:t>3/28/2025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7138F-B1FB-445D-86D5-C8E05C49994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775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131AE0-00E6-45B1-858A-F28B3D09FC67}" type="datetimeFigureOut">
              <a:rPr lang="en-US" smtClean="0">
                <a:solidFill>
                  <a:srgbClr val="000000"/>
                </a:solidFill>
              </a:rPr>
              <a:pPr/>
              <a:t>3/28/2025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7138F-B1FB-445D-86D5-C8E05C49994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81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131AE0-00E6-45B1-858A-F28B3D09FC67}" type="datetimeFigureOut">
              <a:rPr lang="en-US" smtClean="0">
                <a:solidFill>
                  <a:srgbClr val="000000"/>
                </a:solidFill>
              </a:rPr>
              <a:pPr/>
              <a:t>3/28/2025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7138F-B1FB-445D-86D5-C8E05C49994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37914-A167-4433-B0D6-99DF4E751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1791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131AE0-00E6-45B1-858A-F28B3D09FC67}" type="datetimeFigureOut">
              <a:rPr lang="en-US" smtClean="0">
                <a:solidFill>
                  <a:srgbClr val="000000"/>
                </a:solidFill>
              </a:rPr>
              <a:pPr/>
              <a:t>3/28/2025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7138F-B1FB-445D-86D5-C8E05C49994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28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131AE0-00E6-45B1-858A-F28B3D09FC67}" type="datetimeFigureOut">
              <a:rPr lang="en-US" smtClean="0">
                <a:solidFill>
                  <a:srgbClr val="000000"/>
                </a:solidFill>
              </a:rPr>
              <a:pPr/>
              <a:t>3/28/2025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7138F-B1FB-445D-86D5-C8E05C49994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49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131AE0-00E6-45B1-858A-F28B3D09FC67}" type="datetimeFigureOut">
              <a:rPr lang="en-US" smtClean="0">
                <a:solidFill>
                  <a:srgbClr val="000000"/>
                </a:solidFill>
              </a:rPr>
              <a:pPr/>
              <a:t>3/28/2025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7138F-B1FB-445D-86D5-C8E05C49994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205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131AE0-00E6-45B1-858A-F28B3D09FC67}" type="datetimeFigureOut">
              <a:rPr lang="en-US" smtClean="0">
                <a:solidFill>
                  <a:srgbClr val="000000"/>
                </a:solidFill>
              </a:rPr>
              <a:pPr/>
              <a:t>3/28/2025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7138F-B1FB-445D-86D5-C8E05C49994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112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131AE0-00E6-45B1-858A-F28B3D09FC67}" type="datetimeFigureOut">
              <a:rPr lang="en-US" smtClean="0">
                <a:solidFill>
                  <a:srgbClr val="000000"/>
                </a:solidFill>
              </a:rPr>
              <a:pPr/>
              <a:t>3/28/2025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7138F-B1FB-445D-86D5-C8E05C49994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769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131AE0-00E6-45B1-858A-F28B3D09FC67}" type="datetimeFigureOut">
              <a:rPr lang="en-US" smtClean="0">
                <a:solidFill>
                  <a:srgbClr val="000000"/>
                </a:solidFill>
              </a:rPr>
              <a:pPr/>
              <a:t>3/28/2025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7138F-B1FB-445D-86D5-C8E05C49994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64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341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22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063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9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BE330-C894-4B51-A65D-4E18009F54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0091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036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067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60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432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328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0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92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986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303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0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1E9AB-0AB3-405C-AF05-4B30D2924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8391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726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499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77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243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554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453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022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256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250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64C41-C06A-4F5D-A4BD-7BED0C650E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7110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131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475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262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951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270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52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334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569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959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4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28A3E-9EF4-4F3D-8EE3-88228939F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8387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759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254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425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947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33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540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533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992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250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9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AB81F7-D561-4C26-A6A0-38473028138B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 rot="-3172564">
            <a:off x="10681230" y="-324907"/>
            <a:ext cx="1165225" cy="2796116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 rot="-3172564">
            <a:off x="10612439" y="-69849"/>
            <a:ext cx="1025525" cy="2095500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207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4 w 2177"/>
                <a:gd name="T1" fmla="*/ 3 h 1298"/>
                <a:gd name="T2" fmla="*/ 3 w 2177"/>
                <a:gd name="T3" fmla="*/ 3 h 1298"/>
                <a:gd name="T4" fmla="*/ 3 w 2177"/>
                <a:gd name="T5" fmla="*/ 1 h 1298"/>
                <a:gd name="T6" fmla="*/ 5 w 2177"/>
                <a:gd name="T7" fmla="*/ 1 h 1298"/>
                <a:gd name="T8" fmla="*/ 5 w 2177"/>
                <a:gd name="T9" fmla="*/ 1 h 1298"/>
                <a:gd name="T10" fmla="*/ 5 w 2177"/>
                <a:gd name="T11" fmla="*/ 1 h 1298"/>
                <a:gd name="T12" fmla="*/ 3 w 2177"/>
                <a:gd name="T13" fmla="*/ 1 h 1298"/>
                <a:gd name="T14" fmla="*/ 3 w 2177"/>
                <a:gd name="T15" fmla="*/ 1 h 1298"/>
                <a:gd name="T16" fmla="*/ 3 w 2177"/>
                <a:gd name="T17" fmla="*/ 0 h 1298"/>
                <a:gd name="T18" fmla="*/ 2 w 2177"/>
                <a:gd name="T19" fmla="*/ 1 h 1298"/>
                <a:gd name="T20" fmla="*/ 2 w 2177"/>
                <a:gd name="T21" fmla="*/ 1 h 1298"/>
                <a:gd name="T22" fmla="*/ 2 w 2177"/>
                <a:gd name="T23" fmla="*/ 1 h 1298"/>
                <a:gd name="T24" fmla="*/ 2 w 2177"/>
                <a:gd name="T25" fmla="*/ 1 h 1298"/>
                <a:gd name="T26" fmla="*/ 2 w 2177"/>
                <a:gd name="T27" fmla="*/ 1 h 1298"/>
                <a:gd name="T28" fmla="*/ 3 w 2177"/>
                <a:gd name="T29" fmla="*/ 2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2 h 1298"/>
                <a:gd name="T36" fmla="*/ 1 w 2177"/>
                <a:gd name="T37" fmla="*/ 2 h 1298"/>
                <a:gd name="T38" fmla="*/ 3 w 2177"/>
                <a:gd name="T39" fmla="*/ 3 h 1298"/>
                <a:gd name="T40" fmla="*/ 3 w 2177"/>
                <a:gd name="T41" fmla="*/ 3 h 1298"/>
                <a:gd name="T42" fmla="*/ 4 w 2177"/>
                <a:gd name="T43" fmla="*/ 3 h 1298"/>
                <a:gd name="T44" fmla="*/ 4 w 2177"/>
                <a:gd name="T45" fmla="*/ 3 h 1298"/>
                <a:gd name="T46" fmla="*/ 4 w 2177"/>
                <a:gd name="T47" fmla="*/ 3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2 w 1586"/>
                <a:gd name="T3" fmla="*/ 1 h 821"/>
                <a:gd name="T4" fmla="*/ 2 w 1586"/>
                <a:gd name="T5" fmla="*/ 1 h 821"/>
                <a:gd name="T6" fmla="*/ 3 w 1586"/>
                <a:gd name="T7" fmla="*/ 1 h 821"/>
                <a:gd name="T8" fmla="*/ 3 w 1586"/>
                <a:gd name="T9" fmla="*/ 1 h 821"/>
                <a:gd name="T10" fmla="*/ 2 w 1586"/>
                <a:gd name="T11" fmla="*/ 1 h 821"/>
                <a:gd name="T12" fmla="*/ 2 w 1586"/>
                <a:gd name="T13" fmla="*/ 1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2 w 1049"/>
                <a:gd name="T3" fmla="*/ 2 h 747"/>
                <a:gd name="T4" fmla="*/ 2 w 1049"/>
                <a:gd name="T5" fmla="*/ 2 h 747"/>
                <a:gd name="T6" fmla="*/ 3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2 h 764"/>
                <a:gd name="T8" fmla="*/ 1 w 386"/>
                <a:gd name="T9" fmla="*/ 2 h 764"/>
                <a:gd name="T10" fmla="*/ 1 w 386"/>
                <a:gd name="T11" fmla="*/ 2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2 w 728"/>
                <a:gd name="T7" fmla="*/ 1 h 348"/>
                <a:gd name="T8" fmla="*/ 2 w 728"/>
                <a:gd name="T9" fmla="*/ 1 h 348"/>
                <a:gd name="T10" fmla="*/ 2 w 728"/>
                <a:gd name="T11" fmla="*/ 0 h 348"/>
                <a:gd name="T12" fmla="*/ 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86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3 w 1190"/>
                  <a:gd name="T3" fmla="*/ 1 h 500"/>
                  <a:gd name="T4" fmla="*/ 3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7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8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90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1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3 w 1684"/>
                    <a:gd name="T9" fmla="*/ 2 h 880"/>
                    <a:gd name="T10" fmla="*/ 3 w 1684"/>
                    <a:gd name="T11" fmla="*/ 2 h 880"/>
                    <a:gd name="T12" fmla="*/ 4 w 1684"/>
                    <a:gd name="T13" fmla="*/ 2 h 880"/>
                    <a:gd name="T14" fmla="*/ 4 w 1684"/>
                    <a:gd name="T15" fmla="*/ 2 h 880"/>
                    <a:gd name="T16" fmla="*/ 3 w 1684"/>
                    <a:gd name="T17" fmla="*/ 2 h 880"/>
                    <a:gd name="T18" fmla="*/ 3 w 1684"/>
                    <a:gd name="T19" fmla="*/ 1 h 880"/>
                    <a:gd name="T20" fmla="*/ 3 w 1684"/>
                    <a:gd name="T21" fmla="*/ 2 h 880"/>
                    <a:gd name="T22" fmla="*/ 3 w 1684"/>
                    <a:gd name="T23" fmla="*/ 2 h 880"/>
                    <a:gd name="T24" fmla="*/ 4 w 1684"/>
                    <a:gd name="T25" fmla="*/ 2 h 880"/>
                    <a:gd name="T26" fmla="*/ 3 w 1684"/>
                    <a:gd name="T27" fmla="*/ 2 h 880"/>
                    <a:gd name="T28" fmla="*/ 3 w 1684"/>
                    <a:gd name="T29" fmla="*/ 2 h 880"/>
                    <a:gd name="T30" fmla="*/ 3 w 1684"/>
                    <a:gd name="T31" fmla="*/ 2 h 880"/>
                    <a:gd name="T32" fmla="*/ 3 w 1684"/>
                    <a:gd name="T33" fmla="*/ 2 h 880"/>
                    <a:gd name="T34" fmla="*/ 3 w 1684"/>
                    <a:gd name="T35" fmla="*/ 2 h 880"/>
                    <a:gd name="T36" fmla="*/ 3 w 1684"/>
                    <a:gd name="T37" fmla="*/ 2 h 880"/>
                    <a:gd name="T38" fmla="*/ 3 w 1684"/>
                    <a:gd name="T39" fmla="*/ 2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2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3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2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2 w 642"/>
                    <a:gd name="T11" fmla="*/ 3 h 1188"/>
                    <a:gd name="T12" fmla="*/ 2 w 642"/>
                    <a:gd name="T13" fmla="*/ 3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2 h 1188"/>
                    <a:gd name="T24" fmla="*/ 1 w 642"/>
                    <a:gd name="T25" fmla="*/ 2 h 1188"/>
                    <a:gd name="T26" fmla="*/ 1 w 642"/>
                    <a:gd name="T27" fmla="*/ 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4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5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6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2 w 941"/>
                    <a:gd name="T3" fmla="*/ 0 h 424"/>
                    <a:gd name="T4" fmla="*/ 2 w 941"/>
                    <a:gd name="T5" fmla="*/ 1 h 424"/>
                    <a:gd name="T6" fmla="*/ 2 w 941"/>
                    <a:gd name="T7" fmla="*/ 1 h 424"/>
                    <a:gd name="T8" fmla="*/ 2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2 w 941"/>
                    <a:gd name="T15" fmla="*/ 1 h 424"/>
                    <a:gd name="T16" fmla="*/ 2 w 941"/>
                    <a:gd name="T17" fmla="*/ 1 h 424"/>
                    <a:gd name="T18" fmla="*/ 2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7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2073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 h 3266"/>
                <a:gd name="T2" fmla="*/ 0 w 772"/>
                <a:gd name="T3" fmla="*/ 2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2 h 3266"/>
                <a:gd name="T58" fmla="*/ 0 w 772"/>
                <a:gd name="T59" fmla="*/ 2 h 3266"/>
                <a:gd name="T60" fmla="*/ 0 w 772"/>
                <a:gd name="T61" fmla="*/ 2 h 3266"/>
                <a:gd name="T62" fmla="*/ 0 w 772"/>
                <a:gd name="T63" fmla="*/ 2 h 3266"/>
                <a:gd name="T64" fmla="*/ 0 w 772"/>
                <a:gd name="T65" fmla="*/ 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4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7 h 3266"/>
                <a:gd name="T2" fmla="*/ 0 w 772"/>
                <a:gd name="T3" fmla="*/ 6 h 3266"/>
                <a:gd name="T4" fmla="*/ 0 w 772"/>
                <a:gd name="T5" fmla="*/ 6 h 3266"/>
                <a:gd name="T6" fmla="*/ 0 w 772"/>
                <a:gd name="T7" fmla="*/ 5 h 3266"/>
                <a:gd name="T8" fmla="*/ 0 w 772"/>
                <a:gd name="T9" fmla="*/ 5 h 3266"/>
                <a:gd name="T10" fmla="*/ 0 w 772"/>
                <a:gd name="T11" fmla="*/ 5 h 3266"/>
                <a:gd name="T12" fmla="*/ 0 w 772"/>
                <a:gd name="T13" fmla="*/ 4 h 3266"/>
                <a:gd name="T14" fmla="*/ 0 w 772"/>
                <a:gd name="T15" fmla="*/ 4 h 3266"/>
                <a:gd name="T16" fmla="*/ 0 w 772"/>
                <a:gd name="T17" fmla="*/ 4 h 3266"/>
                <a:gd name="T18" fmla="*/ 0 w 772"/>
                <a:gd name="T19" fmla="*/ 4 h 3266"/>
                <a:gd name="T20" fmla="*/ 0 w 772"/>
                <a:gd name="T21" fmla="*/ 3 h 3266"/>
                <a:gd name="T22" fmla="*/ 0 w 772"/>
                <a:gd name="T23" fmla="*/ 2 h 3266"/>
                <a:gd name="T24" fmla="*/ 0 w 772"/>
                <a:gd name="T25" fmla="*/ 2 h 3266"/>
                <a:gd name="T26" fmla="*/ 0 w 772"/>
                <a:gd name="T27" fmla="*/ 2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2 h 3266"/>
                <a:gd name="T36" fmla="*/ 0 w 772"/>
                <a:gd name="T37" fmla="*/ 2 h 3266"/>
                <a:gd name="T38" fmla="*/ 0 w 772"/>
                <a:gd name="T39" fmla="*/ 2 h 3266"/>
                <a:gd name="T40" fmla="*/ 0 w 772"/>
                <a:gd name="T41" fmla="*/ 3 h 3266"/>
                <a:gd name="T42" fmla="*/ 0 w 772"/>
                <a:gd name="T43" fmla="*/ 3 h 3266"/>
                <a:gd name="T44" fmla="*/ 0 w 772"/>
                <a:gd name="T45" fmla="*/ 4 h 3266"/>
                <a:gd name="T46" fmla="*/ 0 w 772"/>
                <a:gd name="T47" fmla="*/ 4 h 3266"/>
                <a:gd name="T48" fmla="*/ 0 w 772"/>
                <a:gd name="T49" fmla="*/ 5 h 3266"/>
                <a:gd name="T50" fmla="*/ 0 w 772"/>
                <a:gd name="T51" fmla="*/ 5 h 3266"/>
                <a:gd name="T52" fmla="*/ 0 w 772"/>
                <a:gd name="T53" fmla="*/ 5 h 3266"/>
                <a:gd name="T54" fmla="*/ 0 w 772"/>
                <a:gd name="T55" fmla="*/ 6 h 3266"/>
                <a:gd name="T56" fmla="*/ 0 w 772"/>
                <a:gd name="T57" fmla="*/ 6 h 3266"/>
                <a:gd name="T58" fmla="*/ 0 w 772"/>
                <a:gd name="T59" fmla="*/ 7 h 3266"/>
                <a:gd name="T60" fmla="*/ 0 w 772"/>
                <a:gd name="T61" fmla="*/ 7 h 3266"/>
                <a:gd name="T62" fmla="*/ 0 w 772"/>
                <a:gd name="T63" fmla="*/ 7 h 3266"/>
                <a:gd name="T64" fmla="*/ 0 w 772"/>
                <a:gd name="T65" fmla="*/ 7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63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65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6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7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8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9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0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1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2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06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76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2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1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04EB2-A5C7-47DC-930A-9648FEBA6A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A8B94-3FFD-4A89-8D43-2E3E367A2A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E6EE-9FA0-416C-888C-AC52F469D01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1B6B-02EA-4D8A-83ED-0FB28E5EC18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5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DEDA4-41E9-48F6-BB13-55FE008170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BAF21-E2AB-4693-A5C1-7F685905E2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2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752075-80C4-43B3-B109-DC9211E623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B71646-334F-48BA-9890-F2949C4E8608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5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3131AE0-00E6-45B1-858A-F28B3D09FC67}" type="datetimeFigureOut">
              <a:rPr lang="en-US" smtClean="0">
                <a:solidFill>
                  <a:srgbClr val="000000"/>
                </a:solidFill>
              </a:rPr>
              <a:pPr/>
              <a:t>3/28/2025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C7138F-B1FB-445D-86D5-C8E05C49994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0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9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7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8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2A7D-6555-4964-82FB-6F613C3E93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60215-FA35-4ADF-B310-9871B5C27A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6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6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WordArt 3"/>
          <p:cNvSpPr>
            <a:spLocks noChangeArrowheads="1" noChangeShapeType="1" noTextEdit="1"/>
          </p:cNvSpPr>
          <p:nvPr/>
        </p:nvSpPr>
        <p:spPr bwMode="auto">
          <a:xfrm>
            <a:off x="2286000" y="425450"/>
            <a:ext cx="7696200" cy="6584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676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  <a:cs typeface="Arial" panose="020B0604020202020204" pitchFamily="34" charset="0"/>
              </a:rPr>
              <a:t>!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3733800" y="3429000"/>
            <a:ext cx="480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TOÁN LỚP 1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88000"/>
                    </a:srgbClr>
                  </a:gs>
                  <a:gs pos="12000">
                    <a:srgbClr val="E81766">
                      <a:alpha val="89440"/>
                    </a:srgbClr>
                  </a:gs>
                  <a:gs pos="27000">
                    <a:srgbClr val="EE3F17">
                      <a:alpha val="91240"/>
                    </a:srgbClr>
                  </a:gs>
                  <a:gs pos="48000">
                    <a:srgbClr val="FFFF00">
                      <a:alpha val="93760"/>
                    </a:srgbClr>
                  </a:gs>
                  <a:gs pos="64999">
                    <a:srgbClr val="1A8D48">
                      <a:alpha val="95800"/>
                    </a:srgbClr>
                  </a:gs>
                  <a:gs pos="78999">
                    <a:srgbClr val="0819FB">
                      <a:alpha val="97480"/>
                    </a:srgbClr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.VnBahamasBH"/>
              <a:cs typeface="Arial" panose="020B0604020202020204" pitchFamily="34" charset="0"/>
            </a:endParaRPr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4495800" y="762000"/>
          <a:ext cx="3124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lip" r:id="rId5" imgW="807415" imgH="503834" progId="MS_ClipArt_Gallery.2">
                  <p:embed/>
                </p:oleObj>
              </mc:Choice>
              <mc:Fallback>
                <p:oleObj name="Clip" r:id="rId5" imgW="807415" imgH="50383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762000"/>
                        <a:ext cx="3124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10058400" y="457200"/>
            <a:ext cx="152400" cy="2286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5562600" y="5486400"/>
            <a:ext cx="457200" cy="3810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7772400" y="14478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auto">
          <a:xfrm>
            <a:off x="2819400" y="2514600"/>
            <a:ext cx="304800" cy="304800"/>
          </a:xfrm>
          <a:prstGeom prst="star5">
            <a:avLst/>
          </a:prstGeom>
          <a:solidFill>
            <a:srgbClr val="66FF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auto">
          <a:xfrm>
            <a:off x="8763000" y="3124200"/>
            <a:ext cx="304800" cy="3048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6571" name="AutoShape 11"/>
          <p:cNvSpPr>
            <a:spLocks noChangeArrowheads="1"/>
          </p:cNvSpPr>
          <p:nvPr/>
        </p:nvSpPr>
        <p:spPr bwMode="auto">
          <a:xfrm>
            <a:off x="1828800" y="6096000"/>
            <a:ext cx="533400" cy="3810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6572" name="AutoShape 12"/>
          <p:cNvSpPr>
            <a:spLocks noChangeArrowheads="1"/>
          </p:cNvSpPr>
          <p:nvPr/>
        </p:nvSpPr>
        <p:spPr bwMode="auto">
          <a:xfrm>
            <a:off x="1981200" y="3810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6573" name="Freeform 13"/>
          <p:cNvSpPr>
            <a:spLocks/>
          </p:cNvSpPr>
          <p:nvPr/>
        </p:nvSpPr>
        <p:spPr bwMode="auto">
          <a:xfrm>
            <a:off x="9144000" y="4038601"/>
            <a:ext cx="820738" cy="1262063"/>
          </a:xfrm>
          <a:custGeom>
            <a:avLst/>
            <a:gdLst>
              <a:gd name="T0" fmla="*/ 2147483647 w 1033"/>
              <a:gd name="T1" fmla="*/ 2147483647 h 795"/>
              <a:gd name="T2" fmla="*/ 2147483647 w 1033"/>
              <a:gd name="T3" fmla="*/ 2147483647 h 795"/>
              <a:gd name="T4" fmla="*/ 2147483647 w 1033"/>
              <a:gd name="T5" fmla="*/ 2147483647 h 795"/>
              <a:gd name="T6" fmla="*/ 2147483647 w 1033"/>
              <a:gd name="T7" fmla="*/ 2147483647 h 795"/>
              <a:gd name="T8" fmla="*/ 2147483647 w 1033"/>
              <a:gd name="T9" fmla="*/ 2147483647 h 795"/>
              <a:gd name="T10" fmla="*/ 2147483647 w 1033"/>
              <a:gd name="T11" fmla="*/ 2147483647 h 795"/>
              <a:gd name="T12" fmla="*/ 2147483647 w 1033"/>
              <a:gd name="T13" fmla="*/ 2147483647 h 795"/>
              <a:gd name="T14" fmla="*/ 2147483647 w 1033"/>
              <a:gd name="T15" fmla="*/ 2147483647 h 795"/>
              <a:gd name="T16" fmla="*/ 2147483647 w 1033"/>
              <a:gd name="T17" fmla="*/ 2147483647 h 795"/>
              <a:gd name="T18" fmla="*/ 2147483647 w 1033"/>
              <a:gd name="T19" fmla="*/ 2147483647 h 795"/>
              <a:gd name="T20" fmla="*/ 2147483647 w 1033"/>
              <a:gd name="T21" fmla="*/ 2147483647 h 795"/>
              <a:gd name="T22" fmla="*/ 2147483647 w 1033"/>
              <a:gd name="T23" fmla="*/ 2147483647 h 795"/>
              <a:gd name="T24" fmla="*/ 2147483647 w 1033"/>
              <a:gd name="T25" fmla="*/ 2147483647 h 795"/>
              <a:gd name="T26" fmla="*/ 2147483647 w 1033"/>
              <a:gd name="T27" fmla="*/ 2147483647 h 795"/>
              <a:gd name="T28" fmla="*/ 2147483647 w 1033"/>
              <a:gd name="T29" fmla="*/ 2147483647 h 795"/>
              <a:gd name="T30" fmla="*/ 2147483647 w 1033"/>
              <a:gd name="T31" fmla="*/ 2147483647 h 795"/>
              <a:gd name="T32" fmla="*/ 2147483647 w 1033"/>
              <a:gd name="T33" fmla="*/ 2147483647 h 795"/>
              <a:gd name="T34" fmla="*/ 2147483647 w 1033"/>
              <a:gd name="T35" fmla="*/ 2147483647 h 795"/>
              <a:gd name="T36" fmla="*/ 2147483647 w 1033"/>
              <a:gd name="T37" fmla="*/ 2147483647 h 795"/>
              <a:gd name="T38" fmla="*/ 2147483647 w 1033"/>
              <a:gd name="T39" fmla="*/ 2147483647 h 795"/>
              <a:gd name="T40" fmla="*/ 2147483647 w 1033"/>
              <a:gd name="T41" fmla="*/ 2147483647 h 795"/>
              <a:gd name="T42" fmla="*/ 2147483647 w 1033"/>
              <a:gd name="T43" fmla="*/ 2147483647 h 795"/>
              <a:gd name="T44" fmla="*/ 2147483647 w 1033"/>
              <a:gd name="T45" fmla="*/ 2147483647 h 795"/>
              <a:gd name="T46" fmla="*/ 2147483647 w 1033"/>
              <a:gd name="T47" fmla="*/ 2147483647 h 795"/>
              <a:gd name="T48" fmla="*/ 2147483647 w 1033"/>
              <a:gd name="T49" fmla="*/ 2147483647 h 795"/>
              <a:gd name="T50" fmla="*/ 2147483647 w 1033"/>
              <a:gd name="T51" fmla="*/ 2147483647 h 795"/>
              <a:gd name="T52" fmla="*/ 2147483647 w 1033"/>
              <a:gd name="T53" fmla="*/ 2147483647 h 795"/>
              <a:gd name="T54" fmla="*/ 2147483647 w 1033"/>
              <a:gd name="T55" fmla="*/ 2147483647 h 795"/>
              <a:gd name="T56" fmla="*/ 2147483647 w 1033"/>
              <a:gd name="T57" fmla="*/ 2147483647 h 795"/>
              <a:gd name="T58" fmla="*/ 2147483647 w 1033"/>
              <a:gd name="T59" fmla="*/ 2147483647 h 795"/>
              <a:gd name="T60" fmla="*/ 2147483647 w 1033"/>
              <a:gd name="T61" fmla="*/ 2147483647 h 795"/>
              <a:gd name="T62" fmla="*/ 2147483647 w 1033"/>
              <a:gd name="T63" fmla="*/ 2147483647 h 7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033" h="795">
                <a:moveTo>
                  <a:pt x="516" y="795"/>
                </a:moveTo>
                <a:lnTo>
                  <a:pt x="569" y="793"/>
                </a:lnTo>
                <a:lnTo>
                  <a:pt x="621" y="787"/>
                </a:lnTo>
                <a:lnTo>
                  <a:pt x="670" y="778"/>
                </a:lnTo>
                <a:lnTo>
                  <a:pt x="717" y="764"/>
                </a:lnTo>
                <a:lnTo>
                  <a:pt x="763" y="747"/>
                </a:lnTo>
                <a:lnTo>
                  <a:pt x="806" y="727"/>
                </a:lnTo>
                <a:lnTo>
                  <a:pt x="844" y="704"/>
                </a:lnTo>
                <a:lnTo>
                  <a:pt x="882" y="679"/>
                </a:lnTo>
                <a:lnTo>
                  <a:pt x="915" y="650"/>
                </a:lnTo>
                <a:lnTo>
                  <a:pt x="945" y="620"/>
                </a:lnTo>
                <a:lnTo>
                  <a:pt x="970" y="587"/>
                </a:lnTo>
                <a:lnTo>
                  <a:pt x="993" y="552"/>
                </a:lnTo>
                <a:lnTo>
                  <a:pt x="1010" y="516"/>
                </a:lnTo>
                <a:lnTo>
                  <a:pt x="1022" y="478"/>
                </a:lnTo>
                <a:lnTo>
                  <a:pt x="1031" y="438"/>
                </a:lnTo>
                <a:lnTo>
                  <a:pt x="1033" y="397"/>
                </a:lnTo>
                <a:lnTo>
                  <a:pt x="1031" y="357"/>
                </a:lnTo>
                <a:lnTo>
                  <a:pt x="1022" y="317"/>
                </a:lnTo>
                <a:lnTo>
                  <a:pt x="1010" y="279"/>
                </a:lnTo>
                <a:lnTo>
                  <a:pt x="993" y="243"/>
                </a:lnTo>
                <a:lnTo>
                  <a:pt x="970" y="208"/>
                </a:lnTo>
                <a:lnTo>
                  <a:pt x="945" y="175"/>
                </a:lnTo>
                <a:lnTo>
                  <a:pt x="915" y="145"/>
                </a:lnTo>
                <a:lnTo>
                  <a:pt x="882" y="116"/>
                </a:lnTo>
                <a:lnTo>
                  <a:pt x="844" y="90"/>
                </a:lnTo>
                <a:lnTo>
                  <a:pt x="806" y="68"/>
                </a:lnTo>
                <a:lnTo>
                  <a:pt x="763" y="48"/>
                </a:lnTo>
                <a:lnTo>
                  <a:pt x="717" y="31"/>
                </a:lnTo>
                <a:lnTo>
                  <a:pt x="670" y="17"/>
                </a:lnTo>
                <a:lnTo>
                  <a:pt x="621" y="8"/>
                </a:lnTo>
                <a:lnTo>
                  <a:pt x="569" y="2"/>
                </a:lnTo>
                <a:lnTo>
                  <a:pt x="516" y="0"/>
                </a:lnTo>
                <a:lnTo>
                  <a:pt x="464" y="2"/>
                </a:lnTo>
                <a:lnTo>
                  <a:pt x="412" y="8"/>
                </a:lnTo>
                <a:lnTo>
                  <a:pt x="362" y="17"/>
                </a:lnTo>
                <a:lnTo>
                  <a:pt x="316" y="31"/>
                </a:lnTo>
                <a:lnTo>
                  <a:pt x="270" y="48"/>
                </a:lnTo>
                <a:lnTo>
                  <a:pt x="227" y="68"/>
                </a:lnTo>
                <a:lnTo>
                  <a:pt x="188" y="90"/>
                </a:lnTo>
                <a:lnTo>
                  <a:pt x="151" y="116"/>
                </a:lnTo>
                <a:lnTo>
                  <a:pt x="117" y="145"/>
                </a:lnTo>
                <a:lnTo>
                  <a:pt x="88" y="175"/>
                </a:lnTo>
                <a:lnTo>
                  <a:pt x="63" y="208"/>
                </a:lnTo>
                <a:lnTo>
                  <a:pt x="40" y="243"/>
                </a:lnTo>
                <a:lnTo>
                  <a:pt x="22" y="279"/>
                </a:lnTo>
                <a:lnTo>
                  <a:pt x="10" y="317"/>
                </a:lnTo>
                <a:lnTo>
                  <a:pt x="2" y="357"/>
                </a:lnTo>
                <a:lnTo>
                  <a:pt x="0" y="397"/>
                </a:lnTo>
                <a:lnTo>
                  <a:pt x="2" y="438"/>
                </a:lnTo>
                <a:lnTo>
                  <a:pt x="10" y="478"/>
                </a:lnTo>
                <a:lnTo>
                  <a:pt x="22" y="516"/>
                </a:lnTo>
                <a:lnTo>
                  <a:pt x="40" y="552"/>
                </a:lnTo>
                <a:lnTo>
                  <a:pt x="63" y="587"/>
                </a:lnTo>
                <a:lnTo>
                  <a:pt x="88" y="620"/>
                </a:lnTo>
                <a:lnTo>
                  <a:pt x="117" y="650"/>
                </a:lnTo>
                <a:lnTo>
                  <a:pt x="151" y="679"/>
                </a:lnTo>
                <a:lnTo>
                  <a:pt x="188" y="704"/>
                </a:lnTo>
                <a:lnTo>
                  <a:pt x="227" y="727"/>
                </a:lnTo>
                <a:lnTo>
                  <a:pt x="270" y="747"/>
                </a:lnTo>
                <a:lnTo>
                  <a:pt x="316" y="764"/>
                </a:lnTo>
                <a:lnTo>
                  <a:pt x="362" y="778"/>
                </a:lnTo>
                <a:lnTo>
                  <a:pt x="412" y="787"/>
                </a:lnTo>
                <a:lnTo>
                  <a:pt x="464" y="793"/>
                </a:lnTo>
                <a:lnTo>
                  <a:pt x="516" y="795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896" name="Freeform 14"/>
          <p:cNvSpPr>
            <a:spLocks/>
          </p:cNvSpPr>
          <p:nvPr/>
        </p:nvSpPr>
        <p:spPr bwMode="auto">
          <a:xfrm>
            <a:off x="9355139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E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897" name="Freeform 15"/>
          <p:cNvSpPr>
            <a:spLocks/>
          </p:cNvSpPr>
          <p:nvPr/>
        </p:nvSpPr>
        <p:spPr bwMode="auto">
          <a:xfrm>
            <a:off x="9355139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FF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898" name="Freeform 16"/>
          <p:cNvSpPr>
            <a:spLocks/>
          </p:cNvSpPr>
          <p:nvPr/>
        </p:nvSpPr>
        <p:spPr bwMode="auto">
          <a:xfrm>
            <a:off x="9471025" y="5719763"/>
            <a:ext cx="109538" cy="355600"/>
          </a:xfrm>
          <a:custGeom>
            <a:avLst/>
            <a:gdLst>
              <a:gd name="T0" fmla="*/ 2147483647 w 138"/>
              <a:gd name="T1" fmla="*/ 2147483647 h 224"/>
              <a:gd name="T2" fmla="*/ 2147483647 w 138"/>
              <a:gd name="T3" fmla="*/ 0 h 224"/>
              <a:gd name="T4" fmla="*/ 2147483647 w 138"/>
              <a:gd name="T5" fmla="*/ 0 h 224"/>
              <a:gd name="T6" fmla="*/ 0 w 138"/>
              <a:gd name="T7" fmla="*/ 2147483647 h 224"/>
              <a:gd name="T8" fmla="*/ 2147483647 w 138"/>
              <a:gd name="T9" fmla="*/ 2147483647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" h="224">
                <a:moveTo>
                  <a:pt x="138" y="224"/>
                </a:moveTo>
                <a:lnTo>
                  <a:pt x="101" y="0"/>
                </a:lnTo>
                <a:lnTo>
                  <a:pt x="37" y="0"/>
                </a:lnTo>
                <a:lnTo>
                  <a:pt x="0" y="224"/>
                </a:lnTo>
                <a:lnTo>
                  <a:pt x="138" y="224"/>
                </a:lnTo>
                <a:close/>
              </a:path>
            </a:pathLst>
          </a:custGeom>
          <a:solidFill>
            <a:srgbClr val="BF7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899" name="Freeform 17"/>
          <p:cNvSpPr>
            <a:spLocks/>
          </p:cNvSpPr>
          <p:nvPr/>
        </p:nvSpPr>
        <p:spPr bwMode="auto">
          <a:xfrm>
            <a:off x="9382125" y="6265864"/>
            <a:ext cx="285750" cy="174625"/>
          </a:xfrm>
          <a:custGeom>
            <a:avLst/>
            <a:gdLst>
              <a:gd name="T0" fmla="*/ 0 w 360"/>
              <a:gd name="T1" fmla="*/ 2147483647 h 110"/>
              <a:gd name="T2" fmla="*/ 2147483647 w 360"/>
              <a:gd name="T3" fmla="*/ 2147483647 h 110"/>
              <a:gd name="T4" fmla="*/ 2147483647 w 360"/>
              <a:gd name="T5" fmla="*/ 2147483647 h 110"/>
              <a:gd name="T6" fmla="*/ 2147483647 w 360"/>
              <a:gd name="T7" fmla="*/ 2147483647 h 110"/>
              <a:gd name="T8" fmla="*/ 2147483647 w 360"/>
              <a:gd name="T9" fmla="*/ 2147483647 h 110"/>
              <a:gd name="T10" fmla="*/ 2147483647 w 360"/>
              <a:gd name="T11" fmla="*/ 2147483647 h 110"/>
              <a:gd name="T12" fmla="*/ 2147483647 w 360"/>
              <a:gd name="T13" fmla="*/ 2147483647 h 110"/>
              <a:gd name="T14" fmla="*/ 2147483647 w 360"/>
              <a:gd name="T15" fmla="*/ 2147483647 h 110"/>
              <a:gd name="T16" fmla="*/ 2147483647 w 360"/>
              <a:gd name="T17" fmla="*/ 2147483647 h 110"/>
              <a:gd name="T18" fmla="*/ 2147483647 w 360"/>
              <a:gd name="T19" fmla="*/ 2147483647 h 110"/>
              <a:gd name="T20" fmla="*/ 2147483647 w 360"/>
              <a:gd name="T21" fmla="*/ 2147483647 h 110"/>
              <a:gd name="T22" fmla="*/ 2147483647 w 360"/>
              <a:gd name="T23" fmla="*/ 2147483647 h 110"/>
              <a:gd name="T24" fmla="*/ 2147483647 w 360"/>
              <a:gd name="T25" fmla="*/ 2147483647 h 110"/>
              <a:gd name="T26" fmla="*/ 2147483647 w 360"/>
              <a:gd name="T27" fmla="*/ 2147483647 h 110"/>
              <a:gd name="T28" fmla="*/ 2147483647 w 360"/>
              <a:gd name="T29" fmla="*/ 2147483647 h 110"/>
              <a:gd name="T30" fmla="*/ 2147483647 w 360"/>
              <a:gd name="T31" fmla="*/ 2147483647 h 110"/>
              <a:gd name="T32" fmla="*/ 2147483647 w 360"/>
              <a:gd name="T33" fmla="*/ 2147483647 h 110"/>
              <a:gd name="T34" fmla="*/ 2147483647 w 360"/>
              <a:gd name="T35" fmla="*/ 2147483647 h 110"/>
              <a:gd name="T36" fmla="*/ 2147483647 w 360"/>
              <a:gd name="T37" fmla="*/ 2147483647 h 110"/>
              <a:gd name="T38" fmla="*/ 2147483647 w 360"/>
              <a:gd name="T39" fmla="*/ 2147483647 h 110"/>
              <a:gd name="T40" fmla="*/ 2147483647 w 360"/>
              <a:gd name="T41" fmla="*/ 2147483647 h 110"/>
              <a:gd name="T42" fmla="*/ 2147483647 w 360"/>
              <a:gd name="T43" fmla="*/ 2147483647 h 110"/>
              <a:gd name="T44" fmla="*/ 2147483647 w 360"/>
              <a:gd name="T45" fmla="*/ 2147483647 h 110"/>
              <a:gd name="T46" fmla="*/ 2147483647 w 360"/>
              <a:gd name="T47" fmla="*/ 2147483647 h 110"/>
              <a:gd name="T48" fmla="*/ 2147483647 w 360"/>
              <a:gd name="T49" fmla="*/ 0 h 110"/>
              <a:gd name="T50" fmla="*/ 2147483647 w 360"/>
              <a:gd name="T51" fmla="*/ 0 h 110"/>
              <a:gd name="T52" fmla="*/ 2147483647 w 360"/>
              <a:gd name="T53" fmla="*/ 2147483647 h 110"/>
              <a:gd name="T54" fmla="*/ 2147483647 w 360"/>
              <a:gd name="T55" fmla="*/ 2147483647 h 110"/>
              <a:gd name="T56" fmla="*/ 2147483647 w 360"/>
              <a:gd name="T57" fmla="*/ 2147483647 h 110"/>
              <a:gd name="T58" fmla="*/ 2147483647 w 360"/>
              <a:gd name="T59" fmla="*/ 2147483647 h 110"/>
              <a:gd name="T60" fmla="*/ 2147483647 w 360"/>
              <a:gd name="T61" fmla="*/ 2147483647 h 110"/>
              <a:gd name="T62" fmla="*/ 2147483647 w 360"/>
              <a:gd name="T63" fmla="*/ 2147483647 h 110"/>
              <a:gd name="T64" fmla="*/ 2147483647 w 360"/>
              <a:gd name="T65" fmla="*/ 2147483647 h 110"/>
              <a:gd name="T66" fmla="*/ 0 w 360"/>
              <a:gd name="T67" fmla="*/ 2147483647 h 1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60" h="110">
                <a:moveTo>
                  <a:pt x="0" y="99"/>
                </a:moveTo>
                <a:lnTo>
                  <a:pt x="4" y="101"/>
                </a:lnTo>
                <a:lnTo>
                  <a:pt x="15" y="104"/>
                </a:lnTo>
                <a:lnTo>
                  <a:pt x="31" y="106"/>
                </a:lnTo>
                <a:lnTo>
                  <a:pt x="53" y="107"/>
                </a:lnTo>
                <a:lnTo>
                  <a:pt x="79" y="108"/>
                </a:lnTo>
                <a:lnTo>
                  <a:pt x="110" y="109"/>
                </a:lnTo>
                <a:lnTo>
                  <a:pt x="144" y="110"/>
                </a:lnTo>
                <a:lnTo>
                  <a:pt x="180" y="110"/>
                </a:lnTo>
                <a:lnTo>
                  <a:pt x="216" y="110"/>
                </a:lnTo>
                <a:lnTo>
                  <a:pt x="251" y="109"/>
                </a:lnTo>
                <a:lnTo>
                  <a:pt x="281" y="108"/>
                </a:lnTo>
                <a:lnTo>
                  <a:pt x="308" y="107"/>
                </a:lnTo>
                <a:lnTo>
                  <a:pt x="330" y="106"/>
                </a:lnTo>
                <a:lnTo>
                  <a:pt x="346" y="104"/>
                </a:lnTo>
                <a:lnTo>
                  <a:pt x="356" y="101"/>
                </a:lnTo>
                <a:lnTo>
                  <a:pt x="360" y="99"/>
                </a:lnTo>
                <a:lnTo>
                  <a:pt x="328" y="96"/>
                </a:lnTo>
                <a:lnTo>
                  <a:pt x="300" y="87"/>
                </a:lnTo>
                <a:lnTo>
                  <a:pt x="276" y="73"/>
                </a:lnTo>
                <a:lnTo>
                  <a:pt x="257" y="57"/>
                </a:lnTo>
                <a:lnTo>
                  <a:pt x="241" y="40"/>
                </a:lnTo>
                <a:lnTo>
                  <a:pt x="228" y="24"/>
                </a:lnTo>
                <a:lnTo>
                  <a:pt x="220" y="10"/>
                </a:lnTo>
                <a:lnTo>
                  <a:pt x="215" y="0"/>
                </a:lnTo>
                <a:lnTo>
                  <a:pt x="145" y="0"/>
                </a:lnTo>
                <a:lnTo>
                  <a:pt x="140" y="10"/>
                </a:lnTo>
                <a:lnTo>
                  <a:pt x="132" y="24"/>
                </a:lnTo>
                <a:lnTo>
                  <a:pt x="119" y="40"/>
                </a:lnTo>
                <a:lnTo>
                  <a:pt x="103" y="57"/>
                </a:lnTo>
                <a:lnTo>
                  <a:pt x="83" y="73"/>
                </a:lnTo>
                <a:lnTo>
                  <a:pt x="61" y="87"/>
                </a:lnTo>
                <a:lnTo>
                  <a:pt x="32" y="96"/>
                </a:lnTo>
                <a:lnTo>
                  <a:pt x="0" y="99"/>
                </a:lnTo>
                <a:close/>
              </a:path>
            </a:pathLst>
          </a:custGeom>
          <a:solidFill>
            <a:srgbClr val="BF7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00" name="Rectangle 18"/>
          <p:cNvSpPr>
            <a:spLocks noChangeArrowheads="1"/>
          </p:cNvSpPr>
          <p:nvPr/>
        </p:nvSpPr>
        <p:spPr bwMode="auto">
          <a:xfrm>
            <a:off x="9428163" y="5530850"/>
            <a:ext cx="190500" cy="84138"/>
          </a:xfrm>
          <a:prstGeom prst="rect">
            <a:avLst/>
          </a:prstGeom>
          <a:solidFill>
            <a:srgbClr val="BF7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01" name="Freeform 19"/>
          <p:cNvSpPr>
            <a:spLocks/>
          </p:cNvSpPr>
          <p:nvPr/>
        </p:nvSpPr>
        <p:spPr bwMode="auto">
          <a:xfrm>
            <a:off x="9471025" y="6075364"/>
            <a:ext cx="109538" cy="77787"/>
          </a:xfrm>
          <a:custGeom>
            <a:avLst/>
            <a:gdLst>
              <a:gd name="T0" fmla="*/ 2147483647 w 138"/>
              <a:gd name="T1" fmla="*/ 2147483647 h 49"/>
              <a:gd name="T2" fmla="*/ 0 w 138"/>
              <a:gd name="T3" fmla="*/ 0 h 49"/>
              <a:gd name="T4" fmla="*/ 2147483647 w 138"/>
              <a:gd name="T5" fmla="*/ 0 h 49"/>
              <a:gd name="T6" fmla="*/ 2147483647 w 138"/>
              <a:gd name="T7" fmla="*/ 2147483647 h 49"/>
              <a:gd name="T8" fmla="*/ 2147483647 w 138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" h="49">
                <a:moveTo>
                  <a:pt x="34" y="49"/>
                </a:moveTo>
                <a:lnTo>
                  <a:pt x="0" y="0"/>
                </a:lnTo>
                <a:lnTo>
                  <a:pt x="138" y="0"/>
                </a:lnTo>
                <a:lnTo>
                  <a:pt x="104" y="49"/>
                </a:lnTo>
                <a:lnTo>
                  <a:pt x="34" y="49"/>
                </a:lnTo>
                <a:close/>
              </a:path>
            </a:pathLst>
          </a:custGeom>
          <a:solidFill>
            <a:srgbClr val="BF7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02" name="Freeform 20"/>
          <p:cNvSpPr>
            <a:spLocks/>
          </p:cNvSpPr>
          <p:nvPr/>
        </p:nvSpPr>
        <p:spPr bwMode="auto">
          <a:xfrm>
            <a:off x="9455150" y="5614988"/>
            <a:ext cx="139700" cy="114300"/>
          </a:xfrm>
          <a:custGeom>
            <a:avLst/>
            <a:gdLst>
              <a:gd name="T0" fmla="*/ 0 w 177"/>
              <a:gd name="T1" fmla="*/ 0 h 72"/>
              <a:gd name="T2" fmla="*/ 2147483647 w 177"/>
              <a:gd name="T3" fmla="*/ 2147483647 h 72"/>
              <a:gd name="T4" fmla="*/ 2147483647 w 177"/>
              <a:gd name="T5" fmla="*/ 2147483647 h 72"/>
              <a:gd name="T6" fmla="*/ 2147483647 w 177"/>
              <a:gd name="T7" fmla="*/ 2147483647 h 72"/>
              <a:gd name="T8" fmla="*/ 2147483647 w 177"/>
              <a:gd name="T9" fmla="*/ 2147483647 h 72"/>
              <a:gd name="T10" fmla="*/ 2147483647 w 177"/>
              <a:gd name="T11" fmla="*/ 2147483647 h 72"/>
              <a:gd name="T12" fmla="*/ 2147483647 w 177"/>
              <a:gd name="T13" fmla="*/ 2147483647 h 72"/>
              <a:gd name="T14" fmla="*/ 2147483647 w 177"/>
              <a:gd name="T15" fmla="*/ 2147483647 h 72"/>
              <a:gd name="T16" fmla="*/ 2147483647 w 177"/>
              <a:gd name="T17" fmla="*/ 2147483647 h 72"/>
              <a:gd name="T18" fmla="*/ 2147483647 w 177"/>
              <a:gd name="T19" fmla="*/ 2147483647 h 72"/>
              <a:gd name="T20" fmla="*/ 2147483647 w 177"/>
              <a:gd name="T21" fmla="*/ 2147483647 h 72"/>
              <a:gd name="T22" fmla="*/ 2147483647 w 177"/>
              <a:gd name="T23" fmla="*/ 2147483647 h 72"/>
              <a:gd name="T24" fmla="*/ 2147483647 w 177"/>
              <a:gd name="T25" fmla="*/ 2147483647 h 72"/>
              <a:gd name="T26" fmla="*/ 2147483647 w 177"/>
              <a:gd name="T27" fmla="*/ 2147483647 h 72"/>
              <a:gd name="T28" fmla="*/ 2147483647 w 177"/>
              <a:gd name="T29" fmla="*/ 2147483647 h 72"/>
              <a:gd name="T30" fmla="*/ 2147483647 w 177"/>
              <a:gd name="T31" fmla="*/ 2147483647 h 72"/>
              <a:gd name="T32" fmla="*/ 2147483647 w 177"/>
              <a:gd name="T33" fmla="*/ 0 h 72"/>
              <a:gd name="T34" fmla="*/ 0 w 177"/>
              <a:gd name="T35" fmla="*/ 0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7" h="72">
                <a:moveTo>
                  <a:pt x="0" y="0"/>
                </a:moveTo>
                <a:lnTo>
                  <a:pt x="2" y="14"/>
                </a:lnTo>
                <a:lnTo>
                  <a:pt x="7" y="28"/>
                </a:lnTo>
                <a:lnTo>
                  <a:pt x="15" y="40"/>
                </a:lnTo>
                <a:lnTo>
                  <a:pt x="26" y="51"/>
                </a:lnTo>
                <a:lnTo>
                  <a:pt x="39" y="60"/>
                </a:lnTo>
                <a:lnTo>
                  <a:pt x="54" y="67"/>
                </a:lnTo>
                <a:lnTo>
                  <a:pt x="71" y="71"/>
                </a:lnTo>
                <a:lnTo>
                  <a:pt x="89" y="72"/>
                </a:lnTo>
                <a:lnTo>
                  <a:pt x="106" y="71"/>
                </a:lnTo>
                <a:lnTo>
                  <a:pt x="124" y="67"/>
                </a:lnTo>
                <a:lnTo>
                  <a:pt x="138" y="60"/>
                </a:lnTo>
                <a:lnTo>
                  <a:pt x="152" y="51"/>
                </a:lnTo>
                <a:lnTo>
                  <a:pt x="162" y="40"/>
                </a:lnTo>
                <a:lnTo>
                  <a:pt x="170" y="28"/>
                </a:lnTo>
                <a:lnTo>
                  <a:pt x="176" y="14"/>
                </a:lnTo>
                <a:lnTo>
                  <a:pt x="177" y="0"/>
                </a:lnTo>
                <a:lnTo>
                  <a:pt x="0" y="0"/>
                </a:lnTo>
                <a:close/>
              </a:path>
            </a:pathLst>
          </a:custGeom>
          <a:solidFill>
            <a:srgbClr val="BF7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03" name="Freeform 21"/>
          <p:cNvSpPr>
            <a:spLocks/>
          </p:cNvSpPr>
          <p:nvPr/>
        </p:nvSpPr>
        <p:spPr bwMode="auto">
          <a:xfrm>
            <a:off x="9466264" y="6153151"/>
            <a:ext cx="117475" cy="112713"/>
          </a:xfrm>
          <a:custGeom>
            <a:avLst/>
            <a:gdLst>
              <a:gd name="T0" fmla="*/ 2147483647 w 149"/>
              <a:gd name="T1" fmla="*/ 2147483647 h 71"/>
              <a:gd name="T2" fmla="*/ 2147483647 w 149"/>
              <a:gd name="T3" fmla="*/ 2147483647 h 71"/>
              <a:gd name="T4" fmla="*/ 2147483647 w 149"/>
              <a:gd name="T5" fmla="*/ 2147483647 h 71"/>
              <a:gd name="T6" fmla="*/ 2147483647 w 149"/>
              <a:gd name="T7" fmla="*/ 2147483647 h 71"/>
              <a:gd name="T8" fmla="*/ 0 w 149"/>
              <a:gd name="T9" fmla="*/ 2147483647 h 71"/>
              <a:gd name="T10" fmla="*/ 2147483647 w 149"/>
              <a:gd name="T11" fmla="*/ 2147483647 h 71"/>
              <a:gd name="T12" fmla="*/ 2147483647 w 149"/>
              <a:gd name="T13" fmla="*/ 2147483647 h 71"/>
              <a:gd name="T14" fmla="*/ 2147483647 w 149"/>
              <a:gd name="T15" fmla="*/ 2147483647 h 71"/>
              <a:gd name="T16" fmla="*/ 2147483647 w 149"/>
              <a:gd name="T17" fmla="*/ 0 h 71"/>
              <a:gd name="T18" fmla="*/ 2147483647 w 149"/>
              <a:gd name="T19" fmla="*/ 0 h 71"/>
              <a:gd name="T20" fmla="*/ 2147483647 w 149"/>
              <a:gd name="T21" fmla="*/ 2147483647 h 71"/>
              <a:gd name="T22" fmla="*/ 2147483647 w 149"/>
              <a:gd name="T23" fmla="*/ 2147483647 h 71"/>
              <a:gd name="T24" fmla="*/ 2147483647 w 149"/>
              <a:gd name="T25" fmla="*/ 2147483647 h 71"/>
              <a:gd name="T26" fmla="*/ 2147483647 w 149"/>
              <a:gd name="T27" fmla="*/ 2147483647 h 71"/>
              <a:gd name="T28" fmla="*/ 2147483647 w 149"/>
              <a:gd name="T29" fmla="*/ 2147483647 h 71"/>
              <a:gd name="T30" fmla="*/ 2147483647 w 149"/>
              <a:gd name="T31" fmla="*/ 2147483647 h 71"/>
              <a:gd name="T32" fmla="*/ 2147483647 w 149"/>
              <a:gd name="T33" fmla="*/ 2147483647 h 71"/>
              <a:gd name="T34" fmla="*/ 2147483647 w 149"/>
              <a:gd name="T35" fmla="*/ 2147483647 h 71"/>
              <a:gd name="T36" fmla="*/ 2147483647 w 149"/>
              <a:gd name="T37" fmla="*/ 2147483647 h 7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9" h="71">
                <a:moveTo>
                  <a:pt x="39" y="71"/>
                </a:moveTo>
                <a:lnTo>
                  <a:pt x="23" y="68"/>
                </a:lnTo>
                <a:lnTo>
                  <a:pt x="11" y="60"/>
                </a:lnTo>
                <a:lnTo>
                  <a:pt x="3" y="48"/>
                </a:lnTo>
                <a:lnTo>
                  <a:pt x="0" y="35"/>
                </a:lnTo>
                <a:lnTo>
                  <a:pt x="3" y="23"/>
                </a:lnTo>
                <a:lnTo>
                  <a:pt x="9" y="11"/>
                </a:lnTo>
                <a:lnTo>
                  <a:pt x="22" y="3"/>
                </a:lnTo>
                <a:lnTo>
                  <a:pt x="39" y="0"/>
                </a:lnTo>
                <a:lnTo>
                  <a:pt x="109" y="0"/>
                </a:lnTo>
                <a:lnTo>
                  <a:pt x="126" y="3"/>
                </a:lnTo>
                <a:lnTo>
                  <a:pt x="139" y="11"/>
                </a:lnTo>
                <a:lnTo>
                  <a:pt x="146" y="23"/>
                </a:lnTo>
                <a:lnTo>
                  <a:pt x="149" y="35"/>
                </a:lnTo>
                <a:lnTo>
                  <a:pt x="146" y="48"/>
                </a:lnTo>
                <a:lnTo>
                  <a:pt x="138" y="60"/>
                </a:lnTo>
                <a:lnTo>
                  <a:pt x="126" y="68"/>
                </a:lnTo>
                <a:lnTo>
                  <a:pt x="109" y="71"/>
                </a:lnTo>
                <a:lnTo>
                  <a:pt x="39" y="71"/>
                </a:lnTo>
                <a:close/>
              </a:path>
            </a:pathLst>
          </a:custGeom>
          <a:solidFill>
            <a:srgbClr val="BF7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04" name="Freeform 22"/>
          <p:cNvSpPr>
            <a:spLocks/>
          </p:cNvSpPr>
          <p:nvPr/>
        </p:nvSpPr>
        <p:spPr bwMode="auto">
          <a:xfrm>
            <a:off x="9355138" y="6423026"/>
            <a:ext cx="341312" cy="74613"/>
          </a:xfrm>
          <a:custGeom>
            <a:avLst/>
            <a:gdLst>
              <a:gd name="T0" fmla="*/ 0 w 429"/>
              <a:gd name="T1" fmla="*/ 2147483647 h 47"/>
              <a:gd name="T2" fmla="*/ 2147483647 w 429"/>
              <a:gd name="T3" fmla="*/ 2147483647 h 47"/>
              <a:gd name="T4" fmla="*/ 2147483647 w 429"/>
              <a:gd name="T5" fmla="*/ 2147483647 h 47"/>
              <a:gd name="T6" fmla="*/ 2147483647 w 429"/>
              <a:gd name="T7" fmla="*/ 2147483647 h 47"/>
              <a:gd name="T8" fmla="*/ 2147483647 w 429"/>
              <a:gd name="T9" fmla="*/ 2147483647 h 47"/>
              <a:gd name="T10" fmla="*/ 2147483647 w 429"/>
              <a:gd name="T11" fmla="*/ 2147483647 h 47"/>
              <a:gd name="T12" fmla="*/ 2147483647 w 429"/>
              <a:gd name="T13" fmla="*/ 2147483647 h 47"/>
              <a:gd name="T14" fmla="*/ 2147483647 w 429"/>
              <a:gd name="T15" fmla="*/ 2147483647 h 47"/>
              <a:gd name="T16" fmla="*/ 2147483647 w 429"/>
              <a:gd name="T17" fmla="*/ 2147483647 h 47"/>
              <a:gd name="T18" fmla="*/ 2147483647 w 429"/>
              <a:gd name="T19" fmla="*/ 2147483647 h 47"/>
              <a:gd name="T20" fmla="*/ 2147483647 w 429"/>
              <a:gd name="T21" fmla="*/ 2147483647 h 47"/>
              <a:gd name="T22" fmla="*/ 2147483647 w 429"/>
              <a:gd name="T23" fmla="*/ 2147483647 h 47"/>
              <a:gd name="T24" fmla="*/ 2147483647 w 429"/>
              <a:gd name="T25" fmla="*/ 2147483647 h 47"/>
              <a:gd name="T26" fmla="*/ 2147483647 w 429"/>
              <a:gd name="T27" fmla="*/ 2147483647 h 47"/>
              <a:gd name="T28" fmla="*/ 2147483647 w 429"/>
              <a:gd name="T29" fmla="*/ 2147483647 h 47"/>
              <a:gd name="T30" fmla="*/ 2147483647 w 429"/>
              <a:gd name="T31" fmla="*/ 2147483647 h 47"/>
              <a:gd name="T32" fmla="*/ 2147483647 w 429"/>
              <a:gd name="T33" fmla="*/ 2147483647 h 47"/>
              <a:gd name="T34" fmla="*/ 2147483647 w 429"/>
              <a:gd name="T35" fmla="*/ 2147483647 h 47"/>
              <a:gd name="T36" fmla="*/ 2147483647 w 429"/>
              <a:gd name="T37" fmla="*/ 2147483647 h 47"/>
              <a:gd name="T38" fmla="*/ 2147483647 w 429"/>
              <a:gd name="T39" fmla="*/ 2147483647 h 47"/>
              <a:gd name="T40" fmla="*/ 2147483647 w 429"/>
              <a:gd name="T41" fmla="*/ 2147483647 h 47"/>
              <a:gd name="T42" fmla="*/ 2147483647 w 429"/>
              <a:gd name="T43" fmla="*/ 2147483647 h 47"/>
              <a:gd name="T44" fmla="*/ 2147483647 w 429"/>
              <a:gd name="T45" fmla="*/ 2147483647 h 47"/>
              <a:gd name="T46" fmla="*/ 2147483647 w 429"/>
              <a:gd name="T47" fmla="*/ 2147483647 h 47"/>
              <a:gd name="T48" fmla="*/ 2147483647 w 429"/>
              <a:gd name="T49" fmla="*/ 2147483647 h 47"/>
              <a:gd name="T50" fmla="*/ 2147483647 w 429"/>
              <a:gd name="T51" fmla="*/ 2147483647 h 47"/>
              <a:gd name="T52" fmla="*/ 2147483647 w 429"/>
              <a:gd name="T53" fmla="*/ 2147483647 h 47"/>
              <a:gd name="T54" fmla="*/ 2147483647 w 429"/>
              <a:gd name="T55" fmla="*/ 2147483647 h 47"/>
              <a:gd name="T56" fmla="*/ 2147483647 w 429"/>
              <a:gd name="T57" fmla="*/ 2147483647 h 47"/>
              <a:gd name="T58" fmla="*/ 2147483647 w 429"/>
              <a:gd name="T59" fmla="*/ 2147483647 h 47"/>
              <a:gd name="T60" fmla="*/ 2147483647 w 429"/>
              <a:gd name="T61" fmla="*/ 2147483647 h 47"/>
              <a:gd name="T62" fmla="*/ 2147483647 w 429"/>
              <a:gd name="T63" fmla="*/ 2147483647 h 47"/>
              <a:gd name="T64" fmla="*/ 2147483647 w 429"/>
              <a:gd name="T65" fmla="*/ 2147483647 h 47"/>
              <a:gd name="T66" fmla="*/ 2147483647 w 429"/>
              <a:gd name="T67" fmla="*/ 0 h 47"/>
              <a:gd name="T68" fmla="*/ 2147483647 w 429"/>
              <a:gd name="T69" fmla="*/ 2147483647 h 47"/>
              <a:gd name="T70" fmla="*/ 2147483647 w 429"/>
              <a:gd name="T71" fmla="*/ 2147483647 h 47"/>
              <a:gd name="T72" fmla="*/ 2147483647 w 429"/>
              <a:gd name="T73" fmla="*/ 2147483647 h 47"/>
              <a:gd name="T74" fmla="*/ 2147483647 w 429"/>
              <a:gd name="T75" fmla="*/ 2147483647 h 47"/>
              <a:gd name="T76" fmla="*/ 2147483647 w 429"/>
              <a:gd name="T77" fmla="*/ 2147483647 h 47"/>
              <a:gd name="T78" fmla="*/ 2147483647 w 429"/>
              <a:gd name="T79" fmla="*/ 2147483647 h 47"/>
              <a:gd name="T80" fmla="*/ 2147483647 w 429"/>
              <a:gd name="T81" fmla="*/ 2147483647 h 47"/>
              <a:gd name="T82" fmla="*/ 2147483647 w 429"/>
              <a:gd name="T83" fmla="*/ 2147483647 h 47"/>
              <a:gd name="T84" fmla="*/ 2147483647 w 429"/>
              <a:gd name="T85" fmla="*/ 2147483647 h 47"/>
              <a:gd name="T86" fmla="*/ 2147483647 w 429"/>
              <a:gd name="T87" fmla="*/ 2147483647 h 47"/>
              <a:gd name="T88" fmla="*/ 2147483647 w 429"/>
              <a:gd name="T89" fmla="*/ 2147483647 h 47"/>
              <a:gd name="T90" fmla="*/ 2147483647 w 429"/>
              <a:gd name="T91" fmla="*/ 2147483647 h 47"/>
              <a:gd name="T92" fmla="*/ 2147483647 w 429"/>
              <a:gd name="T93" fmla="*/ 2147483647 h 47"/>
              <a:gd name="T94" fmla="*/ 2147483647 w 429"/>
              <a:gd name="T95" fmla="*/ 2147483647 h 47"/>
              <a:gd name="T96" fmla="*/ 2147483647 w 429"/>
              <a:gd name="T97" fmla="*/ 2147483647 h 47"/>
              <a:gd name="T98" fmla="*/ 2147483647 w 429"/>
              <a:gd name="T99" fmla="*/ 0 h 47"/>
              <a:gd name="T100" fmla="*/ 0 w 429"/>
              <a:gd name="T101" fmla="*/ 2147483647 h 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29" h="47">
                <a:moveTo>
                  <a:pt x="0" y="19"/>
                </a:moveTo>
                <a:lnTo>
                  <a:pt x="1" y="23"/>
                </a:lnTo>
                <a:lnTo>
                  <a:pt x="4" y="25"/>
                </a:lnTo>
                <a:lnTo>
                  <a:pt x="9" y="28"/>
                </a:lnTo>
                <a:lnTo>
                  <a:pt x="17" y="31"/>
                </a:lnTo>
                <a:lnTo>
                  <a:pt x="25" y="33"/>
                </a:lnTo>
                <a:lnTo>
                  <a:pt x="36" y="35"/>
                </a:lnTo>
                <a:lnTo>
                  <a:pt x="49" y="37"/>
                </a:lnTo>
                <a:lnTo>
                  <a:pt x="62" y="39"/>
                </a:lnTo>
                <a:lnTo>
                  <a:pt x="77" y="41"/>
                </a:lnTo>
                <a:lnTo>
                  <a:pt x="95" y="42"/>
                </a:lnTo>
                <a:lnTo>
                  <a:pt x="112" y="44"/>
                </a:lnTo>
                <a:lnTo>
                  <a:pt x="131" y="45"/>
                </a:lnTo>
                <a:lnTo>
                  <a:pt x="151" y="46"/>
                </a:lnTo>
                <a:lnTo>
                  <a:pt x="171" y="46"/>
                </a:lnTo>
                <a:lnTo>
                  <a:pt x="192" y="47"/>
                </a:lnTo>
                <a:lnTo>
                  <a:pt x="214" y="47"/>
                </a:lnTo>
                <a:lnTo>
                  <a:pt x="235" y="47"/>
                </a:lnTo>
                <a:lnTo>
                  <a:pt x="257" y="46"/>
                </a:lnTo>
                <a:lnTo>
                  <a:pt x="278" y="46"/>
                </a:lnTo>
                <a:lnTo>
                  <a:pt x="298" y="45"/>
                </a:lnTo>
                <a:lnTo>
                  <a:pt x="317" y="44"/>
                </a:lnTo>
                <a:lnTo>
                  <a:pt x="334" y="42"/>
                </a:lnTo>
                <a:lnTo>
                  <a:pt x="350" y="41"/>
                </a:lnTo>
                <a:lnTo>
                  <a:pt x="366" y="39"/>
                </a:lnTo>
                <a:lnTo>
                  <a:pt x="380" y="37"/>
                </a:lnTo>
                <a:lnTo>
                  <a:pt x="393" y="35"/>
                </a:lnTo>
                <a:lnTo>
                  <a:pt x="404" y="33"/>
                </a:lnTo>
                <a:lnTo>
                  <a:pt x="412" y="31"/>
                </a:lnTo>
                <a:lnTo>
                  <a:pt x="420" y="28"/>
                </a:lnTo>
                <a:lnTo>
                  <a:pt x="425" y="25"/>
                </a:lnTo>
                <a:lnTo>
                  <a:pt x="428" y="23"/>
                </a:lnTo>
                <a:lnTo>
                  <a:pt x="429" y="19"/>
                </a:lnTo>
                <a:lnTo>
                  <a:pt x="394" y="0"/>
                </a:lnTo>
                <a:lnTo>
                  <a:pt x="390" y="2"/>
                </a:lnTo>
                <a:lnTo>
                  <a:pt x="380" y="5"/>
                </a:lnTo>
                <a:lnTo>
                  <a:pt x="364" y="7"/>
                </a:lnTo>
                <a:lnTo>
                  <a:pt x="342" y="8"/>
                </a:lnTo>
                <a:lnTo>
                  <a:pt x="315" y="9"/>
                </a:lnTo>
                <a:lnTo>
                  <a:pt x="285" y="10"/>
                </a:lnTo>
                <a:lnTo>
                  <a:pt x="250" y="11"/>
                </a:lnTo>
                <a:lnTo>
                  <a:pt x="214" y="11"/>
                </a:lnTo>
                <a:lnTo>
                  <a:pt x="178" y="11"/>
                </a:lnTo>
                <a:lnTo>
                  <a:pt x="144" y="10"/>
                </a:lnTo>
                <a:lnTo>
                  <a:pt x="113" y="9"/>
                </a:lnTo>
                <a:lnTo>
                  <a:pt x="87" y="8"/>
                </a:lnTo>
                <a:lnTo>
                  <a:pt x="65" y="7"/>
                </a:lnTo>
                <a:lnTo>
                  <a:pt x="49" y="5"/>
                </a:lnTo>
                <a:lnTo>
                  <a:pt x="38" y="2"/>
                </a:lnTo>
                <a:lnTo>
                  <a:pt x="34" y="0"/>
                </a:lnTo>
                <a:lnTo>
                  <a:pt x="0" y="19"/>
                </a:lnTo>
                <a:close/>
              </a:path>
            </a:pathLst>
          </a:custGeom>
          <a:solidFill>
            <a:srgbClr val="BF7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05" name="Freeform 23"/>
          <p:cNvSpPr>
            <a:spLocks/>
          </p:cNvSpPr>
          <p:nvPr/>
        </p:nvSpPr>
        <p:spPr bwMode="auto">
          <a:xfrm>
            <a:off x="9490076" y="4718050"/>
            <a:ext cx="68263" cy="812800"/>
          </a:xfrm>
          <a:custGeom>
            <a:avLst/>
            <a:gdLst>
              <a:gd name="T0" fmla="*/ 2147483647 w 84"/>
              <a:gd name="T1" fmla="*/ 2147483647 h 512"/>
              <a:gd name="T2" fmla="*/ 2147483647 w 84"/>
              <a:gd name="T3" fmla="*/ 2147483647 h 512"/>
              <a:gd name="T4" fmla="*/ 2147483647 w 84"/>
              <a:gd name="T5" fmla="*/ 2147483647 h 512"/>
              <a:gd name="T6" fmla="*/ 2147483647 w 84"/>
              <a:gd name="T7" fmla="*/ 2147483647 h 512"/>
              <a:gd name="T8" fmla="*/ 2147483647 w 84"/>
              <a:gd name="T9" fmla="*/ 2147483647 h 512"/>
              <a:gd name="T10" fmla="*/ 2147483647 w 84"/>
              <a:gd name="T11" fmla="*/ 2147483647 h 512"/>
              <a:gd name="T12" fmla="*/ 2147483647 w 84"/>
              <a:gd name="T13" fmla="*/ 2147483647 h 512"/>
              <a:gd name="T14" fmla="*/ 2147483647 w 84"/>
              <a:gd name="T15" fmla="*/ 2147483647 h 512"/>
              <a:gd name="T16" fmla="*/ 2147483647 w 84"/>
              <a:gd name="T17" fmla="*/ 0 h 512"/>
              <a:gd name="T18" fmla="*/ 2147483647 w 84"/>
              <a:gd name="T19" fmla="*/ 0 h 512"/>
              <a:gd name="T20" fmla="*/ 2147483647 w 84"/>
              <a:gd name="T21" fmla="*/ 2147483647 h 512"/>
              <a:gd name="T22" fmla="*/ 2147483647 w 84"/>
              <a:gd name="T23" fmla="*/ 2147483647 h 512"/>
              <a:gd name="T24" fmla="*/ 2147483647 w 84"/>
              <a:gd name="T25" fmla="*/ 2147483647 h 512"/>
              <a:gd name="T26" fmla="*/ 2147483647 w 84"/>
              <a:gd name="T27" fmla="*/ 2147483647 h 512"/>
              <a:gd name="T28" fmla="*/ 0 w 84"/>
              <a:gd name="T29" fmla="*/ 2147483647 h 512"/>
              <a:gd name="T30" fmla="*/ 0 w 84"/>
              <a:gd name="T31" fmla="*/ 2147483647 h 512"/>
              <a:gd name="T32" fmla="*/ 0 w 84"/>
              <a:gd name="T33" fmla="*/ 2147483647 h 512"/>
              <a:gd name="T34" fmla="*/ 0 w 84"/>
              <a:gd name="T35" fmla="*/ 2147483647 h 512"/>
              <a:gd name="T36" fmla="*/ 2147483647 w 84"/>
              <a:gd name="T37" fmla="*/ 2147483647 h 5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4" h="512">
                <a:moveTo>
                  <a:pt x="83" y="512"/>
                </a:moveTo>
                <a:lnTo>
                  <a:pt x="83" y="414"/>
                </a:lnTo>
                <a:lnTo>
                  <a:pt x="84" y="329"/>
                </a:lnTo>
                <a:lnTo>
                  <a:pt x="83" y="254"/>
                </a:lnTo>
                <a:lnTo>
                  <a:pt x="82" y="188"/>
                </a:lnTo>
                <a:lnTo>
                  <a:pt x="78" y="130"/>
                </a:lnTo>
                <a:lnTo>
                  <a:pt x="70" y="81"/>
                </a:lnTo>
                <a:lnTo>
                  <a:pt x="57" y="37"/>
                </a:lnTo>
                <a:lnTo>
                  <a:pt x="41" y="0"/>
                </a:lnTo>
                <a:lnTo>
                  <a:pt x="25" y="37"/>
                </a:lnTo>
                <a:lnTo>
                  <a:pt x="15" y="81"/>
                </a:lnTo>
                <a:lnTo>
                  <a:pt x="7" y="130"/>
                </a:lnTo>
                <a:lnTo>
                  <a:pt x="3" y="188"/>
                </a:lnTo>
                <a:lnTo>
                  <a:pt x="0" y="254"/>
                </a:lnTo>
                <a:lnTo>
                  <a:pt x="0" y="329"/>
                </a:lnTo>
                <a:lnTo>
                  <a:pt x="0" y="414"/>
                </a:lnTo>
                <a:lnTo>
                  <a:pt x="0" y="512"/>
                </a:lnTo>
                <a:lnTo>
                  <a:pt x="83" y="512"/>
                </a:lnTo>
                <a:close/>
              </a:path>
            </a:pathLst>
          </a:custGeom>
          <a:solidFill>
            <a:srgbClr val="008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584" name="Freeform 24"/>
          <p:cNvSpPr>
            <a:spLocks/>
          </p:cNvSpPr>
          <p:nvPr/>
        </p:nvSpPr>
        <p:spPr bwMode="auto">
          <a:xfrm>
            <a:off x="9486901" y="4425950"/>
            <a:ext cx="74613" cy="292100"/>
          </a:xfrm>
          <a:custGeom>
            <a:avLst/>
            <a:gdLst>
              <a:gd name="T0" fmla="*/ 2147483647 w 92"/>
              <a:gd name="T1" fmla="*/ 2147483647 h 184"/>
              <a:gd name="T2" fmla="*/ 2147483647 w 92"/>
              <a:gd name="T3" fmla="*/ 2147483647 h 184"/>
              <a:gd name="T4" fmla="*/ 2147483647 w 92"/>
              <a:gd name="T5" fmla="*/ 2147483647 h 184"/>
              <a:gd name="T6" fmla="*/ 2147483647 w 92"/>
              <a:gd name="T7" fmla="*/ 2147483647 h 184"/>
              <a:gd name="T8" fmla="*/ 2147483647 w 92"/>
              <a:gd name="T9" fmla="*/ 2147483647 h 184"/>
              <a:gd name="T10" fmla="*/ 2147483647 w 92"/>
              <a:gd name="T11" fmla="*/ 2147483647 h 184"/>
              <a:gd name="T12" fmla="*/ 2147483647 w 92"/>
              <a:gd name="T13" fmla="*/ 2147483647 h 184"/>
              <a:gd name="T14" fmla="*/ 2147483647 w 92"/>
              <a:gd name="T15" fmla="*/ 2147483647 h 184"/>
              <a:gd name="T16" fmla="*/ 2147483647 w 92"/>
              <a:gd name="T17" fmla="*/ 0 h 184"/>
              <a:gd name="T18" fmla="*/ 2147483647 w 92"/>
              <a:gd name="T19" fmla="*/ 2147483647 h 184"/>
              <a:gd name="T20" fmla="*/ 2147483647 w 92"/>
              <a:gd name="T21" fmla="*/ 2147483647 h 184"/>
              <a:gd name="T22" fmla="*/ 2147483647 w 92"/>
              <a:gd name="T23" fmla="*/ 2147483647 h 184"/>
              <a:gd name="T24" fmla="*/ 2147483647 w 92"/>
              <a:gd name="T25" fmla="*/ 2147483647 h 184"/>
              <a:gd name="T26" fmla="*/ 0 w 92"/>
              <a:gd name="T27" fmla="*/ 2147483647 h 184"/>
              <a:gd name="T28" fmla="*/ 2147483647 w 92"/>
              <a:gd name="T29" fmla="*/ 2147483647 h 184"/>
              <a:gd name="T30" fmla="*/ 2147483647 w 92"/>
              <a:gd name="T31" fmla="*/ 2147483647 h 184"/>
              <a:gd name="T32" fmla="*/ 2147483647 w 92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2" h="184">
                <a:moveTo>
                  <a:pt x="45" y="184"/>
                </a:moveTo>
                <a:lnTo>
                  <a:pt x="76" y="166"/>
                </a:lnTo>
                <a:lnTo>
                  <a:pt x="91" y="143"/>
                </a:lnTo>
                <a:lnTo>
                  <a:pt x="92" y="118"/>
                </a:lnTo>
                <a:lnTo>
                  <a:pt x="86" y="91"/>
                </a:lnTo>
                <a:lnTo>
                  <a:pt x="74" y="66"/>
                </a:lnTo>
                <a:lnTo>
                  <a:pt x="60" y="40"/>
                </a:lnTo>
                <a:lnTo>
                  <a:pt x="49" y="18"/>
                </a:lnTo>
                <a:lnTo>
                  <a:pt x="45" y="0"/>
                </a:lnTo>
                <a:lnTo>
                  <a:pt x="41" y="18"/>
                </a:lnTo>
                <a:lnTo>
                  <a:pt x="31" y="40"/>
                </a:lnTo>
                <a:lnTo>
                  <a:pt x="17" y="66"/>
                </a:lnTo>
                <a:lnTo>
                  <a:pt x="7" y="91"/>
                </a:lnTo>
                <a:lnTo>
                  <a:pt x="0" y="118"/>
                </a:lnTo>
                <a:lnTo>
                  <a:pt x="1" y="143"/>
                </a:lnTo>
                <a:lnTo>
                  <a:pt x="16" y="166"/>
                </a:lnTo>
                <a:lnTo>
                  <a:pt x="45" y="1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07" name="Freeform 25"/>
          <p:cNvSpPr>
            <a:spLocks/>
          </p:cNvSpPr>
          <p:nvPr/>
        </p:nvSpPr>
        <p:spPr bwMode="auto">
          <a:xfrm>
            <a:off x="10086975" y="4530726"/>
            <a:ext cx="103188" cy="428625"/>
          </a:xfrm>
          <a:custGeom>
            <a:avLst/>
            <a:gdLst>
              <a:gd name="T0" fmla="*/ 2147483647 w 130"/>
              <a:gd name="T1" fmla="*/ 2147483647 h 270"/>
              <a:gd name="T2" fmla="*/ 2147483647 w 130"/>
              <a:gd name="T3" fmla="*/ 2147483647 h 270"/>
              <a:gd name="T4" fmla="*/ 2147483647 w 130"/>
              <a:gd name="T5" fmla="*/ 2147483647 h 270"/>
              <a:gd name="T6" fmla="*/ 2147483647 w 130"/>
              <a:gd name="T7" fmla="*/ 2147483647 h 270"/>
              <a:gd name="T8" fmla="*/ 2147483647 w 130"/>
              <a:gd name="T9" fmla="*/ 2147483647 h 270"/>
              <a:gd name="T10" fmla="*/ 2147483647 w 130"/>
              <a:gd name="T11" fmla="*/ 2147483647 h 270"/>
              <a:gd name="T12" fmla="*/ 2147483647 w 130"/>
              <a:gd name="T13" fmla="*/ 2147483647 h 270"/>
              <a:gd name="T14" fmla="*/ 2147483647 w 130"/>
              <a:gd name="T15" fmla="*/ 2147483647 h 270"/>
              <a:gd name="T16" fmla="*/ 2147483647 w 130"/>
              <a:gd name="T17" fmla="*/ 2147483647 h 270"/>
              <a:gd name="T18" fmla="*/ 2147483647 w 130"/>
              <a:gd name="T19" fmla="*/ 2147483647 h 270"/>
              <a:gd name="T20" fmla="*/ 2147483647 w 130"/>
              <a:gd name="T21" fmla="*/ 2147483647 h 270"/>
              <a:gd name="T22" fmla="*/ 2147483647 w 130"/>
              <a:gd name="T23" fmla="*/ 2147483647 h 270"/>
              <a:gd name="T24" fmla="*/ 0 w 130"/>
              <a:gd name="T25" fmla="*/ 0 h 270"/>
              <a:gd name="T26" fmla="*/ 2147483647 w 130"/>
              <a:gd name="T27" fmla="*/ 2147483647 h 270"/>
              <a:gd name="T28" fmla="*/ 2147483647 w 130"/>
              <a:gd name="T29" fmla="*/ 2147483647 h 270"/>
              <a:gd name="T30" fmla="*/ 2147483647 w 130"/>
              <a:gd name="T31" fmla="*/ 2147483647 h 270"/>
              <a:gd name="T32" fmla="*/ 2147483647 w 130"/>
              <a:gd name="T33" fmla="*/ 2147483647 h 270"/>
              <a:gd name="T34" fmla="*/ 2147483647 w 130"/>
              <a:gd name="T35" fmla="*/ 2147483647 h 270"/>
              <a:gd name="T36" fmla="*/ 2147483647 w 130"/>
              <a:gd name="T37" fmla="*/ 2147483647 h 270"/>
              <a:gd name="T38" fmla="*/ 2147483647 w 130"/>
              <a:gd name="T39" fmla="*/ 2147483647 h 270"/>
              <a:gd name="T40" fmla="*/ 2147483647 w 130"/>
              <a:gd name="T41" fmla="*/ 2147483647 h 2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30" h="270">
                <a:moveTo>
                  <a:pt x="103" y="270"/>
                </a:moveTo>
                <a:lnTo>
                  <a:pt x="102" y="270"/>
                </a:lnTo>
                <a:lnTo>
                  <a:pt x="100" y="267"/>
                </a:lnTo>
                <a:lnTo>
                  <a:pt x="98" y="264"/>
                </a:lnTo>
                <a:lnTo>
                  <a:pt x="96" y="263"/>
                </a:lnTo>
                <a:lnTo>
                  <a:pt x="112" y="221"/>
                </a:lnTo>
                <a:lnTo>
                  <a:pt x="115" y="181"/>
                </a:lnTo>
                <a:lnTo>
                  <a:pt x="106" y="143"/>
                </a:lnTo>
                <a:lnTo>
                  <a:pt x="91" y="107"/>
                </a:lnTo>
                <a:lnTo>
                  <a:pt x="70" y="75"/>
                </a:lnTo>
                <a:lnTo>
                  <a:pt x="45" y="46"/>
                </a:lnTo>
                <a:lnTo>
                  <a:pt x="21" y="20"/>
                </a:lnTo>
                <a:lnTo>
                  <a:pt x="0" y="0"/>
                </a:lnTo>
                <a:lnTo>
                  <a:pt x="27" y="11"/>
                </a:lnTo>
                <a:lnTo>
                  <a:pt x="55" y="35"/>
                </a:lnTo>
                <a:lnTo>
                  <a:pt x="83" y="69"/>
                </a:lnTo>
                <a:lnTo>
                  <a:pt x="106" y="109"/>
                </a:lnTo>
                <a:lnTo>
                  <a:pt x="123" y="152"/>
                </a:lnTo>
                <a:lnTo>
                  <a:pt x="130" y="195"/>
                </a:lnTo>
                <a:lnTo>
                  <a:pt x="124" y="236"/>
                </a:lnTo>
                <a:lnTo>
                  <a:pt x="103" y="27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08" name="Freeform 26"/>
          <p:cNvSpPr>
            <a:spLocks/>
          </p:cNvSpPr>
          <p:nvPr/>
        </p:nvSpPr>
        <p:spPr bwMode="auto">
          <a:xfrm>
            <a:off x="10048876" y="4594225"/>
            <a:ext cx="92075" cy="31750"/>
          </a:xfrm>
          <a:custGeom>
            <a:avLst/>
            <a:gdLst>
              <a:gd name="T0" fmla="*/ 0 w 116"/>
              <a:gd name="T1" fmla="*/ 2147483647 h 20"/>
              <a:gd name="T2" fmla="*/ 2147483647 w 116"/>
              <a:gd name="T3" fmla="*/ 0 h 20"/>
              <a:gd name="T4" fmla="*/ 2147483647 w 116"/>
              <a:gd name="T5" fmla="*/ 0 h 20"/>
              <a:gd name="T6" fmla="*/ 2147483647 w 116"/>
              <a:gd name="T7" fmla="*/ 0 h 20"/>
              <a:gd name="T8" fmla="*/ 2147483647 w 116"/>
              <a:gd name="T9" fmla="*/ 2147483647 h 20"/>
              <a:gd name="T10" fmla="*/ 2147483647 w 116"/>
              <a:gd name="T11" fmla="*/ 2147483647 h 20"/>
              <a:gd name="T12" fmla="*/ 2147483647 w 116"/>
              <a:gd name="T13" fmla="*/ 2147483647 h 20"/>
              <a:gd name="T14" fmla="*/ 2147483647 w 116"/>
              <a:gd name="T15" fmla="*/ 2147483647 h 20"/>
              <a:gd name="T16" fmla="*/ 2147483647 w 116"/>
              <a:gd name="T17" fmla="*/ 2147483647 h 20"/>
              <a:gd name="T18" fmla="*/ 2147483647 w 116"/>
              <a:gd name="T19" fmla="*/ 2147483647 h 20"/>
              <a:gd name="T20" fmla="*/ 2147483647 w 116"/>
              <a:gd name="T21" fmla="*/ 2147483647 h 20"/>
              <a:gd name="T22" fmla="*/ 2147483647 w 116"/>
              <a:gd name="T23" fmla="*/ 2147483647 h 20"/>
              <a:gd name="T24" fmla="*/ 2147483647 w 116"/>
              <a:gd name="T25" fmla="*/ 2147483647 h 20"/>
              <a:gd name="T26" fmla="*/ 2147483647 w 116"/>
              <a:gd name="T27" fmla="*/ 2147483647 h 20"/>
              <a:gd name="T28" fmla="*/ 2147483647 w 116"/>
              <a:gd name="T29" fmla="*/ 2147483647 h 20"/>
              <a:gd name="T30" fmla="*/ 2147483647 w 116"/>
              <a:gd name="T31" fmla="*/ 2147483647 h 20"/>
              <a:gd name="T32" fmla="*/ 0 w 11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" h="20">
                <a:moveTo>
                  <a:pt x="0" y="2"/>
                </a:moveTo>
                <a:lnTo>
                  <a:pt x="4" y="0"/>
                </a:lnTo>
                <a:lnTo>
                  <a:pt x="15" y="0"/>
                </a:lnTo>
                <a:lnTo>
                  <a:pt x="29" y="0"/>
                </a:lnTo>
                <a:lnTo>
                  <a:pt x="48" y="1"/>
                </a:lnTo>
                <a:lnTo>
                  <a:pt x="67" y="3"/>
                </a:lnTo>
                <a:lnTo>
                  <a:pt x="85" y="7"/>
                </a:lnTo>
                <a:lnTo>
                  <a:pt x="103" y="13"/>
                </a:lnTo>
                <a:lnTo>
                  <a:pt x="116" y="20"/>
                </a:lnTo>
                <a:lnTo>
                  <a:pt x="103" y="18"/>
                </a:lnTo>
                <a:lnTo>
                  <a:pt x="87" y="15"/>
                </a:lnTo>
                <a:lnTo>
                  <a:pt x="67" y="13"/>
                </a:lnTo>
                <a:lnTo>
                  <a:pt x="48" y="11"/>
                </a:lnTo>
                <a:lnTo>
                  <a:pt x="29" y="9"/>
                </a:lnTo>
                <a:lnTo>
                  <a:pt x="15" y="6"/>
                </a:lnTo>
                <a:lnTo>
                  <a:pt x="4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09" name="Freeform 27"/>
          <p:cNvSpPr>
            <a:spLocks/>
          </p:cNvSpPr>
          <p:nvPr/>
        </p:nvSpPr>
        <p:spPr bwMode="auto">
          <a:xfrm>
            <a:off x="10045701" y="4619625"/>
            <a:ext cx="111125" cy="44450"/>
          </a:xfrm>
          <a:custGeom>
            <a:avLst/>
            <a:gdLst>
              <a:gd name="T0" fmla="*/ 0 w 139"/>
              <a:gd name="T1" fmla="*/ 2147483647 h 28"/>
              <a:gd name="T2" fmla="*/ 2147483647 w 139"/>
              <a:gd name="T3" fmla="*/ 2147483647 h 28"/>
              <a:gd name="T4" fmla="*/ 2147483647 w 139"/>
              <a:gd name="T5" fmla="*/ 0 h 28"/>
              <a:gd name="T6" fmla="*/ 2147483647 w 139"/>
              <a:gd name="T7" fmla="*/ 2147483647 h 28"/>
              <a:gd name="T8" fmla="*/ 2147483647 w 139"/>
              <a:gd name="T9" fmla="*/ 2147483647 h 28"/>
              <a:gd name="T10" fmla="*/ 2147483647 w 139"/>
              <a:gd name="T11" fmla="*/ 2147483647 h 28"/>
              <a:gd name="T12" fmla="*/ 2147483647 w 139"/>
              <a:gd name="T13" fmla="*/ 2147483647 h 28"/>
              <a:gd name="T14" fmla="*/ 2147483647 w 139"/>
              <a:gd name="T15" fmla="*/ 2147483647 h 28"/>
              <a:gd name="T16" fmla="*/ 2147483647 w 139"/>
              <a:gd name="T17" fmla="*/ 2147483647 h 28"/>
              <a:gd name="T18" fmla="*/ 2147483647 w 139"/>
              <a:gd name="T19" fmla="*/ 2147483647 h 28"/>
              <a:gd name="T20" fmla="*/ 2147483647 w 139"/>
              <a:gd name="T21" fmla="*/ 2147483647 h 28"/>
              <a:gd name="T22" fmla="*/ 2147483647 w 139"/>
              <a:gd name="T23" fmla="*/ 2147483647 h 28"/>
              <a:gd name="T24" fmla="*/ 2147483647 w 139"/>
              <a:gd name="T25" fmla="*/ 2147483647 h 28"/>
              <a:gd name="T26" fmla="*/ 2147483647 w 139"/>
              <a:gd name="T27" fmla="*/ 2147483647 h 28"/>
              <a:gd name="T28" fmla="*/ 2147483647 w 139"/>
              <a:gd name="T29" fmla="*/ 2147483647 h 28"/>
              <a:gd name="T30" fmla="*/ 2147483647 w 139"/>
              <a:gd name="T31" fmla="*/ 2147483647 h 28"/>
              <a:gd name="T32" fmla="*/ 0 w 139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9" h="28">
                <a:moveTo>
                  <a:pt x="0" y="3"/>
                </a:moveTo>
                <a:lnTo>
                  <a:pt x="5" y="1"/>
                </a:lnTo>
                <a:lnTo>
                  <a:pt x="17" y="0"/>
                </a:lnTo>
                <a:lnTo>
                  <a:pt x="36" y="1"/>
                </a:lnTo>
                <a:lnTo>
                  <a:pt x="59" y="4"/>
                </a:lnTo>
                <a:lnTo>
                  <a:pt x="81" y="9"/>
                </a:lnTo>
                <a:lnTo>
                  <a:pt x="104" y="15"/>
                </a:lnTo>
                <a:lnTo>
                  <a:pt x="124" y="21"/>
                </a:lnTo>
                <a:lnTo>
                  <a:pt x="139" y="28"/>
                </a:lnTo>
                <a:lnTo>
                  <a:pt x="128" y="26"/>
                </a:lnTo>
                <a:lnTo>
                  <a:pt x="110" y="23"/>
                </a:lnTo>
                <a:lnTo>
                  <a:pt x="87" y="21"/>
                </a:lnTo>
                <a:lnTo>
                  <a:pt x="63" y="17"/>
                </a:lnTo>
                <a:lnTo>
                  <a:pt x="39" y="14"/>
                </a:lnTo>
                <a:lnTo>
                  <a:pt x="19" y="11"/>
                </a:lnTo>
                <a:lnTo>
                  <a:pt x="5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10" name="Freeform 28"/>
          <p:cNvSpPr>
            <a:spLocks/>
          </p:cNvSpPr>
          <p:nvPr/>
        </p:nvSpPr>
        <p:spPr bwMode="auto">
          <a:xfrm>
            <a:off x="10059988" y="4692650"/>
            <a:ext cx="114300" cy="33338"/>
          </a:xfrm>
          <a:custGeom>
            <a:avLst/>
            <a:gdLst>
              <a:gd name="T0" fmla="*/ 0 w 145"/>
              <a:gd name="T1" fmla="*/ 2147483647 h 21"/>
              <a:gd name="T2" fmla="*/ 2147483647 w 145"/>
              <a:gd name="T3" fmla="*/ 2147483647 h 21"/>
              <a:gd name="T4" fmla="*/ 2147483647 w 145"/>
              <a:gd name="T5" fmla="*/ 0 h 21"/>
              <a:gd name="T6" fmla="*/ 2147483647 w 145"/>
              <a:gd name="T7" fmla="*/ 0 h 21"/>
              <a:gd name="T8" fmla="*/ 2147483647 w 145"/>
              <a:gd name="T9" fmla="*/ 2147483647 h 21"/>
              <a:gd name="T10" fmla="*/ 2147483647 w 145"/>
              <a:gd name="T11" fmla="*/ 2147483647 h 21"/>
              <a:gd name="T12" fmla="*/ 2147483647 w 145"/>
              <a:gd name="T13" fmla="*/ 2147483647 h 21"/>
              <a:gd name="T14" fmla="*/ 2147483647 w 145"/>
              <a:gd name="T15" fmla="*/ 2147483647 h 21"/>
              <a:gd name="T16" fmla="*/ 2147483647 w 145"/>
              <a:gd name="T17" fmla="*/ 2147483647 h 21"/>
              <a:gd name="T18" fmla="*/ 2147483647 w 145"/>
              <a:gd name="T19" fmla="*/ 2147483647 h 21"/>
              <a:gd name="T20" fmla="*/ 2147483647 w 145"/>
              <a:gd name="T21" fmla="*/ 2147483647 h 21"/>
              <a:gd name="T22" fmla="*/ 2147483647 w 145"/>
              <a:gd name="T23" fmla="*/ 2147483647 h 21"/>
              <a:gd name="T24" fmla="*/ 2147483647 w 145"/>
              <a:gd name="T25" fmla="*/ 2147483647 h 21"/>
              <a:gd name="T26" fmla="*/ 2147483647 w 145"/>
              <a:gd name="T27" fmla="*/ 2147483647 h 21"/>
              <a:gd name="T28" fmla="*/ 2147483647 w 145"/>
              <a:gd name="T29" fmla="*/ 2147483647 h 21"/>
              <a:gd name="T30" fmla="*/ 2147483647 w 145"/>
              <a:gd name="T31" fmla="*/ 2147483647 h 21"/>
              <a:gd name="T32" fmla="*/ 0 w 14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5" h="21">
                <a:moveTo>
                  <a:pt x="0" y="4"/>
                </a:moveTo>
                <a:lnTo>
                  <a:pt x="6" y="1"/>
                </a:lnTo>
                <a:lnTo>
                  <a:pt x="20" y="0"/>
                </a:lnTo>
                <a:lnTo>
                  <a:pt x="40" y="0"/>
                </a:lnTo>
                <a:lnTo>
                  <a:pt x="64" y="2"/>
                </a:lnTo>
                <a:lnTo>
                  <a:pt x="89" y="5"/>
                </a:lnTo>
                <a:lnTo>
                  <a:pt x="113" y="9"/>
                </a:lnTo>
                <a:lnTo>
                  <a:pt x="131" y="14"/>
                </a:lnTo>
                <a:lnTo>
                  <a:pt x="145" y="21"/>
                </a:lnTo>
                <a:lnTo>
                  <a:pt x="134" y="20"/>
                </a:lnTo>
                <a:lnTo>
                  <a:pt x="115" y="19"/>
                </a:lnTo>
                <a:lnTo>
                  <a:pt x="91" y="17"/>
                </a:lnTo>
                <a:lnTo>
                  <a:pt x="66" y="15"/>
                </a:lnTo>
                <a:lnTo>
                  <a:pt x="42" y="12"/>
                </a:lnTo>
                <a:lnTo>
                  <a:pt x="20" y="9"/>
                </a:lnTo>
                <a:lnTo>
                  <a:pt x="6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11" name="Freeform 29"/>
          <p:cNvSpPr>
            <a:spLocks/>
          </p:cNvSpPr>
          <p:nvPr/>
        </p:nvSpPr>
        <p:spPr bwMode="auto">
          <a:xfrm>
            <a:off x="10077450" y="4738689"/>
            <a:ext cx="103188" cy="26987"/>
          </a:xfrm>
          <a:custGeom>
            <a:avLst/>
            <a:gdLst>
              <a:gd name="T0" fmla="*/ 0 w 130"/>
              <a:gd name="T1" fmla="*/ 2147483647 h 17"/>
              <a:gd name="T2" fmla="*/ 2147483647 w 130"/>
              <a:gd name="T3" fmla="*/ 2147483647 h 17"/>
              <a:gd name="T4" fmla="*/ 2147483647 w 130"/>
              <a:gd name="T5" fmla="*/ 0 h 17"/>
              <a:gd name="T6" fmla="*/ 2147483647 w 130"/>
              <a:gd name="T7" fmla="*/ 0 h 17"/>
              <a:gd name="T8" fmla="*/ 2147483647 w 130"/>
              <a:gd name="T9" fmla="*/ 2147483647 h 17"/>
              <a:gd name="T10" fmla="*/ 2147483647 w 130"/>
              <a:gd name="T11" fmla="*/ 2147483647 h 17"/>
              <a:gd name="T12" fmla="*/ 2147483647 w 130"/>
              <a:gd name="T13" fmla="*/ 2147483647 h 17"/>
              <a:gd name="T14" fmla="*/ 2147483647 w 130"/>
              <a:gd name="T15" fmla="*/ 2147483647 h 17"/>
              <a:gd name="T16" fmla="*/ 2147483647 w 130"/>
              <a:gd name="T17" fmla="*/ 2147483647 h 17"/>
              <a:gd name="T18" fmla="*/ 2147483647 w 130"/>
              <a:gd name="T19" fmla="*/ 2147483647 h 17"/>
              <a:gd name="T20" fmla="*/ 2147483647 w 130"/>
              <a:gd name="T21" fmla="*/ 2147483647 h 17"/>
              <a:gd name="T22" fmla="*/ 2147483647 w 130"/>
              <a:gd name="T23" fmla="*/ 2147483647 h 17"/>
              <a:gd name="T24" fmla="*/ 2147483647 w 130"/>
              <a:gd name="T25" fmla="*/ 2147483647 h 17"/>
              <a:gd name="T26" fmla="*/ 2147483647 w 130"/>
              <a:gd name="T27" fmla="*/ 2147483647 h 17"/>
              <a:gd name="T28" fmla="*/ 2147483647 w 130"/>
              <a:gd name="T29" fmla="*/ 2147483647 h 17"/>
              <a:gd name="T30" fmla="*/ 2147483647 w 130"/>
              <a:gd name="T31" fmla="*/ 2147483647 h 17"/>
              <a:gd name="T32" fmla="*/ 0 w 13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17">
                <a:moveTo>
                  <a:pt x="0" y="3"/>
                </a:moveTo>
                <a:lnTo>
                  <a:pt x="4" y="1"/>
                </a:lnTo>
                <a:lnTo>
                  <a:pt x="17" y="0"/>
                </a:lnTo>
                <a:lnTo>
                  <a:pt x="36" y="0"/>
                </a:lnTo>
                <a:lnTo>
                  <a:pt x="59" y="2"/>
                </a:lnTo>
                <a:lnTo>
                  <a:pt x="82" y="4"/>
                </a:lnTo>
                <a:lnTo>
                  <a:pt x="103" y="7"/>
                </a:lnTo>
                <a:lnTo>
                  <a:pt x="119" y="12"/>
                </a:lnTo>
                <a:lnTo>
                  <a:pt x="130" y="17"/>
                </a:lnTo>
                <a:lnTo>
                  <a:pt x="118" y="16"/>
                </a:lnTo>
                <a:lnTo>
                  <a:pt x="100" y="15"/>
                </a:lnTo>
                <a:lnTo>
                  <a:pt x="79" y="14"/>
                </a:lnTo>
                <a:lnTo>
                  <a:pt x="56" y="13"/>
                </a:lnTo>
                <a:lnTo>
                  <a:pt x="35" y="11"/>
                </a:lnTo>
                <a:lnTo>
                  <a:pt x="16" y="9"/>
                </a:lnTo>
                <a:lnTo>
                  <a:pt x="4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12" name="Freeform 30"/>
          <p:cNvSpPr>
            <a:spLocks/>
          </p:cNvSpPr>
          <p:nvPr/>
        </p:nvSpPr>
        <p:spPr bwMode="auto">
          <a:xfrm>
            <a:off x="10099676" y="4813300"/>
            <a:ext cx="87313" cy="20638"/>
          </a:xfrm>
          <a:custGeom>
            <a:avLst/>
            <a:gdLst>
              <a:gd name="T0" fmla="*/ 0 w 110"/>
              <a:gd name="T1" fmla="*/ 2147483647 h 13"/>
              <a:gd name="T2" fmla="*/ 2147483647 w 110"/>
              <a:gd name="T3" fmla="*/ 2147483647 h 13"/>
              <a:gd name="T4" fmla="*/ 2147483647 w 110"/>
              <a:gd name="T5" fmla="*/ 2147483647 h 13"/>
              <a:gd name="T6" fmla="*/ 2147483647 w 110"/>
              <a:gd name="T7" fmla="*/ 2147483647 h 13"/>
              <a:gd name="T8" fmla="*/ 2147483647 w 110"/>
              <a:gd name="T9" fmla="*/ 0 h 13"/>
              <a:gd name="T10" fmla="*/ 2147483647 w 110"/>
              <a:gd name="T11" fmla="*/ 2147483647 h 13"/>
              <a:gd name="T12" fmla="*/ 2147483647 w 110"/>
              <a:gd name="T13" fmla="*/ 2147483647 h 13"/>
              <a:gd name="T14" fmla="*/ 2147483647 w 110"/>
              <a:gd name="T15" fmla="*/ 2147483647 h 13"/>
              <a:gd name="T16" fmla="*/ 2147483647 w 110"/>
              <a:gd name="T17" fmla="*/ 2147483647 h 13"/>
              <a:gd name="T18" fmla="*/ 2147483647 w 110"/>
              <a:gd name="T19" fmla="*/ 2147483647 h 13"/>
              <a:gd name="T20" fmla="*/ 2147483647 w 110"/>
              <a:gd name="T21" fmla="*/ 2147483647 h 13"/>
              <a:gd name="T22" fmla="*/ 2147483647 w 110"/>
              <a:gd name="T23" fmla="*/ 2147483647 h 13"/>
              <a:gd name="T24" fmla="*/ 2147483647 w 110"/>
              <a:gd name="T25" fmla="*/ 2147483647 h 13"/>
              <a:gd name="T26" fmla="*/ 2147483647 w 110"/>
              <a:gd name="T27" fmla="*/ 2147483647 h 13"/>
              <a:gd name="T28" fmla="*/ 2147483647 w 110"/>
              <a:gd name="T29" fmla="*/ 2147483647 h 13"/>
              <a:gd name="T30" fmla="*/ 2147483647 w 110"/>
              <a:gd name="T31" fmla="*/ 2147483647 h 13"/>
              <a:gd name="T32" fmla="*/ 0 w 110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0" h="13">
                <a:moveTo>
                  <a:pt x="0" y="8"/>
                </a:moveTo>
                <a:lnTo>
                  <a:pt x="4" y="5"/>
                </a:lnTo>
                <a:lnTo>
                  <a:pt x="13" y="3"/>
                </a:lnTo>
                <a:lnTo>
                  <a:pt x="28" y="1"/>
                </a:lnTo>
                <a:lnTo>
                  <a:pt x="44" y="0"/>
                </a:lnTo>
                <a:lnTo>
                  <a:pt x="63" y="1"/>
                </a:lnTo>
                <a:lnTo>
                  <a:pt x="80" y="3"/>
                </a:lnTo>
                <a:lnTo>
                  <a:pt x="96" y="7"/>
                </a:lnTo>
                <a:lnTo>
                  <a:pt x="110" y="13"/>
                </a:lnTo>
                <a:lnTo>
                  <a:pt x="99" y="12"/>
                </a:lnTo>
                <a:lnTo>
                  <a:pt x="83" y="12"/>
                </a:lnTo>
                <a:lnTo>
                  <a:pt x="64" y="12"/>
                </a:lnTo>
                <a:lnTo>
                  <a:pt x="46" y="12"/>
                </a:lnTo>
                <a:lnTo>
                  <a:pt x="28" y="12"/>
                </a:lnTo>
                <a:lnTo>
                  <a:pt x="13" y="12"/>
                </a:lnTo>
                <a:lnTo>
                  <a:pt x="4" y="10"/>
                </a:lnTo>
                <a:lnTo>
                  <a:pt x="0" y="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13" name="Freeform 31"/>
          <p:cNvSpPr>
            <a:spLocks/>
          </p:cNvSpPr>
          <p:nvPr/>
        </p:nvSpPr>
        <p:spPr bwMode="auto">
          <a:xfrm>
            <a:off x="10133013" y="4921250"/>
            <a:ext cx="42862" cy="25400"/>
          </a:xfrm>
          <a:custGeom>
            <a:avLst/>
            <a:gdLst>
              <a:gd name="T0" fmla="*/ 0 w 53"/>
              <a:gd name="T1" fmla="*/ 2147483647 h 16"/>
              <a:gd name="T2" fmla="*/ 2147483647 w 53"/>
              <a:gd name="T3" fmla="*/ 2147483647 h 16"/>
              <a:gd name="T4" fmla="*/ 2147483647 w 53"/>
              <a:gd name="T5" fmla="*/ 2147483647 h 16"/>
              <a:gd name="T6" fmla="*/ 2147483647 w 53"/>
              <a:gd name="T7" fmla="*/ 2147483647 h 16"/>
              <a:gd name="T8" fmla="*/ 2147483647 w 53"/>
              <a:gd name="T9" fmla="*/ 2147483647 h 16"/>
              <a:gd name="T10" fmla="*/ 2147483647 w 53"/>
              <a:gd name="T11" fmla="*/ 2147483647 h 16"/>
              <a:gd name="T12" fmla="*/ 2147483647 w 53"/>
              <a:gd name="T13" fmla="*/ 0 h 16"/>
              <a:gd name="T14" fmla="*/ 2147483647 w 53"/>
              <a:gd name="T15" fmla="*/ 2147483647 h 16"/>
              <a:gd name="T16" fmla="*/ 2147483647 w 53"/>
              <a:gd name="T17" fmla="*/ 2147483647 h 16"/>
              <a:gd name="T18" fmla="*/ 2147483647 w 53"/>
              <a:gd name="T19" fmla="*/ 2147483647 h 16"/>
              <a:gd name="T20" fmla="*/ 2147483647 w 53"/>
              <a:gd name="T21" fmla="*/ 2147483647 h 16"/>
              <a:gd name="T22" fmla="*/ 2147483647 w 53"/>
              <a:gd name="T23" fmla="*/ 2147483647 h 16"/>
              <a:gd name="T24" fmla="*/ 2147483647 w 53"/>
              <a:gd name="T25" fmla="*/ 2147483647 h 16"/>
              <a:gd name="T26" fmla="*/ 2147483647 w 53"/>
              <a:gd name="T27" fmla="*/ 2147483647 h 16"/>
              <a:gd name="T28" fmla="*/ 2147483647 w 53"/>
              <a:gd name="T29" fmla="*/ 2147483647 h 16"/>
              <a:gd name="T30" fmla="*/ 2147483647 w 53"/>
              <a:gd name="T31" fmla="*/ 2147483647 h 16"/>
              <a:gd name="T32" fmla="*/ 0 w 53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6">
                <a:moveTo>
                  <a:pt x="0" y="14"/>
                </a:moveTo>
                <a:lnTo>
                  <a:pt x="1" y="11"/>
                </a:lnTo>
                <a:lnTo>
                  <a:pt x="6" y="8"/>
                </a:lnTo>
                <a:lnTo>
                  <a:pt x="13" y="5"/>
                </a:lnTo>
                <a:lnTo>
                  <a:pt x="22" y="3"/>
                </a:lnTo>
                <a:lnTo>
                  <a:pt x="32" y="1"/>
                </a:lnTo>
                <a:lnTo>
                  <a:pt x="41" y="0"/>
                </a:lnTo>
                <a:lnTo>
                  <a:pt x="48" y="2"/>
                </a:lnTo>
                <a:lnTo>
                  <a:pt x="53" y="5"/>
                </a:lnTo>
                <a:lnTo>
                  <a:pt x="45" y="4"/>
                </a:lnTo>
                <a:lnTo>
                  <a:pt x="37" y="5"/>
                </a:lnTo>
                <a:lnTo>
                  <a:pt x="28" y="8"/>
                </a:lnTo>
                <a:lnTo>
                  <a:pt x="18" y="11"/>
                </a:lnTo>
                <a:lnTo>
                  <a:pt x="12" y="14"/>
                </a:lnTo>
                <a:lnTo>
                  <a:pt x="5" y="16"/>
                </a:lnTo>
                <a:lnTo>
                  <a:pt x="1" y="16"/>
                </a:lnTo>
                <a:lnTo>
                  <a:pt x="0" y="14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14" name="Freeform 32"/>
          <p:cNvSpPr>
            <a:spLocks/>
          </p:cNvSpPr>
          <p:nvPr/>
        </p:nvSpPr>
        <p:spPr bwMode="auto">
          <a:xfrm>
            <a:off x="10042525" y="4551364"/>
            <a:ext cx="77788" cy="33337"/>
          </a:xfrm>
          <a:custGeom>
            <a:avLst/>
            <a:gdLst>
              <a:gd name="T0" fmla="*/ 0 w 99"/>
              <a:gd name="T1" fmla="*/ 2147483647 h 21"/>
              <a:gd name="T2" fmla="*/ 2147483647 w 99"/>
              <a:gd name="T3" fmla="*/ 2147483647 h 21"/>
              <a:gd name="T4" fmla="*/ 2147483647 w 99"/>
              <a:gd name="T5" fmla="*/ 0 h 21"/>
              <a:gd name="T6" fmla="*/ 2147483647 w 99"/>
              <a:gd name="T7" fmla="*/ 0 h 21"/>
              <a:gd name="T8" fmla="*/ 2147483647 w 99"/>
              <a:gd name="T9" fmla="*/ 2147483647 h 21"/>
              <a:gd name="T10" fmla="*/ 2147483647 w 99"/>
              <a:gd name="T11" fmla="*/ 2147483647 h 21"/>
              <a:gd name="T12" fmla="*/ 2147483647 w 99"/>
              <a:gd name="T13" fmla="*/ 2147483647 h 21"/>
              <a:gd name="T14" fmla="*/ 2147483647 w 99"/>
              <a:gd name="T15" fmla="*/ 2147483647 h 21"/>
              <a:gd name="T16" fmla="*/ 2147483647 w 99"/>
              <a:gd name="T17" fmla="*/ 2147483647 h 21"/>
              <a:gd name="T18" fmla="*/ 2147483647 w 99"/>
              <a:gd name="T19" fmla="*/ 2147483647 h 21"/>
              <a:gd name="T20" fmla="*/ 2147483647 w 99"/>
              <a:gd name="T21" fmla="*/ 2147483647 h 21"/>
              <a:gd name="T22" fmla="*/ 2147483647 w 99"/>
              <a:gd name="T23" fmla="*/ 2147483647 h 21"/>
              <a:gd name="T24" fmla="*/ 2147483647 w 99"/>
              <a:gd name="T25" fmla="*/ 2147483647 h 21"/>
              <a:gd name="T26" fmla="*/ 2147483647 w 99"/>
              <a:gd name="T27" fmla="*/ 2147483647 h 21"/>
              <a:gd name="T28" fmla="*/ 2147483647 w 99"/>
              <a:gd name="T29" fmla="*/ 2147483647 h 21"/>
              <a:gd name="T30" fmla="*/ 2147483647 w 99"/>
              <a:gd name="T31" fmla="*/ 2147483647 h 21"/>
              <a:gd name="T32" fmla="*/ 0 w 9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9" h="21">
                <a:moveTo>
                  <a:pt x="0" y="3"/>
                </a:moveTo>
                <a:lnTo>
                  <a:pt x="4" y="1"/>
                </a:lnTo>
                <a:lnTo>
                  <a:pt x="12" y="0"/>
                </a:lnTo>
                <a:lnTo>
                  <a:pt x="24" y="0"/>
                </a:lnTo>
                <a:lnTo>
                  <a:pt x="40" y="1"/>
                </a:lnTo>
                <a:lnTo>
                  <a:pt x="56" y="3"/>
                </a:lnTo>
                <a:lnTo>
                  <a:pt x="72" y="7"/>
                </a:lnTo>
                <a:lnTo>
                  <a:pt x="87" y="13"/>
                </a:lnTo>
                <a:lnTo>
                  <a:pt x="99" y="21"/>
                </a:lnTo>
                <a:lnTo>
                  <a:pt x="87" y="19"/>
                </a:lnTo>
                <a:lnTo>
                  <a:pt x="72" y="17"/>
                </a:lnTo>
                <a:lnTo>
                  <a:pt x="56" y="14"/>
                </a:lnTo>
                <a:lnTo>
                  <a:pt x="40" y="11"/>
                </a:lnTo>
                <a:lnTo>
                  <a:pt x="24" y="9"/>
                </a:lnTo>
                <a:lnTo>
                  <a:pt x="12" y="7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15" name="Freeform 33"/>
          <p:cNvSpPr>
            <a:spLocks/>
          </p:cNvSpPr>
          <p:nvPr/>
        </p:nvSpPr>
        <p:spPr bwMode="auto">
          <a:xfrm>
            <a:off x="10053639" y="4657726"/>
            <a:ext cx="111125" cy="34925"/>
          </a:xfrm>
          <a:custGeom>
            <a:avLst/>
            <a:gdLst>
              <a:gd name="T0" fmla="*/ 0 w 141"/>
              <a:gd name="T1" fmla="*/ 2147483647 h 22"/>
              <a:gd name="T2" fmla="*/ 2147483647 w 141"/>
              <a:gd name="T3" fmla="*/ 2147483647 h 22"/>
              <a:gd name="T4" fmla="*/ 2147483647 w 141"/>
              <a:gd name="T5" fmla="*/ 0 h 22"/>
              <a:gd name="T6" fmla="*/ 2147483647 w 141"/>
              <a:gd name="T7" fmla="*/ 0 h 22"/>
              <a:gd name="T8" fmla="*/ 2147483647 w 141"/>
              <a:gd name="T9" fmla="*/ 2147483647 h 22"/>
              <a:gd name="T10" fmla="*/ 2147483647 w 141"/>
              <a:gd name="T11" fmla="*/ 2147483647 h 22"/>
              <a:gd name="T12" fmla="*/ 2147483647 w 141"/>
              <a:gd name="T13" fmla="*/ 2147483647 h 22"/>
              <a:gd name="T14" fmla="*/ 2147483647 w 141"/>
              <a:gd name="T15" fmla="*/ 2147483647 h 22"/>
              <a:gd name="T16" fmla="*/ 2147483647 w 141"/>
              <a:gd name="T17" fmla="*/ 2147483647 h 22"/>
              <a:gd name="T18" fmla="*/ 2147483647 w 141"/>
              <a:gd name="T19" fmla="*/ 2147483647 h 22"/>
              <a:gd name="T20" fmla="*/ 2147483647 w 141"/>
              <a:gd name="T21" fmla="*/ 2147483647 h 22"/>
              <a:gd name="T22" fmla="*/ 2147483647 w 141"/>
              <a:gd name="T23" fmla="*/ 2147483647 h 22"/>
              <a:gd name="T24" fmla="*/ 2147483647 w 141"/>
              <a:gd name="T25" fmla="*/ 2147483647 h 22"/>
              <a:gd name="T26" fmla="*/ 2147483647 w 141"/>
              <a:gd name="T27" fmla="*/ 2147483647 h 22"/>
              <a:gd name="T28" fmla="*/ 2147483647 w 141"/>
              <a:gd name="T29" fmla="*/ 2147483647 h 22"/>
              <a:gd name="T30" fmla="*/ 2147483647 w 141"/>
              <a:gd name="T31" fmla="*/ 2147483647 h 22"/>
              <a:gd name="T32" fmla="*/ 0 w 141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22">
                <a:moveTo>
                  <a:pt x="0" y="4"/>
                </a:moveTo>
                <a:lnTo>
                  <a:pt x="5" y="1"/>
                </a:lnTo>
                <a:lnTo>
                  <a:pt x="20" y="0"/>
                </a:lnTo>
                <a:lnTo>
                  <a:pt x="39" y="0"/>
                </a:lnTo>
                <a:lnTo>
                  <a:pt x="63" y="2"/>
                </a:lnTo>
                <a:lnTo>
                  <a:pt x="86" y="5"/>
                </a:lnTo>
                <a:lnTo>
                  <a:pt x="109" y="9"/>
                </a:lnTo>
                <a:lnTo>
                  <a:pt x="127" y="14"/>
                </a:lnTo>
                <a:lnTo>
                  <a:pt x="141" y="22"/>
                </a:lnTo>
                <a:lnTo>
                  <a:pt x="130" y="21"/>
                </a:lnTo>
                <a:lnTo>
                  <a:pt x="111" y="20"/>
                </a:lnTo>
                <a:lnTo>
                  <a:pt x="88" y="18"/>
                </a:lnTo>
                <a:lnTo>
                  <a:pt x="64" y="15"/>
                </a:lnTo>
                <a:lnTo>
                  <a:pt x="40" y="12"/>
                </a:lnTo>
                <a:lnTo>
                  <a:pt x="19" y="9"/>
                </a:lnTo>
                <a:lnTo>
                  <a:pt x="5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16" name="Freeform 34"/>
          <p:cNvSpPr>
            <a:spLocks/>
          </p:cNvSpPr>
          <p:nvPr/>
        </p:nvSpPr>
        <p:spPr bwMode="auto">
          <a:xfrm>
            <a:off x="10083800" y="4781550"/>
            <a:ext cx="101600" cy="20638"/>
          </a:xfrm>
          <a:custGeom>
            <a:avLst/>
            <a:gdLst>
              <a:gd name="T0" fmla="*/ 0 w 127"/>
              <a:gd name="T1" fmla="*/ 2147483647 h 13"/>
              <a:gd name="T2" fmla="*/ 2147483647 w 127"/>
              <a:gd name="T3" fmla="*/ 2147483647 h 13"/>
              <a:gd name="T4" fmla="*/ 2147483647 w 127"/>
              <a:gd name="T5" fmla="*/ 2147483647 h 13"/>
              <a:gd name="T6" fmla="*/ 2147483647 w 127"/>
              <a:gd name="T7" fmla="*/ 2147483647 h 13"/>
              <a:gd name="T8" fmla="*/ 2147483647 w 127"/>
              <a:gd name="T9" fmla="*/ 0 h 13"/>
              <a:gd name="T10" fmla="*/ 2147483647 w 127"/>
              <a:gd name="T11" fmla="*/ 0 h 13"/>
              <a:gd name="T12" fmla="*/ 2147483647 w 127"/>
              <a:gd name="T13" fmla="*/ 2147483647 h 13"/>
              <a:gd name="T14" fmla="*/ 2147483647 w 127"/>
              <a:gd name="T15" fmla="*/ 2147483647 h 13"/>
              <a:gd name="T16" fmla="*/ 2147483647 w 127"/>
              <a:gd name="T17" fmla="*/ 2147483647 h 13"/>
              <a:gd name="T18" fmla="*/ 2147483647 w 127"/>
              <a:gd name="T19" fmla="*/ 2147483647 h 13"/>
              <a:gd name="T20" fmla="*/ 2147483647 w 127"/>
              <a:gd name="T21" fmla="*/ 2147483647 h 13"/>
              <a:gd name="T22" fmla="*/ 2147483647 w 127"/>
              <a:gd name="T23" fmla="*/ 2147483647 h 13"/>
              <a:gd name="T24" fmla="*/ 2147483647 w 127"/>
              <a:gd name="T25" fmla="*/ 2147483647 h 13"/>
              <a:gd name="T26" fmla="*/ 2147483647 w 127"/>
              <a:gd name="T27" fmla="*/ 2147483647 h 13"/>
              <a:gd name="T28" fmla="*/ 2147483647 w 127"/>
              <a:gd name="T29" fmla="*/ 2147483647 h 13"/>
              <a:gd name="T30" fmla="*/ 2147483647 w 127"/>
              <a:gd name="T31" fmla="*/ 2147483647 h 13"/>
              <a:gd name="T32" fmla="*/ 0 w 127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7" h="13">
                <a:moveTo>
                  <a:pt x="0" y="9"/>
                </a:moveTo>
                <a:lnTo>
                  <a:pt x="5" y="6"/>
                </a:lnTo>
                <a:lnTo>
                  <a:pt x="16" y="3"/>
                </a:lnTo>
                <a:lnTo>
                  <a:pt x="33" y="1"/>
                </a:lnTo>
                <a:lnTo>
                  <a:pt x="54" y="0"/>
                </a:lnTo>
                <a:lnTo>
                  <a:pt x="75" y="0"/>
                </a:lnTo>
                <a:lnTo>
                  <a:pt x="95" y="2"/>
                </a:lnTo>
                <a:lnTo>
                  <a:pt x="114" y="7"/>
                </a:lnTo>
                <a:lnTo>
                  <a:pt x="127" y="13"/>
                </a:lnTo>
                <a:lnTo>
                  <a:pt x="115" y="12"/>
                </a:lnTo>
                <a:lnTo>
                  <a:pt x="98" y="12"/>
                </a:lnTo>
                <a:lnTo>
                  <a:pt x="76" y="13"/>
                </a:lnTo>
                <a:lnTo>
                  <a:pt x="55" y="13"/>
                </a:lnTo>
                <a:lnTo>
                  <a:pt x="35" y="13"/>
                </a:lnTo>
                <a:lnTo>
                  <a:pt x="16" y="13"/>
                </a:lnTo>
                <a:lnTo>
                  <a:pt x="4" y="11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17" name="Freeform 35"/>
          <p:cNvSpPr>
            <a:spLocks/>
          </p:cNvSpPr>
          <p:nvPr/>
        </p:nvSpPr>
        <p:spPr bwMode="auto">
          <a:xfrm>
            <a:off x="10102850" y="4848225"/>
            <a:ext cx="82550" cy="19050"/>
          </a:xfrm>
          <a:custGeom>
            <a:avLst/>
            <a:gdLst>
              <a:gd name="T0" fmla="*/ 0 w 103"/>
              <a:gd name="T1" fmla="*/ 2147483647 h 12"/>
              <a:gd name="T2" fmla="*/ 2147483647 w 103"/>
              <a:gd name="T3" fmla="*/ 2147483647 h 12"/>
              <a:gd name="T4" fmla="*/ 2147483647 w 103"/>
              <a:gd name="T5" fmla="*/ 0 h 12"/>
              <a:gd name="T6" fmla="*/ 2147483647 w 103"/>
              <a:gd name="T7" fmla="*/ 0 h 12"/>
              <a:gd name="T8" fmla="*/ 2147483647 w 103"/>
              <a:gd name="T9" fmla="*/ 2147483647 h 12"/>
              <a:gd name="T10" fmla="*/ 2147483647 w 103"/>
              <a:gd name="T11" fmla="*/ 2147483647 h 12"/>
              <a:gd name="T12" fmla="*/ 2147483647 w 103"/>
              <a:gd name="T13" fmla="*/ 2147483647 h 12"/>
              <a:gd name="T14" fmla="*/ 2147483647 w 103"/>
              <a:gd name="T15" fmla="*/ 2147483647 h 12"/>
              <a:gd name="T16" fmla="*/ 2147483647 w 103"/>
              <a:gd name="T17" fmla="*/ 2147483647 h 12"/>
              <a:gd name="T18" fmla="*/ 2147483647 w 103"/>
              <a:gd name="T19" fmla="*/ 2147483647 h 12"/>
              <a:gd name="T20" fmla="*/ 2147483647 w 103"/>
              <a:gd name="T21" fmla="*/ 2147483647 h 12"/>
              <a:gd name="T22" fmla="*/ 2147483647 w 103"/>
              <a:gd name="T23" fmla="*/ 2147483647 h 12"/>
              <a:gd name="T24" fmla="*/ 2147483647 w 103"/>
              <a:gd name="T25" fmla="*/ 2147483647 h 12"/>
              <a:gd name="T26" fmla="*/ 2147483647 w 103"/>
              <a:gd name="T27" fmla="*/ 2147483647 h 12"/>
              <a:gd name="T28" fmla="*/ 2147483647 w 103"/>
              <a:gd name="T29" fmla="*/ 2147483647 h 12"/>
              <a:gd name="T30" fmla="*/ 2147483647 w 103"/>
              <a:gd name="T31" fmla="*/ 2147483647 h 12"/>
              <a:gd name="T32" fmla="*/ 0 w 10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3" h="12">
                <a:moveTo>
                  <a:pt x="0" y="4"/>
                </a:moveTo>
                <a:lnTo>
                  <a:pt x="4" y="2"/>
                </a:lnTo>
                <a:lnTo>
                  <a:pt x="15" y="0"/>
                </a:lnTo>
                <a:lnTo>
                  <a:pt x="31" y="0"/>
                </a:lnTo>
                <a:lnTo>
                  <a:pt x="50" y="1"/>
                </a:lnTo>
                <a:lnTo>
                  <a:pt x="67" y="3"/>
                </a:lnTo>
                <a:lnTo>
                  <a:pt x="84" y="5"/>
                </a:lnTo>
                <a:lnTo>
                  <a:pt x="96" y="8"/>
                </a:lnTo>
                <a:lnTo>
                  <a:pt x="103" y="12"/>
                </a:lnTo>
                <a:lnTo>
                  <a:pt x="94" y="11"/>
                </a:lnTo>
                <a:lnTo>
                  <a:pt x="80" y="11"/>
                </a:lnTo>
                <a:lnTo>
                  <a:pt x="64" y="10"/>
                </a:lnTo>
                <a:lnTo>
                  <a:pt x="47" y="9"/>
                </a:lnTo>
                <a:lnTo>
                  <a:pt x="31" y="9"/>
                </a:lnTo>
                <a:lnTo>
                  <a:pt x="16" y="7"/>
                </a:lnTo>
                <a:lnTo>
                  <a:pt x="5" y="6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18" name="Freeform 36"/>
          <p:cNvSpPr>
            <a:spLocks/>
          </p:cNvSpPr>
          <p:nvPr/>
        </p:nvSpPr>
        <p:spPr bwMode="auto">
          <a:xfrm>
            <a:off x="10129839" y="4886326"/>
            <a:ext cx="52387" cy="22225"/>
          </a:xfrm>
          <a:custGeom>
            <a:avLst/>
            <a:gdLst>
              <a:gd name="T0" fmla="*/ 0 w 64"/>
              <a:gd name="T1" fmla="*/ 2147483647 h 14"/>
              <a:gd name="T2" fmla="*/ 2147483647 w 64"/>
              <a:gd name="T3" fmla="*/ 2147483647 h 14"/>
              <a:gd name="T4" fmla="*/ 2147483647 w 64"/>
              <a:gd name="T5" fmla="*/ 2147483647 h 14"/>
              <a:gd name="T6" fmla="*/ 2147483647 w 64"/>
              <a:gd name="T7" fmla="*/ 2147483647 h 14"/>
              <a:gd name="T8" fmla="*/ 2147483647 w 64"/>
              <a:gd name="T9" fmla="*/ 2147483647 h 14"/>
              <a:gd name="T10" fmla="*/ 2147483647 w 64"/>
              <a:gd name="T11" fmla="*/ 0 h 14"/>
              <a:gd name="T12" fmla="*/ 2147483647 w 64"/>
              <a:gd name="T13" fmla="*/ 2147483647 h 14"/>
              <a:gd name="T14" fmla="*/ 2147483647 w 64"/>
              <a:gd name="T15" fmla="*/ 2147483647 h 14"/>
              <a:gd name="T16" fmla="*/ 2147483647 w 64"/>
              <a:gd name="T17" fmla="*/ 2147483647 h 14"/>
              <a:gd name="T18" fmla="*/ 2147483647 w 64"/>
              <a:gd name="T19" fmla="*/ 2147483647 h 14"/>
              <a:gd name="T20" fmla="*/ 2147483647 w 64"/>
              <a:gd name="T21" fmla="*/ 2147483647 h 14"/>
              <a:gd name="T22" fmla="*/ 2147483647 w 64"/>
              <a:gd name="T23" fmla="*/ 2147483647 h 14"/>
              <a:gd name="T24" fmla="*/ 2147483647 w 64"/>
              <a:gd name="T25" fmla="*/ 2147483647 h 14"/>
              <a:gd name="T26" fmla="*/ 2147483647 w 64"/>
              <a:gd name="T27" fmla="*/ 2147483647 h 14"/>
              <a:gd name="T28" fmla="*/ 2147483647 w 64"/>
              <a:gd name="T29" fmla="*/ 2147483647 h 14"/>
              <a:gd name="T30" fmla="*/ 2147483647 w 64"/>
              <a:gd name="T31" fmla="*/ 2147483647 h 14"/>
              <a:gd name="T32" fmla="*/ 0 w 64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" h="14">
                <a:moveTo>
                  <a:pt x="0" y="11"/>
                </a:moveTo>
                <a:lnTo>
                  <a:pt x="3" y="9"/>
                </a:lnTo>
                <a:lnTo>
                  <a:pt x="9" y="5"/>
                </a:lnTo>
                <a:lnTo>
                  <a:pt x="17" y="3"/>
                </a:lnTo>
                <a:lnTo>
                  <a:pt x="28" y="1"/>
                </a:lnTo>
                <a:lnTo>
                  <a:pt x="40" y="0"/>
                </a:lnTo>
                <a:lnTo>
                  <a:pt x="51" y="1"/>
                </a:lnTo>
                <a:lnTo>
                  <a:pt x="59" y="2"/>
                </a:lnTo>
                <a:lnTo>
                  <a:pt x="64" y="6"/>
                </a:lnTo>
                <a:lnTo>
                  <a:pt x="56" y="5"/>
                </a:lnTo>
                <a:lnTo>
                  <a:pt x="45" y="5"/>
                </a:lnTo>
                <a:lnTo>
                  <a:pt x="35" y="8"/>
                </a:lnTo>
                <a:lnTo>
                  <a:pt x="24" y="10"/>
                </a:lnTo>
                <a:lnTo>
                  <a:pt x="15" y="13"/>
                </a:lnTo>
                <a:lnTo>
                  <a:pt x="7" y="14"/>
                </a:lnTo>
                <a:lnTo>
                  <a:pt x="1" y="14"/>
                </a:lnTo>
                <a:lnTo>
                  <a:pt x="0" y="1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19" name="Freeform 37"/>
          <p:cNvSpPr>
            <a:spLocks/>
          </p:cNvSpPr>
          <p:nvPr/>
        </p:nvSpPr>
        <p:spPr bwMode="auto">
          <a:xfrm>
            <a:off x="10055226" y="4516439"/>
            <a:ext cx="49213" cy="33337"/>
          </a:xfrm>
          <a:custGeom>
            <a:avLst/>
            <a:gdLst>
              <a:gd name="T0" fmla="*/ 2147483647 w 63"/>
              <a:gd name="T1" fmla="*/ 2147483647 h 21"/>
              <a:gd name="T2" fmla="*/ 2147483647 w 63"/>
              <a:gd name="T3" fmla="*/ 2147483647 h 21"/>
              <a:gd name="T4" fmla="*/ 2147483647 w 63"/>
              <a:gd name="T5" fmla="*/ 2147483647 h 21"/>
              <a:gd name="T6" fmla="*/ 2147483647 w 63"/>
              <a:gd name="T7" fmla="*/ 2147483647 h 21"/>
              <a:gd name="T8" fmla="*/ 2147483647 w 63"/>
              <a:gd name="T9" fmla="*/ 2147483647 h 21"/>
              <a:gd name="T10" fmla="*/ 2147483647 w 63"/>
              <a:gd name="T11" fmla="*/ 2147483647 h 21"/>
              <a:gd name="T12" fmla="*/ 2147483647 w 63"/>
              <a:gd name="T13" fmla="*/ 2147483647 h 21"/>
              <a:gd name="T14" fmla="*/ 0 w 63"/>
              <a:gd name="T15" fmla="*/ 2147483647 h 21"/>
              <a:gd name="T16" fmla="*/ 0 w 63"/>
              <a:gd name="T17" fmla="*/ 2147483647 h 21"/>
              <a:gd name="T18" fmla="*/ 2147483647 w 63"/>
              <a:gd name="T19" fmla="*/ 0 h 21"/>
              <a:gd name="T20" fmla="*/ 2147483647 w 63"/>
              <a:gd name="T21" fmla="*/ 0 h 21"/>
              <a:gd name="T22" fmla="*/ 2147483647 w 63"/>
              <a:gd name="T23" fmla="*/ 2147483647 h 21"/>
              <a:gd name="T24" fmla="*/ 2147483647 w 63"/>
              <a:gd name="T25" fmla="*/ 2147483647 h 21"/>
              <a:gd name="T26" fmla="*/ 2147483647 w 63"/>
              <a:gd name="T27" fmla="*/ 2147483647 h 21"/>
              <a:gd name="T28" fmla="*/ 2147483647 w 63"/>
              <a:gd name="T29" fmla="*/ 2147483647 h 21"/>
              <a:gd name="T30" fmla="*/ 2147483647 w 63"/>
              <a:gd name="T31" fmla="*/ 2147483647 h 21"/>
              <a:gd name="T32" fmla="*/ 2147483647 w 63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3" h="21">
                <a:moveTo>
                  <a:pt x="63" y="21"/>
                </a:moveTo>
                <a:lnTo>
                  <a:pt x="57" y="20"/>
                </a:lnTo>
                <a:lnTo>
                  <a:pt x="48" y="19"/>
                </a:lnTo>
                <a:lnTo>
                  <a:pt x="37" y="18"/>
                </a:lnTo>
                <a:lnTo>
                  <a:pt x="25" y="16"/>
                </a:lnTo>
                <a:lnTo>
                  <a:pt x="15" y="14"/>
                </a:lnTo>
                <a:lnTo>
                  <a:pt x="5" y="11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11" y="0"/>
                </a:lnTo>
                <a:lnTo>
                  <a:pt x="19" y="2"/>
                </a:lnTo>
                <a:lnTo>
                  <a:pt x="29" y="7"/>
                </a:lnTo>
                <a:lnTo>
                  <a:pt x="39" y="11"/>
                </a:lnTo>
                <a:lnTo>
                  <a:pt x="48" y="15"/>
                </a:lnTo>
                <a:lnTo>
                  <a:pt x="57" y="19"/>
                </a:lnTo>
                <a:lnTo>
                  <a:pt x="63" y="2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20" name="Freeform 38"/>
          <p:cNvSpPr>
            <a:spLocks/>
          </p:cNvSpPr>
          <p:nvPr/>
        </p:nvSpPr>
        <p:spPr bwMode="auto">
          <a:xfrm>
            <a:off x="10099676" y="4481514"/>
            <a:ext cx="9525" cy="73025"/>
          </a:xfrm>
          <a:custGeom>
            <a:avLst/>
            <a:gdLst>
              <a:gd name="T0" fmla="*/ 2147483647 w 12"/>
              <a:gd name="T1" fmla="*/ 2147483647 h 46"/>
              <a:gd name="T2" fmla="*/ 2147483647 w 12"/>
              <a:gd name="T3" fmla="*/ 2147483647 h 46"/>
              <a:gd name="T4" fmla="*/ 2147483647 w 12"/>
              <a:gd name="T5" fmla="*/ 2147483647 h 46"/>
              <a:gd name="T6" fmla="*/ 2147483647 w 12"/>
              <a:gd name="T7" fmla="*/ 2147483647 h 46"/>
              <a:gd name="T8" fmla="*/ 2147483647 w 12"/>
              <a:gd name="T9" fmla="*/ 0 h 46"/>
              <a:gd name="T10" fmla="*/ 0 w 12"/>
              <a:gd name="T11" fmla="*/ 2147483647 h 46"/>
              <a:gd name="T12" fmla="*/ 2147483647 w 12"/>
              <a:gd name="T13" fmla="*/ 2147483647 h 46"/>
              <a:gd name="T14" fmla="*/ 2147483647 w 12"/>
              <a:gd name="T15" fmla="*/ 2147483647 h 46"/>
              <a:gd name="T16" fmla="*/ 2147483647 w 12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" h="46">
                <a:moveTo>
                  <a:pt x="8" y="46"/>
                </a:moveTo>
                <a:lnTo>
                  <a:pt x="9" y="37"/>
                </a:lnTo>
                <a:lnTo>
                  <a:pt x="12" y="21"/>
                </a:lnTo>
                <a:lnTo>
                  <a:pt x="12" y="7"/>
                </a:lnTo>
                <a:lnTo>
                  <a:pt x="5" y="0"/>
                </a:lnTo>
                <a:lnTo>
                  <a:pt x="0" y="5"/>
                </a:lnTo>
                <a:lnTo>
                  <a:pt x="1" y="18"/>
                </a:lnTo>
                <a:lnTo>
                  <a:pt x="5" y="34"/>
                </a:lnTo>
                <a:lnTo>
                  <a:pt x="8" y="46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21" name="Freeform 39"/>
          <p:cNvSpPr>
            <a:spLocks/>
          </p:cNvSpPr>
          <p:nvPr/>
        </p:nvSpPr>
        <p:spPr bwMode="auto">
          <a:xfrm>
            <a:off x="10061576" y="4468813"/>
            <a:ext cx="28575" cy="63500"/>
          </a:xfrm>
          <a:custGeom>
            <a:avLst/>
            <a:gdLst>
              <a:gd name="T0" fmla="*/ 2147483647 w 36"/>
              <a:gd name="T1" fmla="*/ 2147483647 h 40"/>
              <a:gd name="T2" fmla="*/ 2147483647 w 36"/>
              <a:gd name="T3" fmla="*/ 2147483647 h 40"/>
              <a:gd name="T4" fmla="*/ 2147483647 w 36"/>
              <a:gd name="T5" fmla="*/ 2147483647 h 40"/>
              <a:gd name="T6" fmla="*/ 2147483647 w 36"/>
              <a:gd name="T7" fmla="*/ 2147483647 h 40"/>
              <a:gd name="T8" fmla="*/ 2147483647 w 36"/>
              <a:gd name="T9" fmla="*/ 0 h 40"/>
              <a:gd name="T10" fmla="*/ 0 w 36"/>
              <a:gd name="T11" fmla="*/ 2147483647 h 40"/>
              <a:gd name="T12" fmla="*/ 2147483647 w 36"/>
              <a:gd name="T13" fmla="*/ 2147483647 h 40"/>
              <a:gd name="T14" fmla="*/ 2147483647 w 36"/>
              <a:gd name="T15" fmla="*/ 2147483647 h 40"/>
              <a:gd name="T16" fmla="*/ 2147483647 w 36"/>
              <a:gd name="T17" fmla="*/ 2147483647 h 40"/>
              <a:gd name="T18" fmla="*/ 2147483647 w 36"/>
              <a:gd name="T19" fmla="*/ 2147483647 h 40"/>
              <a:gd name="T20" fmla="*/ 2147483647 w 36"/>
              <a:gd name="T21" fmla="*/ 2147483647 h 40"/>
              <a:gd name="T22" fmla="*/ 2147483647 w 36"/>
              <a:gd name="T23" fmla="*/ 2147483647 h 40"/>
              <a:gd name="T24" fmla="*/ 2147483647 w 36"/>
              <a:gd name="T25" fmla="*/ 2147483647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" h="40">
                <a:moveTo>
                  <a:pt x="36" y="40"/>
                </a:moveTo>
                <a:lnTo>
                  <a:pt x="31" y="31"/>
                </a:lnTo>
                <a:lnTo>
                  <a:pt x="23" y="16"/>
                </a:lnTo>
                <a:lnTo>
                  <a:pt x="12" y="4"/>
                </a:lnTo>
                <a:lnTo>
                  <a:pt x="3" y="0"/>
                </a:lnTo>
                <a:lnTo>
                  <a:pt x="0" y="3"/>
                </a:lnTo>
                <a:lnTo>
                  <a:pt x="1" y="7"/>
                </a:lnTo>
                <a:lnTo>
                  <a:pt x="5" y="12"/>
                </a:lnTo>
                <a:lnTo>
                  <a:pt x="11" y="18"/>
                </a:lnTo>
                <a:lnTo>
                  <a:pt x="17" y="25"/>
                </a:lnTo>
                <a:lnTo>
                  <a:pt x="25" y="31"/>
                </a:lnTo>
                <a:lnTo>
                  <a:pt x="32" y="36"/>
                </a:lnTo>
                <a:lnTo>
                  <a:pt x="36" y="4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22" name="Freeform 40"/>
          <p:cNvSpPr>
            <a:spLocks/>
          </p:cNvSpPr>
          <p:nvPr/>
        </p:nvSpPr>
        <p:spPr bwMode="auto">
          <a:xfrm>
            <a:off x="10175875" y="4881564"/>
            <a:ext cx="63500" cy="22225"/>
          </a:xfrm>
          <a:custGeom>
            <a:avLst/>
            <a:gdLst>
              <a:gd name="T0" fmla="*/ 0 w 81"/>
              <a:gd name="T1" fmla="*/ 2147483647 h 14"/>
              <a:gd name="T2" fmla="*/ 2147483647 w 81"/>
              <a:gd name="T3" fmla="*/ 2147483647 h 14"/>
              <a:gd name="T4" fmla="*/ 2147483647 w 81"/>
              <a:gd name="T5" fmla="*/ 2147483647 h 14"/>
              <a:gd name="T6" fmla="*/ 2147483647 w 81"/>
              <a:gd name="T7" fmla="*/ 2147483647 h 14"/>
              <a:gd name="T8" fmla="*/ 2147483647 w 81"/>
              <a:gd name="T9" fmla="*/ 0 h 14"/>
              <a:gd name="T10" fmla="*/ 2147483647 w 81"/>
              <a:gd name="T11" fmla="*/ 0 h 14"/>
              <a:gd name="T12" fmla="*/ 2147483647 w 81"/>
              <a:gd name="T13" fmla="*/ 2147483647 h 14"/>
              <a:gd name="T14" fmla="*/ 2147483647 w 81"/>
              <a:gd name="T15" fmla="*/ 2147483647 h 14"/>
              <a:gd name="T16" fmla="*/ 2147483647 w 81"/>
              <a:gd name="T17" fmla="*/ 2147483647 h 14"/>
              <a:gd name="T18" fmla="*/ 2147483647 w 81"/>
              <a:gd name="T19" fmla="*/ 2147483647 h 14"/>
              <a:gd name="T20" fmla="*/ 2147483647 w 81"/>
              <a:gd name="T21" fmla="*/ 2147483647 h 14"/>
              <a:gd name="T22" fmla="*/ 2147483647 w 81"/>
              <a:gd name="T23" fmla="*/ 2147483647 h 14"/>
              <a:gd name="T24" fmla="*/ 2147483647 w 81"/>
              <a:gd name="T25" fmla="*/ 2147483647 h 14"/>
              <a:gd name="T26" fmla="*/ 2147483647 w 81"/>
              <a:gd name="T27" fmla="*/ 2147483647 h 14"/>
              <a:gd name="T28" fmla="*/ 2147483647 w 81"/>
              <a:gd name="T29" fmla="*/ 2147483647 h 14"/>
              <a:gd name="T30" fmla="*/ 2147483647 w 81"/>
              <a:gd name="T31" fmla="*/ 2147483647 h 14"/>
              <a:gd name="T32" fmla="*/ 0 w 81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1" h="14">
                <a:moveTo>
                  <a:pt x="0" y="9"/>
                </a:moveTo>
                <a:lnTo>
                  <a:pt x="8" y="5"/>
                </a:lnTo>
                <a:lnTo>
                  <a:pt x="21" y="3"/>
                </a:lnTo>
                <a:lnTo>
                  <a:pt x="33" y="1"/>
                </a:lnTo>
                <a:lnTo>
                  <a:pt x="46" y="0"/>
                </a:lnTo>
                <a:lnTo>
                  <a:pt x="58" y="0"/>
                </a:lnTo>
                <a:lnTo>
                  <a:pt x="69" y="2"/>
                </a:lnTo>
                <a:lnTo>
                  <a:pt x="77" y="4"/>
                </a:lnTo>
                <a:lnTo>
                  <a:pt x="81" y="8"/>
                </a:lnTo>
                <a:lnTo>
                  <a:pt x="79" y="12"/>
                </a:lnTo>
                <a:lnTo>
                  <a:pt x="73" y="14"/>
                </a:lnTo>
                <a:lnTo>
                  <a:pt x="62" y="14"/>
                </a:lnTo>
                <a:lnTo>
                  <a:pt x="49" y="14"/>
                </a:lnTo>
                <a:lnTo>
                  <a:pt x="35" y="12"/>
                </a:lnTo>
                <a:lnTo>
                  <a:pt x="22" y="11"/>
                </a:lnTo>
                <a:lnTo>
                  <a:pt x="1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23" name="Freeform 41"/>
          <p:cNvSpPr>
            <a:spLocks/>
          </p:cNvSpPr>
          <p:nvPr/>
        </p:nvSpPr>
        <p:spPr bwMode="auto">
          <a:xfrm>
            <a:off x="10166350" y="4935539"/>
            <a:ext cx="57150" cy="39687"/>
          </a:xfrm>
          <a:custGeom>
            <a:avLst/>
            <a:gdLst>
              <a:gd name="T0" fmla="*/ 0 w 74"/>
              <a:gd name="T1" fmla="*/ 0 h 25"/>
              <a:gd name="T2" fmla="*/ 2147483647 w 74"/>
              <a:gd name="T3" fmla="*/ 2147483647 h 25"/>
              <a:gd name="T4" fmla="*/ 2147483647 w 74"/>
              <a:gd name="T5" fmla="*/ 2147483647 h 25"/>
              <a:gd name="T6" fmla="*/ 2147483647 w 74"/>
              <a:gd name="T7" fmla="*/ 2147483647 h 25"/>
              <a:gd name="T8" fmla="*/ 2147483647 w 74"/>
              <a:gd name="T9" fmla="*/ 2147483647 h 25"/>
              <a:gd name="T10" fmla="*/ 2147483647 w 74"/>
              <a:gd name="T11" fmla="*/ 2147483647 h 25"/>
              <a:gd name="T12" fmla="*/ 2147483647 w 74"/>
              <a:gd name="T13" fmla="*/ 2147483647 h 25"/>
              <a:gd name="T14" fmla="*/ 2147483647 w 74"/>
              <a:gd name="T15" fmla="*/ 2147483647 h 25"/>
              <a:gd name="T16" fmla="*/ 2147483647 w 74"/>
              <a:gd name="T17" fmla="*/ 2147483647 h 25"/>
              <a:gd name="T18" fmla="*/ 2147483647 w 74"/>
              <a:gd name="T19" fmla="*/ 2147483647 h 25"/>
              <a:gd name="T20" fmla="*/ 2147483647 w 74"/>
              <a:gd name="T21" fmla="*/ 2147483647 h 25"/>
              <a:gd name="T22" fmla="*/ 2147483647 w 74"/>
              <a:gd name="T23" fmla="*/ 2147483647 h 25"/>
              <a:gd name="T24" fmla="*/ 2147483647 w 74"/>
              <a:gd name="T25" fmla="*/ 2147483647 h 25"/>
              <a:gd name="T26" fmla="*/ 2147483647 w 74"/>
              <a:gd name="T27" fmla="*/ 2147483647 h 25"/>
              <a:gd name="T28" fmla="*/ 2147483647 w 74"/>
              <a:gd name="T29" fmla="*/ 2147483647 h 25"/>
              <a:gd name="T30" fmla="*/ 2147483647 w 74"/>
              <a:gd name="T31" fmla="*/ 2147483647 h 25"/>
              <a:gd name="T32" fmla="*/ 0 w 74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4" h="25">
                <a:moveTo>
                  <a:pt x="0" y="0"/>
                </a:moveTo>
                <a:lnTo>
                  <a:pt x="8" y="1"/>
                </a:lnTo>
                <a:lnTo>
                  <a:pt x="17" y="2"/>
                </a:lnTo>
                <a:lnTo>
                  <a:pt x="30" y="4"/>
                </a:lnTo>
                <a:lnTo>
                  <a:pt x="43" y="7"/>
                </a:lnTo>
                <a:lnTo>
                  <a:pt x="54" y="11"/>
                </a:lnTo>
                <a:lnTo>
                  <a:pt x="64" y="15"/>
                </a:lnTo>
                <a:lnTo>
                  <a:pt x="71" y="19"/>
                </a:lnTo>
                <a:lnTo>
                  <a:pt x="74" y="23"/>
                </a:lnTo>
                <a:lnTo>
                  <a:pt x="71" y="25"/>
                </a:lnTo>
                <a:lnTo>
                  <a:pt x="64" y="25"/>
                </a:lnTo>
                <a:lnTo>
                  <a:pt x="54" y="22"/>
                </a:lnTo>
                <a:lnTo>
                  <a:pt x="40" y="18"/>
                </a:lnTo>
                <a:lnTo>
                  <a:pt x="27" y="13"/>
                </a:lnTo>
                <a:lnTo>
                  <a:pt x="15" y="7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24" name="Freeform 42"/>
          <p:cNvSpPr>
            <a:spLocks/>
          </p:cNvSpPr>
          <p:nvPr/>
        </p:nvSpPr>
        <p:spPr bwMode="auto">
          <a:xfrm>
            <a:off x="10182225" y="4846639"/>
            <a:ext cx="58738" cy="20637"/>
          </a:xfrm>
          <a:custGeom>
            <a:avLst/>
            <a:gdLst>
              <a:gd name="T0" fmla="*/ 0 w 74"/>
              <a:gd name="T1" fmla="*/ 2147483647 h 13"/>
              <a:gd name="T2" fmla="*/ 2147483647 w 74"/>
              <a:gd name="T3" fmla="*/ 2147483647 h 13"/>
              <a:gd name="T4" fmla="*/ 2147483647 w 74"/>
              <a:gd name="T5" fmla="*/ 2147483647 h 13"/>
              <a:gd name="T6" fmla="*/ 2147483647 w 74"/>
              <a:gd name="T7" fmla="*/ 2147483647 h 13"/>
              <a:gd name="T8" fmla="*/ 2147483647 w 74"/>
              <a:gd name="T9" fmla="*/ 0 h 13"/>
              <a:gd name="T10" fmla="*/ 2147483647 w 74"/>
              <a:gd name="T11" fmla="*/ 0 h 13"/>
              <a:gd name="T12" fmla="*/ 2147483647 w 74"/>
              <a:gd name="T13" fmla="*/ 2147483647 h 13"/>
              <a:gd name="T14" fmla="*/ 2147483647 w 74"/>
              <a:gd name="T15" fmla="*/ 2147483647 h 13"/>
              <a:gd name="T16" fmla="*/ 2147483647 w 74"/>
              <a:gd name="T17" fmla="*/ 2147483647 h 13"/>
              <a:gd name="T18" fmla="*/ 2147483647 w 74"/>
              <a:gd name="T19" fmla="*/ 2147483647 h 13"/>
              <a:gd name="T20" fmla="*/ 2147483647 w 74"/>
              <a:gd name="T21" fmla="*/ 2147483647 h 13"/>
              <a:gd name="T22" fmla="*/ 2147483647 w 74"/>
              <a:gd name="T23" fmla="*/ 2147483647 h 13"/>
              <a:gd name="T24" fmla="*/ 2147483647 w 74"/>
              <a:gd name="T25" fmla="*/ 2147483647 h 13"/>
              <a:gd name="T26" fmla="*/ 2147483647 w 74"/>
              <a:gd name="T27" fmla="*/ 2147483647 h 13"/>
              <a:gd name="T28" fmla="*/ 2147483647 w 74"/>
              <a:gd name="T29" fmla="*/ 2147483647 h 13"/>
              <a:gd name="T30" fmla="*/ 2147483647 w 74"/>
              <a:gd name="T31" fmla="*/ 2147483647 h 13"/>
              <a:gd name="T32" fmla="*/ 0 w 7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4" h="13">
                <a:moveTo>
                  <a:pt x="0" y="13"/>
                </a:moveTo>
                <a:lnTo>
                  <a:pt x="3" y="9"/>
                </a:lnTo>
                <a:lnTo>
                  <a:pt x="11" y="5"/>
                </a:lnTo>
                <a:lnTo>
                  <a:pt x="22" y="2"/>
                </a:lnTo>
                <a:lnTo>
                  <a:pt x="34" y="0"/>
                </a:lnTo>
                <a:lnTo>
                  <a:pt x="47" y="0"/>
                </a:lnTo>
                <a:lnTo>
                  <a:pt x="59" y="1"/>
                </a:lnTo>
                <a:lnTo>
                  <a:pt x="69" y="3"/>
                </a:lnTo>
                <a:lnTo>
                  <a:pt x="74" y="6"/>
                </a:lnTo>
                <a:lnTo>
                  <a:pt x="74" y="9"/>
                </a:lnTo>
                <a:lnTo>
                  <a:pt x="69" y="11"/>
                </a:lnTo>
                <a:lnTo>
                  <a:pt x="61" y="12"/>
                </a:lnTo>
                <a:lnTo>
                  <a:pt x="49" y="12"/>
                </a:lnTo>
                <a:lnTo>
                  <a:pt x="35" y="12"/>
                </a:lnTo>
                <a:lnTo>
                  <a:pt x="22" y="12"/>
                </a:lnTo>
                <a:lnTo>
                  <a:pt x="10" y="12"/>
                </a:lnTo>
                <a:lnTo>
                  <a:pt x="0" y="1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25" name="Freeform 43"/>
          <p:cNvSpPr>
            <a:spLocks/>
          </p:cNvSpPr>
          <p:nvPr/>
        </p:nvSpPr>
        <p:spPr bwMode="auto">
          <a:xfrm>
            <a:off x="10183813" y="4806950"/>
            <a:ext cx="61912" cy="26988"/>
          </a:xfrm>
          <a:custGeom>
            <a:avLst/>
            <a:gdLst>
              <a:gd name="T0" fmla="*/ 0 w 77"/>
              <a:gd name="T1" fmla="*/ 2147483647 h 17"/>
              <a:gd name="T2" fmla="*/ 2147483647 w 77"/>
              <a:gd name="T3" fmla="*/ 2147483647 h 17"/>
              <a:gd name="T4" fmla="*/ 2147483647 w 77"/>
              <a:gd name="T5" fmla="*/ 2147483647 h 17"/>
              <a:gd name="T6" fmla="*/ 2147483647 w 77"/>
              <a:gd name="T7" fmla="*/ 2147483647 h 17"/>
              <a:gd name="T8" fmla="*/ 2147483647 w 77"/>
              <a:gd name="T9" fmla="*/ 2147483647 h 17"/>
              <a:gd name="T10" fmla="*/ 2147483647 w 77"/>
              <a:gd name="T11" fmla="*/ 0 h 17"/>
              <a:gd name="T12" fmla="*/ 2147483647 w 77"/>
              <a:gd name="T13" fmla="*/ 0 h 17"/>
              <a:gd name="T14" fmla="*/ 2147483647 w 77"/>
              <a:gd name="T15" fmla="*/ 2147483647 h 17"/>
              <a:gd name="T16" fmla="*/ 2147483647 w 77"/>
              <a:gd name="T17" fmla="*/ 2147483647 h 17"/>
              <a:gd name="T18" fmla="*/ 2147483647 w 77"/>
              <a:gd name="T19" fmla="*/ 2147483647 h 17"/>
              <a:gd name="T20" fmla="*/ 2147483647 w 77"/>
              <a:gd name="T21" fmla="*/ 2147483647 h 17"/>
              <a:gd name="T22" fmla="*/ 2147483647 w 77"/>
              <a:gd name="T23" fmla="*/ 2147483647 h 17"/>
              <a:gd name="T24" fmla="*/ 2147483647 w 77"/>
              <a:gd name="T25" fmla="*/ 2147483647 h 17"/>
              <a:gd name="T26" fmla="*/ 2147483647 w 77"/>
              <a:gd name="T27" fmla="*/ 2147483647 h 17"/>
              <a:gd name="T28" fmla="*/ 2147483647 w 77"/>
              <a:gd name="T29" fmla="*/ 2147483647 h 17"/>
              <a:gd name="T30" fmla="*/ 2147483647 w 77"/>
              <a:gd name="T31" fmla="*/ 2147483647 h 17"/>
              <a:gd name="T32" fmla="*/ 0 w 7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7" h="17">
                <a:moveTo>
                  <a:pt x="0" y="17"/>
                </a:moveTo>
                <a:lnTo>
                  <a:pt x="5" y="12"/>
                </a:lnTo>
                <a:lnTo>
                  <a:pt x="13" y="8"/>
                </a:lnTo>
                <a:lnTo>
                  <a:pt x="25" y="4"/>
                </a:lnTo>
                <a:lnTo>
                  <a:pt x="39" y="2"/>
                </a:lnTo>
                <a:lnTo>
                  <a:pt x="51" y="0"/>
                </a:lnTo>
                <a:lnTo>
                  <a:pt x="63" y="0"/>
                </a:lnTo>
                <a:lnTo>
                  <a:pt x="72" y="1"/>
                </a:lnTo>
                <a:lnTo>
                  <a:pt x="77" y="4"/>
                </a:lnTo>
                <a:lnTo>
                  <a:pt x="77" y="7"/>
                </a:lnTo>
                <a:lnTo>
                  <a:pt x="72" y="8"/>
                </a:lnTo>
                <a:lnTo>
                  <a:pt x="64" y="10"/>
                </a:lnTo>
                <a:lnTo>
                  <a:pt x="52" y="11"/>
                </a:lnTo>
                <a:lnTo>
                  <a:pt x="39" y="12"/>
                </a:lnTo>
                <a:lnTo>
                  <a:pt x="24" y="13"/>
                </a:lnTo>
                <a:lnTo>
                  <a:pt x="11" y="15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26" name="Freeform 44"/>
          <p:cNvSpPr>
            <a:spLocks/>
          </p:cNvSpPr>
          <p:nvPr/>
        </p:nvSpPr>
        <p:spPr bwMode="auto">
          <a:xfrm>
            <a:off x="10182225" y="4768850"/>
            <a:ext cx="58738" cy="38100"/>
          </a:xfrm>
          <a:custGeom>
            <a:avLst/>
            <a:gdLst>
              <a:gd name="T0" fmla="*/ 0 w 75"/>
              <a:gd name="T1" fmla="*/ 2147483647 h 24"/>
              <a:gd name="T2" fmla="*/ 2147483647 w 75"/>
              <a:gd name="T3" fmla="*/ 2147483647 h 24"/>
              <a:gd name="T4" fmla="*/ 2147483647 w 75"/>
              <a:gd name="T5" fmla="*/ 2147483647 h 24"/>
              <a:gd name="T6" fmla="*/ 2147483647 w 75"/>
              <a:gd name="T7" fmla="*/ 2147483647 h 24"/>
              <a:gd name="T8" fmla="*/ 2147483647 w 75"/>
              <a:gd name="T9" fmla="*/ 2147483647 h 24"/>
              <a:gd name="T10" fmla="*/ 2147483647 w 75"/>
              <a:gd name="T11" fmla="*/ 2147483647 h 24"/>
              <a:gd name="T12" fmla="*/ 2147483647 w 75"/>
              <a:gd name="T13" fmla="*/ 0 h 24"/>
              <a:gd name="T14" fmla="*/ 2147483647 w 75"/>
              <a:gd name="T15" fmla="*/ 2147483647 h 24"/>
              <a:gd name="T16" fmla="*/ 2147483647 w 75"/>
              <a:gd name="T17" fmla="*/ 2147483647 h 24"/>
              <a:gd name="T18" fmla="*/ 2147483647 w 75"/>
              <a:gd name="T19" fmla="*/ 2147483647 h 24"/>
              <a:gd name="T20" fmla="*/ 2147483647 w 75"/>
              <a:gd name="T21" fmla="*/ 2147483647 h 24"/>
              <a:gd name="T22" fmla="*/ 2147483647 w 75"/>
              <a:gd name="T23" fmla="*/ 2147483647 h 24"/>
              <a:gd name="T24" fmla="*/ 2147483647 w 75"/>
              <a:gd name="T25" fmla="*/ 2147483647 h 24"/>
              <a:gd name="T26" fmla="*/ 2147483647 w 75"/>
              <a:gd name="T27" fmla="*/ 2147483647 h 24"/>
              <a:gd name="T28" fmla="*/ 2147483647 w 75"/>
              <a:gd name="T29" fmla="*/ 2147483647 h 24"/>
              <a:gd name="T30" fmla="*/ 2147483647 w 75"/>
              <a:gd name="T31" fmla="*/ 2147483647 h 24"/>
              <a:gd name="T32" fmla="*/ 0 w 75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5" h="24">
                <a:moveTo>
                  <a:pt x="0" y="24"/>
                </a:moveTo>
                <a:lnTo>
                  <a:pt x="7" y="18"/>
                </a:lnTo>
                <a:lnTo>
                  <a:pt x="16" y="12"/>
                </a:lnTo>
                <a:lnTo>
                  <a:pt x="28" y="7"/>
                </a:lnTo>
                <a:lnTo>
                  <a:pt x="40" y="4"/>
                </a:lnTo>
                <a:lnTo>
                  <a:pt x="52" y="1"/>
                </a:lnTo>
                <a:lnTo>
                  <a:pt x="63" y="0"/>
                </a:lnTo>
                <a:lnTo>
                  <a:pt x="71" y="1"/>
                </a:lnTo>
                <a:lnTo>
                  <a:pt x="75" y="3"/>
                </a:lnTo>
                <a:lnTo>
                  <a:pt x="74" y="6"/>
                </a:lnTo>
                <a:lnTo>
                  <a:pt x="68" y="9"/>
                </a:lnTo>
                <a:lnTo>
                  <a:pt x="59" y="12"/>
                </a:lnTo>
                <a:lnTo>
                  <a:pt x="47" y="15"/>
                </a:lnTo>
                <a:lnTo>
                  <a:pt x="35" y="17"/>
                </a:lnTo>
                <a:lnTo>
                  <a:pt x="22" y="19"/>
                </a:lnTo>
                <a:lnTo>
                  <a:pt x="10" y="21"/>
                </a:lnTo>
                <a:lnTo>
                  <a:pt x="0" y="24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27" name="Freeform 45"/>
          <p:cNvSpPr>
            <a:spLocks/>
          </p:cNvSpPr>
          <p:nvPr/>
        </p:nvSpPr>
        <p:spPr bwMode="auto">
          <a:xfrm>
            <a:off x="10177463" y="4714875"/>
            <a:ext cx="61912" cy="57150"/>
          </a:xfrm>
          <a:custGeom>
            <a:avLst/>
            <a:gdLst>
              <a:gd name="T0" fmla="*/ 0 w 77"/>
              <a:gd name="T1" fmla="*/ 2147483647 h 36"/>
              <a:gd name="T2" fmla="*/ 2147483647 w 77"/>
              <a:gd name="T3" fmla="*/ 2147483647 h 36"/>
              <a:gd name="T4" fmla="*/ 2147483647 w 77"/>
              <a:gd name="T5" fmla="*/ 2147483647 h 36"/>
              <a:gd name="T6" fmla="*/ 2147483647 w 77"/>
              <a:gd name="T7" fmla="*/ 2147483647 h 36"/>
              <a:gd name="T8" fmla="*/ 2147483647 w 77"/>
              <a:gd name="T9" fmla="*/ 2147483647 h 36"/>
              <a:gd name="T10" fmla="*/ 2147483647 w 77"/>
              <a:gd name="T11" fmla="*/ 2147483647 h 36"/>
              <a:gd name="T12" fmla="*/ 2147483647 w 77"/>
              <a:gd name="T13" fmla="*/ 2147483647 h 36"/>
              <a:gd name="T14" fmla="*/ 2147483647 w 77"/>
              <a:gd name="T15" fmla="*/ 0 h 36"/>
              <a:gd name="T16" fmla="*/ 2147483647 w 77"/>
              <a:gd name="T17" fmla="*/ 2147483647 h 36"/>
              <a:gd name="T18" fmla="*/ 2147483647 w 77"/>
              <a:gd name="T19" fmla="*/ 2147483647 h 36"/>
              <a:gd name="T20" fmla="*/ 2147483647 w 77"/>
              <a:gd name="T21" fmla="*/ 2147483647 h 36"/>
              <a:gd name="T22" fmla="*/ 2147483647 w 77"/>
              <a:gd name="T23" fmla="*/ 2147483647 h 36"/>
              <a:gd name="T24" fmla="*/ 2147483647 w 77"/>
              <a:gd name="T25" fmla="*/ 2147483647 h 36"/>
              <a:gd name="T26" fmla="*/ 2147483647 w 77"/>
              <a:gd name="T27" fmla="*/ 2147483647 h 36"/>
              <a:gd name="T28" fmla="*/ 2147483647 w 77"/>
              <a:gd name="T29" fmla="*/ 2147483647 h 36"/>
              <a:gd name="T30" fmla="*/ 2147483647 w 77"/>
              <a:gd name="T31" fmla="*/ 2147483647 h 36"/>
              <a:gd name="T32" fmla="*/ 0 w 77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7" h="36">
                <a:moveTo>
                  <a:pt x="0" y="36"/>
                </a:moveTo>
                <a:lnTo>
                  <a:pt x="8" y="30"/>
                </a:lnTo>
                <a:lnTo>
                  <a:pt x="19" y="24"/>
                </a:lnTo>
                <a:lnTo>
                  <a:pt x="29" y="17"/>
                </a:lnTo>
                <a:lnTo>
                  <a:pt x="43" y="10"/>
                </a:lnTo>
                <a:lnTo>
                  <a:pt x="53" y="4"/>
                </a:lnTo>
                <a:lnTo>
                  <a:pt x="64" y="1"/>
                </a:lnTo>
                <a:lnTo>
                  <a:pt x="72" y="0"/>
                </a:lnTo>
                <a:lnTo>
                  <a:pt x="77" y="3"/>
                </a:lnTo>
                <a:lnTo>
                  <a:pt x="77" y="8"/>
                </a:lnTo>
                <a:lnTo>
                  <a:pt x="71" y="12"/>
                </a:lnTo>
                <a:lnTo>
                  <a:pt x="60" y="17"/>
                </a:lnTo>
                <a:lnTo>
                  <a:pt x="47" y="21"/>
                </a:lnTo>
                <a:lnTo>
                  <a:pt x="33" y="25"/>
                </a:lnTo>
                <a:lnTo>
                  <a:pt x="20" y="29"/>
                </a:lnTo>
                <a:lnTo>
                  <a:pt x="8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28" name="Freeform 46"/>
          <p:cNvSpPr>
            <a:spLocks/>
          </p:cNvSpPr>
          <p:nvPr/>
        </p:nvSpPr>
        <p:spPr bwMode="auto">
          <a:xfrm>
            <a:off x="10167938" y="4656138"/>
            <a:ext cx="61912" cy="76200"/>
          </a:xfrm>
          <a:custGeom>
            <a:avLst/>
            <a:gdLst>
              <a:gd name="T0" fmla="*/ 0 w 77"/>
              <a:gd name="T1" fmla="*/ 2147483647 h 48"/>
              <a:gd name="T2" fmla="*/ 2147483647 w 77"/>
              <a:gd name="T3" fmla="*/ 2147483647 h 48"/>
              <a:gd name="T4" fmla="*/ 2147483647 w 77"/>
              <a:gd name="T5" fmla="*/ 2147483647 h 48"/>
              <a:gd name="T6" fmla="*/ 2147483647 w 77"/>
              <a:gd name="T7" fmla="*/ 2147483647 h 48"/>
              <a:gd name="T8" fmla="*/ 2147483647 w 77"/>
              <a:gd name="T9" fmla="*/ 2147483647 h 48"/>
              <a:gd name="T10" fmla="*/ 2147483647 w 77"/>
              <a:gd name="T11" fmla="*/ 2147483647 h 48"/>
              <a:gd name="T12" fmla="*/ 2147483647 w 77"/>
              <a:gd name="T13" fmla="*/ 2147483647 h 48"/>
              <a:gd name="T14" fmla="*/ 2147483647 w 77"/>
              <a:gd name="T15" fmla="*/ 0 h 48"/>
              <a:gd name="T16" fmla="*/ 2147483647 w 77"/>
              <a:gd name="T17" fmla="*/ 2147483647 h 48"/>
              <a:gd name="T18" fmla="*/ 2147483647 w 77"/>
              <a:gd name="T19" fmla="*/ 2147483647 h 48"/>
              <a:gd name="T20" fmla="*/ 2147483647 w 77"/>
              <a:gd name="T21" fmla="*/ 2147483647 h 48"/>
              <a:gd name="T22" fmla="*/ 2147483647 w 77"/>
              <a:gd name="T23" fmla="*/ 2147483647 h 48"/>
              <a:gd name="T24" fmla="*/ 2147483647 w 77"/>
              <a:gd name="T25" fmla="*/ 2147483647 h 48"/>
              <a:gd name="T26" fmla="*/ 2147483647 w 77"/>
              <a:gd name="T27" fmla="*/ 2147483647 h 48"/>
              <a:gd name="T28" fmla="*/ 2147483647 w 77"/>
              <a:gd name="T29" fmla="*/ 2147483647 h 48"/>
              <a:gd name="T30" fmla="*/ 2147483647 w 77"/>
              <a:gd name="T31" fmla="*/ 2147483647 h 48"/>
              <a:gd name="T32" fmla="*/ 0 w 77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7" h="48">
                <a:moveTo>
                  <a:pt x="0" y="48"/>
                </a:moveTo>
                <a:lnTo>
                  <a:pt x="6" y="42"/>
                </a:lnTo>
                <a:lnTo>
                  <a:pt x="16" y="34"/>
                </a:lnTo>
                <a:lnTo>
                  <a:pt x="28" y="25"/>
                </a:lnTo>
                <a:lnTo>
                  <a:pt x="41" y="15"/>
                </a:lnTo>
                <a:lnTo>
                  <a:pt x="53" y="8"/>
                </a:lnTo>
                <a:lnTo>
                  <a:pt x="65" y="2"/>
                </a:lnTo>
                <a:lnTo>
                  <a:pt x="73" y="0"/>
                </a:lnTo>
                <a:lnTo>
                  <a:pt x="77" y="2"/>
                </a:lnTo>
                <a:lnTo>
                  <a:pt x="76" y="7"/>
                </a:lnTo>
                <a:lnTo>
                  <a:pt x="68" y="14"/>
                </a:lnTo>
                <a:lnTo>
                  <a:pt x="57" y="21"/>
                </a:lnTo>
                <a:lnTo>
                  <a:pt x="44" y="28"/>
                </a:lnTo>
                <a:lnTo>
                  <a:pt x="29" y="34"/>
                </a:lnTo>
                <a:lnTo>
                  <a:pt x="16" y="40"/>
                </a:lnTo>
                <a:lnTo>
                  <a:pt x="6" y="45"/>
                </a:lnTo>
                <a:lnTo>
                  <a:pt x="0" y="4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29" name="Freeform 47"/>
          <p:cNvSpPr>
            <a:spLocks/>
          </p:cNvSpPr>
          <p:nvPr/>
        </p:nvSpPr>
        <p:spPr bwMode="auto">
          <a:xfrm>
            <a:off x="10158413" y="4598988"/>
            <a:ext cx="63500" cy="87312"/>
          </a:xfrm>
          <a:custGeom>
            <a:avLst/>
            <a:gdLst>
              <a:gd name="T0" fmla="*/ 0 w 80"/>
              <a:gd name="T1" fmla="*/ 2147483647 h 55"/>
              <a:gd name="T2" fmla="*/ 2147483647 w 80"/>
              <a:gd name="T3" fmla="*/ 2147483647 h 55"/>
              <a:gd name="T4" fmla="*/ 2147483647 w 80"/>
              <a:gd name="T5" fmla="*/ 2147483647 h 55"/>
              <a:gd name="T6" fmla="*/ 2147483647 w 80"/>
              <a:gd name="T7" fmla="*/ 2147483647 h 55"/>
              <a:gd name="T8" fmla="*/ 2147483647 w 80"/>
              <a:gd name="T9" fmla="*/ 2147483647 h 55"/>
              <a:gd name="T10" fmla="*/ 2147483647 w 80"/>
              <a:gd name="T11" fmla="*/ 2147483647 h 55"/>
              <a:gd name="T12" fmla="*/ 2147483647 w 80"/>
              <a:gd name="T13" fmla="*/ 2147483647 h 55"/>
              <a:gd name="T14" fmla="*/ 2147483647 w 80"/>
              <a:gd name="T15" fmla="*/ 0 h 55"/>
              <a:gd name="T16" fmla="*/ 2147483647 w 80"/>
              <a:gd name="T17" fmla="*/ 2147483647 h 55"/>
              <a:gd name="T18" fmla="*/ 2147483647 w 80"/>
              <a:gd name="T19" fmla="*/ 2147483647 h 55"/>
              <a:gd name="T20" fmla="*/ 2147483647 w 80"/>
              <a:gd name="T21" fmla="*/ 2147483647 h 55"/>
              <a:gd name="T22" fmla="*/ 2147483647 w 80"/>
              <a:gd name="T23" fmla="*/ 2147483647 h 55"/>
              <a:gd name="T24" fmla="*/ 2147483647 w 80"/>
              <a:gd name="T25" fmla="*/ 2147483647 h 55"/>
              <a:gd name="T26" fmla="*/ 2147483647 w 80"/>
              <a:gd name="T27" fmla="*/ 2147483647 h 55"/>
              <a:gd name="T28" fmla="*/ 2147483647 w 80"/>
              <a:gd name="T29" fmla="*/ 2147483647 h 55"/>
              <a:gd name="T30" fmla="*/ 2147483647 w 80"/>
              <a:gd name="T31" fmla="*/ 2147483647 h 55"/>
              <a:gd name="T32" fmla="*/ 0 w 8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0" h="55">
                <a:moveTo>
                  <a:pt x="0" y="55"/>
                </a:moveTo>
                <a:lnTo>
                  <a:pt x="5" y="48"/>
                </a:lnTo>
                <a:lnTo>
                  <a:pt x="14" y="39"/>
                </a:lnTo>
                <a:lnTo>
                  <a:pt x="26" y="29"/>
                </a:lnTo>
                <a:lnTo>
                  <a:pt x="39" y="18"/>
                </a:lnTo>
                <a:lnTo>
                  <a:pt x="52" y="9"/>
                </a:lnTo>
                <a:lnTo>
                  <a:pt x="64" y="3"/>
                </a:lnTo>
                <a:lnTo>
                  <a:pt x="73" y="0"/>
                </a:lnTo>
                <a:lnTo>
                  <a:pt x="80" y="2"/>
                </a:lnTo>
                <a:lnTo>
                  <a:pt x="80" y="7"/>
                </a:lnTo>
                <a:lnTo>
                  <a:pt x="73" y="13"/>
                </a:lnTo>
                <a:lnTo>
                  <a:pt x="63" y="21"/>
                </a:lnTo>
                <a:lnTo>
                  <a:pt x="48" y="28"/>
                </a:lnTo>
                <a:lnTo>
                  <a:pt x="33" y="36"/>
                </a:lnTo>
                <a:lnTo>
                  <a:pt x="18" y="43"/>
                </a:lnTo>
                <a:lnTo>
                  <a:pt x="6" y="49"/>
                </a:lnTo>
                <a:lnTo>
                  <a:pt x="0" y="55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30" name="Freeform 48"/>
          <p:cNvSpPr>
            <a:spLocks/>
          </p:cNvSpPr>
          <p:nvPr/>
        </p:nvSpPr>
        <p:spPr bwMode="auto">
          <a:xfrm>
            <a:off x="10145714" y="4549775"/>
            <a:ext cx="58737" cy="103188"/>
          </a:xfrm>
          <a:custGeom>
            <a:avLst/>
            <a:gdLst>
              <a:gd name="T0" fmla="*/ 0 w 75"/>
              <a:gd name="T1" fmla="*/ 2147483647 h 65"/>
              <a:gd name="T2" fmla="*/ 2147483647 w 75"/>
              <a:gd name="T3" fmla="*/ 2147483647 h 65"/>
              <a:gd name="T4" fmla="*/ 2147483647 w 75"/>
              <a:gd name="T5" fmla="*/ 2147483647 h 65"/>
              <a:gd name="T6" fmla="*/ 2147483647 w 75"/>
              <a:gd name="T7" fmla="*/ 2147483647 h 65"/>
              <a:gd name="T8" fmla="*/ 2147483647 w 75"/>
              <a:gd name="T9" fmla="*/ 2147483647 h 65"/>
              <a:gd name="T10" fmla="*/ 2147483647 w 75"/>
              <a:gd name="T11" fmla="*/ 2147483647 h 65"/>
              <a:gd name="T12" fmla="*/ 2147483647 w 75"/>
              <a:gd name="T13" fmla="*/ 2147483647 h 65"/>
              <a:gd name="T14" fmla="*/ 2147483647 w 75"/>
              <a:gd name="T15" fmla="*/ 2147483647 h 65"/>
              <a:gd name="T16" fmla="*/ 2147483647 w 75"/>
              <a:gd name="T17" fmla="*/ 0 h 65"/>
              <a:gd name="T18" fmla="*/ 2147483647 w 75"/>
              <a:gd name="T19" fmla="*/ 2147483647 h 65"/>
              <a:gd name="T20" fmla="*/ 2147483647 w 75"/>
              <a:gd name="T21" fmla="*/ 2147483647 h 65"/>
              <a:gd name="T22" fmla="*/ 2147483647 w 75"/>
              <a:gd name="T23" fmla="*/ 2147483647 h 65"/>
              <a:gd name="T24" fmla="*/ 2147483647 w 75"/>
              <a:gd name="T25" fmla="*/ 2147483647 h 65"/>
              <a:gd name="T26" fmla="*/ 2147483647 w 75"/>
              <a:gd name="T27" fmla="*/ 2147483647 h 65"/>
              <a:gd name="T28" fmla="*/ 2147483647 w 75"/>
              <a:gd name="T29" fmla="*/ 2147483647 h 65"/>
              <a:gd name="T30" fmla="*/ 2147483647 w 75"/>
              <a:gd name="T31" fmla="*/ 2147483647 h 65"/>
              <a:gd name="T32" fmla="*/ 0 w 75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5" h="65">
                <a:moveTo>
                  <a:pt x="0" y="65"/>
                </a:moveTo>
                <a:lnTo>
                  <a:pt x="4" y="57"/>
                </a:lnTo>
                <a:lnTo>
                  <a:pt x="10" y="46"/>
                </a:lnTo>
                <a:lnTo>
                  <a:pt x="18" y="35"/>
                </a:lnTo>
                <a:lnTo>
                  <a:pt x="28" y="25"/>
                </a:lnTo>
                <a:lnTo>
                  <a:pt x="38" y="15"/>
                </a:lnTo>
                <a:lnTo>
                  <a:pt x="50" y="7"/>
                </a:lnTo>
                <a:lnTo>
                  <a:pt x="61" y="2"/>
                </a:lnTo>
                <a:lnTo>
                  <a:pt x="73" y="0"/>
                </a:lnTo>
                <a:lnTo>
                  <a:pt x="75" y="3"/>
                </a:lnTo>
                <a:lnTo>
                  <a:pt x="71" y="9"/>
                </a:lnTo>
                <a:lnTo>
                  <a:pt x="60" y="19"/>
                </a:lnTo>
                <a:lnTo>
                  <a:pt x="48" y="29"/>
                </a:lnTo>
                <a:lnTo>
                  <a:pt x="33" y="40"/>
                </a:lnTo>
                <a:lnTo>
                  <a:pt x="20" y="51"/>
                </a:lnTo>
                <a:lnTo>
                  <a:pt x="8" y="60"/>
                </a:lnTo>
                <a:lnTo>
                  <a:pt x="0" y="65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31" name="Freeform 49"/>
          <p:cNvSpPr>
            <a:spLocks/>
          </p:cNvSpPr>
          <p:nvPr/>
        </p:nvSpPr>
        <p:spPr bwMode="auto">
          <a:xfrm>
            <a:off x="10139363" y="4511676"/>
            <a:ext cx="30162" cy="112713"/>
          </a:xfrm>
          <a:custGeom>
            <a:avLst/>
            <a:gdLst>
              <a:gd name="T0" fmla="*/ 2147483647 w 37"/>
              <a:gd name="T1" fmla="*/ 2147483647 h 71"/>
              <a:gd name="T2" fmla="*/ 2147483647 w 37"/>
              <a:gd name="T3" fmla="*/ 2147483647 h 71"/>
              <a:gd name="T4" fmla="*/ 2147483647 w 37"/>
              <a:gd name="T5" fmla="*/ 2147483647 h 71"/>
              <a:gd name="T6" fmla="*/ 2147483647 w 37"/>
              <a:gd name="T7" fmla="*/ 2147483647 h 71"/>
              <a:gd name="T8" fmla="*/ 2147483647 w 37"/>
              <a:gd name="T9" fmla="*/ 2147483647 h 71"/>
              <a:gd name="T10" fmla="*/ 2147483647 w 37"/>
              <a:gd name="T11" fmla="*/ 2147483647 h 71"/>
              <a:gd name="T12" fmla="*/ 2147483647 w 37"/>
              <a:gd name="T13" fmla="*/ 2147483647 h 71"/>
              <a:gd name="T14" fmla="*/ 2147483647 w 37"/>
              <a:gd name="T15" fmla="*/ 2147483647 h 71"/>
              <a:gd name="T16" fmla="*/ 2147483647 w 37"/>
              <a:gd name="T17" fmla="*/ 2147483647 h 71"/>
              <a:gd name="T18" fmla="*/ 0 w 37"/>
              <a:gd name="T19" fmla="*/ 2147483647 h 71"/>
              <a:gd name="T20" fmla="*/ 2147483647 w 37"/>
              <a:gd name="T21" fmla="*/ 2147483647 h 71"/>
              <a:gd name="T22" fmla="*/ 2147483647 w 37"/>
              <a:gd name="T23" fmla="*/ 2147483647 h 71"/>
              <a:gd name="T24" fmla="*/ 2147483647 w 37"/>
              <a:gd name="T25" fmla="*/ 2147483647 h 71"/>
              <a:gd name="T26" fmla="*/ 2147483647 w 37"/>
              <a:gd name="T27" fmla="*/ 2147483647 h 71"/>
              <a:gd name="T28" fmla="*/ 2147483647 w 37"/>
              <a:gd name="T29" fmla="*/ 2147483647 h 71"/>
              <a:gd name="T30" fmla="*/ 2147483647 w 37"/>
              <a:gd name="T31" fmla="*/ 0 h 71"/>
              <a:gd name="T32" fmla="*/ 2147483647 w 37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7" h="71">
                <a:moveTo>
                  <a:pt x="37" y="1"/>
                </a:moveTo>
                <a:lnTo>
                  <a:pt x="37" y="4"/>
                </a:lnTo>
                <a:lnTo>
                  <a:pt x="34" y="12"/>
                </a:lnTo>
                <a:lnTo>
                  <a:pt x="30" y="22"/>
                </a:lnTo>
                <a:lnTo>
                  <a:pt x="24" y="32"/>
                </a:lnTo>
                <a:lnTo>
                  <a:pt x="17" y="44"/>
                </a:lnTo>
                <a:lnTo>
                  <a:pt x="10" y="55"/>
                </a:lnTo>
                <a:lnTo>
                  <a:pt x="5" y="64"/>
                </a:lnTo>
                <a:lnTo>
                  <a:pt x="2" y="71"/>
                </a:lnTo>
                <a:lnTo>
                  <a:pt x="0" y="62"/>
                </a:lnTo>
                <a:lnTo>
                  <a:pt x="1" y="50"/>
                </a:lnTo>
                <a:lnTo>
                  <a:pt x="4" y="37"/>
                </a:lnTo>
                <a:lnTo>
                  <a:pt x="8" y="25"/>
                </a:lnTo>
                <a:lnTo>
                  <a:pt x="14" y="14"/>
                </a:lnTo>
                <a:lnTo>
                  <a:pt x="21" y="5"/>
                </a:lnTo>
                <a:lnTo>
                  <a:pt x="29" y="0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32" name="Freeform 50"/>
          <p:cNvSpPr>
            <a:spLocks/>
          </p:cNvSpPr>
          <p:nvPr/>
        </p:nvSpPr>
        <p:spPr bwMode="auto">
          <a:xfrm>
            <a:off x="10118726" y="4476751"/>
            <a:ext cx="28575" cy="111125"/>
          </a:xfrm>
          <a:custGeom>
            <a:avLst/>
            <a:gdLst>
              <a:gd name="T0" fmla="*/ 2147483647 w 36"/>
              <a:gd name="T1" fmla="*/ 0 h 70"/>
              <a:gd name="T2" fmla="*/ 2147483647 w 36"/>
              <a:gd name="T3" fmla="*/ 2147483647 h 70"/>
              <a:gd name="T4" fmla="*/ 2147483647 w 36"/>
              <a:gd name="T5" fmla="*/ 2147483647 h 70"/>
              <a:gd name="T6" fmla="*/ 2147483647 w 36"/>
              <a:gd name="T7" fmla="*/ 2147483647 h 70"/>
              <a:gd name="T8" fmla="*/ 2147483647 w 36"/>
              <a:gd name="T9" fmla="*/ 2147483647 h 70"/>
              <a:gd name="T10" fmla="*/ 2147483647 w 36"/>
              <a:gd name="T11" fmla="*/ 2147483647 h 70"/>
              <a:gd name="T12" fmla="*/ 2147483647 w 36"/>
              <a:gd name="T13" fmla="*/ 2147483647 h 70"/>
              <a:gd name="T14" fmla="*/ 2147483647 w 36"/>
              <a:gd name="T15" fmla="*/ 2147483647 h 70"/>
              <a:gd name="T16" fmla="*/ 2147483647 w 36"/>
              <a:gd name="T17" fmla="*/ 2147483647 h 70"/>
              <a:gd name="T18" fmla="*/ 0 w 36"/>
              <a:gd name="T19" fmla="*/ 2147483647 h 70"/>
              <a:gd name="T20" fmla="*/ 0 w 36"/>
              <a:gd name="T21" fmla="*/ 2147483647 h 70"/>
              <a:gd name="T22" fmla="*/ 2147483647 w 36"/>
              <a:gd name="T23" fmla="*/ 2147483647 h 70"/>
              <a:gd name="T24" fmla="*/ 2147483647 w 36"/>
              <a:gd name="T25" fmla="*/ 2147483647 h 70"/>
              <a:gd name="T26" fmla="*/ 2147483647 w 36"/>
              <a:gd name="T27" fmla="*/ 2147483647 h 70"/>
              <a:gd name="T28" fmla="*/ 2147483647 w 36"/>
              <a:gd name="T29" fmla="*/ 2147483647 h 70"/>
              <a:gd name="T30" fmla="*/ 2147483647 w 36"/>
              <a:gd name="T31" fmla="*/ 0 h 70"/>
              <a:gd name="T32" fmla="*/ 2147483647 w 36"/>
              <a:gd name="T33" fmla="*/ 0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6" h="70">
                <a:moveTo>
                  <a:pt x="36" y="0"/>
                </a:moveTo>
                <a:lnTo>
                  <a:pt x="36" y="4"/>
                </a:lnTo>
                <a:lnTo>
                  <a:pt x="34" y="11"/>
                </a:lnTo>
                <a:lnTo>
                  <a:pt x="30" y="20"/>
                </a:lnTo>
                <a:lnTo>
                  <a:pt x="23" y="32"/>
                </a:lnTo>
                <a:lnTo>
                  <a:pt x="16" y="44"/>
                </a:lnTo>
                <a:lnTo>
                  <a:pt x="11" y="54"/>
                </a:lnTo>
                <a:lnTo>
                  <a:pt x="5" y="64"/>
                </a:lnTo>
                <a:lnTo>
                  <a:pt x="1" y="70"/>
                </a:lnTo>
                <a:lnTo>
                  <a:pt x="0" y="59"/>
                </a:lnTo>
                <a:lnTo>
                  <a:pt x="0" y="48"/>
                </a:lnTo>
                <a:lnTo>
                  <a:pt x="3" y="36"/>
                </a:lnTo>
                <a:lnTo>
                  <a:pt x="8" y="23"/>
                </a:lnTo>
                <a:lnTo>
                  <a:pt x="14" y="12"/>
                </a:lnTo>
                <a:lnTo>
                  <a:pt x="20" y="4"/>
                </a:lnTo>
                <a:lnTo>
                  <a:pt x="28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33" name="Freeform 51"/>
          <p:cNvSpPr>
            <a:spLocks/>
          </p:cNvSpPr>
          <p:nvPr/>
        </p:nvSpPr>
        <p:spPr bwMode="auto">
          <a:xfrm>
            <a:off x="10180638" y="4141789"/>
            <a:ext cx="74612" cy="561975"/>
          </a:xfrm>
          <a:custGeom>
            <a:avLst/>
            <a:gdLst>
              <a:gd name="T0" fmla="*/ 2147483647 w 94"/>
              <a:gd name="T1" fmla="*/ 2147483647 h 354"/>
              <a:gd name="T2" fmla="*/ 2147483647 w 94"/>
              <a:gd name="T3" fmla="*/ 2147483647 h 354"/>
              <a:gd name="T4" fmla="*/ 2147483647 w 94"/>
              <a:gd name="T5" fmla="*/ 2147483647 h 354"/>
              <a:gd name="T6" fmla="*/ 2147483647 w 94"/>
              <a:gd name="T7" fmla="*/ 2147483647 h 354"/>
              <a:gd name="T8" fmla="*/ 2147483647 w 94"/>
              <a:gd name="T9" fmla="*/ 2147483647 h 354"/>
              <a:gd name="T10" fmla="*/ 2147483647 w 94"/>
              <a:gd name="T11" fmla="*/ 2147483647 h 354"/>
              <a:gd name="T12" fmla="*/ 2147483647 w 94"/>
              <a:gd name="T13" fmla="*/ 2147483647 h 354"/>
              <a:gd name="T14" fmla="*/ 2147483647 w 94"/>
              <a:gd name="T15" fmla="*/ 2147483647 h 354"/>
              <a:gd name="T16" fmla="*/ 2147483647 w 94"/>
              <a:gd name="T17" fmla="*/ 2147483647 h 354"/>
              <a:gd name="T18" fmla="*/ 2147483647 w 94"/>
              <a:gd name="T19" fmla="*/ 2147483647 h 354"/>
              <a:gd name="T20" fmla="*/ 2147483647 w 94"/>
              <a:gd name="T21" fmla="*/ 2147483647 h 354"/>
              <a:gd name="T22" fmla="*/ 2147483647 w 94"/>
              <a:gd name="T23" fmla="*/ 2147483647 h 354"/>
              <a:gd name="T24" fmla="*/ 2147483647 w 94"/>
              <a:gd name="T25" fmla="*/ 0 h 354"/>
              <a:gd name="T26" fmla="*/ 2147483647 w 94"/>
              <a:gd name="T27" fmla="*/ 2147483647 h 354"/>
              <a:gd name="T28" fmla="*/ 2147483647 w 94"/>
              <a:gd name="T29" fmla="*/ 2147483647 h 354"/>
              <a:gd name="T30" fmla="*/ 0 w 94"/>
              <a:gd name="T31" fmla="*/ 2147483647 h 354"/>
              <a:gd name="T32" fmla="*/ 2147483647 w 94"/>
              <a:gd name="T33" fmla="*/ 2147483647 h 354"/>
              <a:gd name="T34" fmla="*/ 2147483647 w 94"/>
              <a:gd name="T35" fmla="*/ 2147483647 h 354"/>
              <a:gd name="T36" fmla="*/ 2147483647 w 94"/>
              <a:gd name="T37" fmla="*/ 2147483647 h 354"/>
              <a:gd name="T38" fmla="*/ 2147483647 w 94"/>
              <a:gd name="T39" fmla="*/ 2147483647 h 354"/>
              <a:gd name="T40" fmla="*/ 2147483647 w 94"/>
              <a:gd name="T41" fmla="*/ 2147483647 h 3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4" h="354">
                <a:moveTo>
                  <a:pt x="79" y="349"/>
                </a:moveTo>
                <a:lnTo>
                  <a:pt x="83" y="351"/>
                </a:lnTo>
                <a:lnTo>
                  <a:pt x="87" y="352"/>
                </a:lnTo>
                <a:lnTo>
                  <a:pt x="89" y="353"/>
                </a:lnTo>
                <a:lnTo>
                  <a:pt x="94" y="354"/>
                </a:lnTo>
                <a:lnTo>
                  <a:pt x="61" y="301"/>
                </a:lnTo>
                <a:lnTo>
                  <a:pt x="39" y="251"/>
                </a:lnTo>
                <a:lnTo>
                  <a:pt x="24" y="201"/>
                </a:lnTo>
                <a:lnTo>
                  <a:pt x="16" y="155"/>
                </a:lnTo>
                <a:lnTo>
                  <a:pt x="12" y="112"/>
                </a:lnTo>
                <a:lnTo>
                  <a:pt x="12" y="71"/>
                </a:lnTo>
                <a:lnTo>
                  <a:pt x="15" y="33"/>
                </a:lnTo>
                <a:lnTo>
                  <a:pt x="16" y="0"/>
                </a:lnTo>
                <a:lnTo>
                  <a:pt x="8" y="25"/>
                </a:lnTo>
                <a:lnTo>
                  <a:pt x="2" y="63"/>
                </a:lnTo>
                <a:lnTo>
                  <a:pt x="0" y="110"/>
                </a:lnTo>
                <a:lnTo>
                  <a:pt x="4" y="161"/>
                </a:lnTo>
                <a:lnTo>
                  <a:pt x="12" y="215"/>
                </a:lnTo>
                <a:lnTo>
                  <a:pt x="27" y="266"/>
                </a:lnTo>
                <a:lnTo>
                  <a:pt x="48" y="312"/>
                </a:lnTo>
                <a:lnTo>
                  <a:pt x="79" y="34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34" name="Freeform 52"/>
          <p:cNvSpPr>
            <a:spLocks/>
          </p:cNvSpPr>
          <p:nvPr/>
        </p:nvSpPr>
        <p:spPr bwMode="auto">
          <a:xfrm>
            <a:off x="10186988" y="4179889"/>
            <a:ext cx="55562" cy="77787"/>
          </a:xfrm>
          <a:custGeom>
            <a:avLst/>
            <a:gdLst>
              <a:gd name="T0" fmla="*/ 2147483647 w 69"/>
              <a:gd name="T1" fmla="*/ 2147483647 h 49"/>
              <a:gd name="T2" fmla="*/ 2147483647 w 69"/>
              <a:gd name="T3" fmla="*/ 0 h 49"/>
              <a:gd name="T4" fmla="*/ 2147483647 w 69"/>
              <a:gd name="T5" fmla="*/ 2147483647 h 49"/>
              <a:gd name="T6" fmla="*/ 2147483647 w 69"/>
              <a:gd name="T7" fmla="*/ 2147483647 h 49"/>
              <a:gd name="T8" fmla="*/ 2147483647 w 69"/>
              <a:gd name="T9" fmla="*/ 2147483647 h 49"/>
              <a:gd name="T10" fmla="*/ 2147483647 w 69"/>
              <a:gd name="T11" fmla="*/ 2147483647 h 49"/>
              <a:gd name="T12" fmla="*/ 2147483647 w 69"/>
              <a:gd name="T13" fmla="*/ 2147483647 h 49"/>
              <a:gd name="T14" fmla="*/ 2147483647 w 69"/>
              <a:gd name="T15" fmla="*/ 2147483647 h 49"/>
              <a:gd name="T16" fmla="*/ 0 w 69"/>
              <a:gd name="T17" fmla="*/ 2147483647 h 49"/>
              <a:gd name="T18" fmla="*/ 2147483647 w 69"/>
              <a:gd name="T19" fmla="*/ 2147483647 h 49"/>
              <a:gd name="T20" fmla="*/ 2147483647 w 69"/>
              <a:gd name="T21" fmla="*/ 2147483647 h 49"/>
              <a:gd name="T22" fmla="*/ 2147483647 w 69"/>
              <a:gd name="T23" fmla="*/ 2147483647 h 49"/>
              <a:gd name="T24" fmla="*/ 2147483647 w 69"/>
              <a:gd name="T25" fmla="*/ 2147483647 h 49"/>
              <a:gd name="T26" fmla="*/ 2147483647 w 69"/>
              <a:gd name="T27" fmla="*/ 2147483647 h 49"/>
              <a:gd name="T28" fmla="*/ 2147483647 w 69"/>
              <a:gd name="T29" fmla="*/ 2147483647 h 49"/>
              <a:gd name="T30" fmla="*/ 2147483647 w 69"/>
              <a:gd name="T31" fmla="*/ 2147483647 h 49"/>
              <a:gd name="T32" fmla="*/ 2147483647 w 6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9" h="49">
                <a:moveTo>
                  <a:pt x="69" y="1"/>
                </a:moveTo>
                <a:lnTo>
                  <a:pt x="65" y="0"/>
                </a:lnTo>
                <a:lnTo>
                  <a:pt x="57" y="1"/>
                </a:lnTo>
                <a:lnTo>
                  <a:pt x="48" y="4"/>
                </a:lnTo>
                <a:lnTo>
                  <a:pt x="36" y="9"/>
                </a:lnTo>
                <a:lnTo>
                  <a:pt x="24" y="18"/>
                </a:lnTo>
                <a:lnTo>
                  <a:pt x="13" y="26"/>
                </a:lnTo>
                <a:lnTo>
                  <a:pt x="5" y="37"/>
                </a:lnTo>
                <a:lnTo>
                  <a:pt x="0" y="49"/>
                </a:lnTo>
                <a:lnTo>
                  <a:pt x="8" y="43"/>
                </a:lnTo>
                <a:lnTo>
                  <a:pt x="17" y="36"/>
                </a:lnTo>
                <a:lnTo>
                  <a:pt x="29" y="30"/>
                </a:lnTo>
                <a:lnTo>
                  <a:pt x="41" y="23"/>
                </a:lnTo>
                <a:lnTo>
                  <a:pt x="53" y="16"/>
                </a:lnTo>
                <a:lnTo>
                  <a:pt x="63" y="9"/>
                </a:lnTo>
                <a:lnTo>
                  <a:pt x="68" y="4"/>
                </a:lnTo>
                <a:lnTo>
                  <a:pt x="69" y="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35" name="Freeform 53"/>
          <p:cNvSpPr>
            <a:spLocks/>
          </p:cNvSpPr>
          <p:nvPr/>
        </p:nvSpPr>
        <p:spPr bwMode="auto">
          <a:xfrm>
            <a:off x="10182225" y="4256088"/>
            <a:ext cx="63500" cy="100012"/>
          </a:xfrm>
          <a:custGeom>
            <a:avLst/>
            <a:gdLst>
              <a:gd name="T0" fmla="*/ 2147483647 w 81"/>
              <a:gd name="T1" fmla="*/ 2147483647 h 63"/>
              <a:gd name="T2" fmla="*/ 2147483647 w 81"/>
              <a:gd name="T3" fmla="*/ 0 h 63"/>
              <a:gd name="T4" fmla="*/ 2147483647 w 81"/>
              <a:gd name="T5" fmla="*/ 2147483647 h 63"/>
              <a:gd name="T6" fmla="*/ 2147483647 w 81"/>
              <a:gd name="T7" fmla="*/ 2147483647 h 63"/>
              <a:gd name="T8" fmla="*/ 2147483647 w 81"/>
              <a:gd name="T9" fmla="*/ 2147483647 h 63"/>
              <a:gd name="T10" fmla="*/ 2147483647 w 81"/>
              <a:gd name="T11" fmla="*/ 2147483647 h 63"/>
              <a:gd name="T12" fmla="*/ 2147483647 w 81"/>
              <a:gd name="T13" fmla="*/ 2147483647 h 63"/>
              <a:gd name="T14" fmla="*/ 2147483647 w 81"/>
              <a:gd name="T15" fmla="*/ 2147483647 h 63"/>
              <a:gd name="T16" fmla="*/ 0 w 81"/>
              <a:gd name="T17" fmla="*/ 2147483647 h 63"/>
              <a:gd name="T18" fmla="*/ 2147483647 w 81"/>
              <a:gd name="T19" fmla="*/ 2147483647 h 63"/>
              <a:gd name="T20" fmla="*/ 2147483647 w 81"/>
              <a:gd name="T21" fmla="*/ 2147483647 h 63"/>
              <a:gd name="T22" fmla="*/ 2147483647 w 81"/>
              <a:gd name="T23" fmla="*/ 2147483647 h 63"/>
              <a:gd name="T24" fmla="*/ 2147483647 w 81"/>
              <a:gd name="T25" fmla="*/ 2147483647 h 63"/>
              <a:gd name="T26" fmla="*/ 2147483647 w 81"/>
              <a:gd name="T27" fmla="*/ 2147483647 h 63"/>
              <a:gd name="T28" fmla="*/ 2147483647 w 81"/>
              <a:gd name="T29" fmla="*/ 2147483647 h 63"/>
              <a:gd name="T30" fmla="*/ 2147483647 w 81"/>
              <a:gd name="T31" fmla="*/ 2147483647 h 63"/>
              <a:gd name="T32" fmla="*/ 2147483647 w 81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1" h="63">
                <a:moveTo>
                  <a:pt x="81" y="2"/>
                </a:moveTo>
                <a:lnTo>
                  <a:pt x="77" y="0"/>
                </a:lnTo>
                <a:lnTo>
                  <a:pt x="67" y="2"/>
                </a:lnTo>
                <a:lnTo>
                  <a:pt x="55" y="8"/>
                </a:lnTo>
                <a:lnTo>
                  <a:pt x="43" y="16"/>
                </a:lnTo>
                <a:lnTo>
                  <a:pt x="29" y="26"/>
                </a:lnTo>
                <a:lnTo>
                  <a:pt x="17" y="39"/>
                </a:lnTo>
                <a:lnTo>
                  <a:pt x="7" y="51"/>
                </a:lnTo>
                <a:lnTo>
                  <a:pt x="0" y="63"/>
                </a:lnTo>
                <a:lnTo>
                  <a:pt x="7" y="58"/>
                </a:lnTo>
                <a:lnTo>
                  <a:pt x="18" y="51"/>
                </a:lnTo>
                <a:lnTo>
                  <a:pt x="31" y="43"/>
                </a:lnTo>
                <a:lnTo>
                  <a:pt x="47" y="34"/>
                </a:lnTo>
                <a:lnTo>
                  <a:pt x="61" y="23"/>
                </a:lnTo>
                <a:lnTo>
                  <a:pt x="73" y="15"/>
                </a:lnTo>
                <a:lnTo>
                  <a:pt x="79" y="7"/>
                </a:lnTo>
                <a:lnTo>
                  <a:pt x="81" y="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36" name="Freeform 54"/>
          <p:cNvSpPr>
            <a:spLocks/>
          </p:cNvSpPr>
          <p:nvPr/>
        </p:nvSpPr>
        <p:spPr bwMode="auto">
          <a:xfrm>
            <a:off x="10186989" y="4319588"/>
            <a:ext cx="71437" cy="87312"/>
          </a:xfrm>
          <a:custGeom>
            <a:avLst/>
            <a:gdLst>
              <a:gd name="T0" fmla="*/ 2147483647 w 90"/>
              <a:gd name="T1" fmla="*/ 2147483647 h 55"/>
              <a:gd name="T2" fmla="*/ 2147483647 w 90"/>
              <a:gd name="T3" fmla="*/ 0 h 55"/>
              <a:gd name="T4" fmla="*/ 2147483647 w 90"/>
              <a:gd name="T5" fmla="*/ 2147483647 h 55"/>
              <a:gd name="T6" fmla="*/ 2147483647 w 90"/>
              <a:gd name="T7" fmla="*/ 2147483647 h 55"/>
              <a:gd name="T8" fmla="*/ 2147483647 w 90"/>
              <a:gd name="T9" fmla="*/ 2147483647 h 55"/>
              <a:gd name="T10" fmla="*/ 2147483647 w 90"/>
              <a:gd name="T11" fmla="*/ 2147483647 h 55"/>
              <a:gd name="T12" fmla="*/ 2147483647 w 90"/>
              <a:gd name="T13" fmla="*/ 2147483647 h 55"/>
              <a:gd name="T14" fmla="*/ 2147483647 w 90"/>
              <a:gd name="T15" fmla="*/ 2147483647 h 55"/>
              <a:gd name="T16" fmla="*/ 0 w 90"/>
              <a:gd name="T17" fmla="*/ 2147483647 h 55"/>
              <a:gd name="T18" fmla="*/ 2147483647 w 90"/>
              <a:gd name="T19" fmla="*/ 2147483647 h 55"/>
              <a:gd name="T20" fmla="*/ 2147483647 w 90"/>
              <a:gd name="T21" fmla="*/ 2147483647 h 55"/>
              <a:gd name="T22" fmla="*/ 2147483647 w 90"/>
              <a:gd name="T23" fmla="*/ 2147483647 h 55"/>
              <a:gd name="T24" fmla="*/ 2147483647 w 90"/>
              <a:gd name="T25" fmla="*/ 2147483647 h 55"/>
              <a:gd name="T26" fmla="*/ 2147483647 w 90"/>
              <a:gd name="T27" fmla="*/ 2147483647 h 55"/>
              <a:gd name="T28" fmla="*/ 2147483647 w 90"/>
              <a:gd name="T29" fmla="*/ 2147483647 h 55"/>
              <a:gd name="T30" fmla="*/ 2147483647 w 90"/>
              <a:gd name="T31" fmla="*/ 2147483647 h 55"/>
              <a:gd name="T32" fmla="*/ 2147483647 w 9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0" h="55">
                <a:moveTo>
                  <a:pt x="90" y="2"/>
                </a:moveTo>
                <a:lnTo>
                  <a:pt x="84" y="0"/>
                </a:lnTo>
                <a:lnTo>
                  <a:pt x="73" y="1"/>
                </a:lnTo>
                <a:lnTo>
                  <a:pt x="60" y="6"/>
                </a:lnTo>
                <a:lnTo>
                  <a:pt x="45" y="13"/>
                </a:lnTo>
                <a:lnTo>
                  <a:pt x="29" y="22"/>
                </a:lnTo>
                <a:lnTo>
                  <a:pt x="16" y="33"/>
                </a:lnTo>
                <a:lnTo>
                  <a:pt x="5" y="44"/>
                </a:lnTo>
                <a:lnTo>
                  <a:pt x="0" y="55"/>
                </a:lnTo>
                <a:lnTo>
                  <a:pt x="7" y="52"/>
                </a:lnTo>
                <a:lnTo>
                  <a:pt x="19" y="46"/>
                </a:lnTo>
                <a:lnTo>
                  <a:pt x="35" y="38"/>
                </a:lnTo>
                <a:lnTo>
                  <a:pt x="51" y="30"/>
                </a:lnTo>
                <a:lnTo>
                  <a:pt x="65" y="21"/>
                </a:lnTo>
                <a:lnTo>
                  <a:pt x="79" y="13"/>
                </a:lnTo>
                <a:lnTo>
                  <a:pt x="87" y="6"/>
                </a:lnTo>
                <a:lnTo>
                  <a:pt x="90" y="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37" name="Freeform 55"/>
          <p:cNvSpPr>
            <a:spLocks/>
          </p:cNvSpPr>
          <p:nvPr/>
        </p:nvSpPr>
        <p:spPr bwMode="auto">
          <a:xfrm>
            <a:off x="10193339" y="4425950"/>
            <a:ext cx="65087" cy="76200"/>
          </a:xfrm>
          <a:custGeom>
            <a:avLst/>
            <a:gdLst>
              <a:gd name="T0" fmla="*/ 2147483647 w 83"/>
              <a:gd name="T1" fmla="*/ 2147483647 h 48"/>
              <a:gd name="T2" fmla="*/ 2147483647 w 83"/>
              <a:gd name="T3" fmla="*/ 0 h 48"/>
              <a:gd name="T4" fmla="*/ 2147483647 w 83"/>
              <a:gd name="T5" fmla="*/ 2147483647 h 48"/>
              <a:gd name="T6" fmla="*/ 2147483647 w 83"/>
              <a:gd name="T7" fmla="*/ 2147483647 h 48"/>
              <a:gd name="T8" fmla="*/ 2147483647 w 83"/>
              <a:gd name="T9" fmla="*/ 2147483647 h 48"/>
              <a:gd name="T10" fmla="*/ 2147483647 w 83"/>
              <a:gd name="T11" fmla="*/ 2147483647 h 48"/>
              <a:gd name="T12" fmla="*/ 2147483647 w 83"/>
              <a:gd name="T13" fmla="*/ 2147483647 h 48"/>
              <a:gd name="T14" fmla="*/ 2147483647 w 83"/>
              <a:gd name="T15" fmla="*/ 2147483647 h 48"/>
              <a:gd name="T16" fmla="*/ 0 w 83"/>
              <a:gd name="T17" fmla="*/ 2147483647 h 48"/>
              <a:gd name="T18" fmla="*/ 2147483647 w 83"/>
              <a:gd name="T19" fmla="*/ 2147483647 h 48"/>
              <a:gd name="T20" fmla="*/ 2147483647 w 83"/>
              <a:gd name="T21" fmla="*/ 2147483647 h 48"/>
              <a:gd name="T22" fmla="*/ 2147483647 w 83"/>
              <a:gd name="T23" fmla="*/ 2147483647 h 48"/>
              <a:gd name="T24" fmla="*/ 2147483647 w 83"/>
              <a:gd name="T25" fmla="*/ 2147483647 h 48"/>
              <a:gd name="T26" fmla="*/ 2147483647 w 83"/>
              <a:gd name="T27" fmla="*/ 2147483647 h 48"/>
              <a:gd name="T28" fmla="*/ 2147483647 w 83"/>
              <a:gd name="T29" fmla="*/ 2147483647 h 48"/>
              <a:gd name="T30" fmla="*/ 2147483647 w 83"/>
              <a:gd name="T31" fmla="*/ 2147483647 h 48"/>
              <a:gd name="T32" fmla="*/ 2147483647 w 83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3" h="48">
                <a:moveTo>
                  <a:pt x="83" y="2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8"/>
                </a:lnTo>
                <a:lnTo>
                  <a:pt x="8" y="44"/>
                </a:lnTo>
                <a:lnTo>
                  <a:pt x="20" y="40"/>
                </a:lnTo>
                <a:lnTo>
                  <a:pt x="35" y="34"/>
                </a:lnTo>
                <a:lnTo>
                  <a:pt x="49" y="28"/>
                </a:lnTo>
                <a:lnTo>
                  <a:pt x="63" y="20"/>
                </a:lnTo>
                <a:lnTo>
                  <a:pt x="75" y="14"/>
                </a:lnTo>
                <a:lnTo>
                  <a:pt x="82" y="8"/>
                </a:lnTo>
                <a:lnTo>
                  <a:pt x="83" y="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38" name="Freeform 56"/>
          <p:cNvSpPr>
            <a:spLocks/>
          </p:cNvSpPr>
          <p:nvPr/>
        </p:nvSpPr>
        <p:spPr bwMode="auto">
          <a:xfrm>
            <a:off x="10201275" y="4487864"/>
            <a:ext cx="58738" cy="53975"/>
          </a:xfrm>
          <a:custGeom>
            <a:avLst/>
            <a:gdLst>
              <a:gd name="T0" fmla="*/ 2147483647 w 73"/>
              <a:gd name="T1" fmla="*/ 2147483647 h 34"/>
              <a:gd name="T2" fmla="*/ 2147483647 w 73"/>
              <a:gd name="T3" fmla="*/ 0 h 34"/>
              <a:gd name="T4" fmla="*/ 2147483647 w 73"/>
              <a:gd name="T5" fmla="*/ 0 h 34"/>
              <a:gd name="T6" fmla="*/ 2147483647 w 73"/>
              <a:gd name="T7" fmla="*/ 2147483647 h 34"/>
              <a:gd name="T8" fmla="*/ 2147483647 w 73"/>
              <a:gd name="T9" fmla="*/ 2147483647 h 34"/>
              <a:gd name="T10" fmla="*/ 2147483647 w 73"/>
              <a:gd name="T11" fmla="*/ 2147483647 h 34"/>
              <a:gd name="T12" fmla="*/ 2147483647 w 73"/>
              <a:gd name="T13" fmla="*/ 2147483647 h 34"/>
              <a:gd name="T14" fmla="*/ 2147483647 w 73"/>
              <a:gd name="T15" fmla="*/ 2147483647 h 34"/>
              <a:gd name="T16" fmla="*/ 0 w 73"/>
              <a:gd name="T17" fmla="*/ 2147483647 h 34"/>
              <a:gd name="T18" fmla="*/ 2147483647 w 73"/>
              <a:gd name="T19" fmla="*/ 2147483647 h 34"/>
              <a:gd name="T20" fmla="*/ 2147483647 w 73"/>
              <a:gd name="T21" fmla="*/ 2147483647 h 34"/>
              <a:gd name="T22" fmla="*/ 2147483647 w 73"/>
              <a:gd name="T23" fmla="*/ 2147483647 h 34"/>
              <a:gd name="T24" fmla="*/ 2147483647 w 73"/>
              <a:gd name="T25" fmla="*/ 2147483647 h 34"/>
              <a:gd name="T26" fmla="*/ 2147483647 w 73"/>
              <a:gd name="T27" fmla="*/ 2147483647 h 34"/>
              <a:gd name="T28" fmla="*/ 2147483647 w 73"/>
              <a:gd name="T29" fmla="*/ 2147483647 h 34"/>
              <a:gd name="T30" fmla="*/ 2147483647 w 73"/>
              <a:gd name="T31" fmla="*/ 2147483647 h 34"/>
              <a:gd name="T32" fmla="*/ 2147483647 w 73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3" h="34">
                <a:moveTo>
                  <a:pt x="73" y="3"/>
                </a:moveTo>
                <a:lnTo>
                  <a:pt x="69" y="0"/>
                </a:lnTo>
                <a:lnTo>
                  <a:pt x="61" y="0"/>
                </a:lnTo>
                <a:lnTo>
                  <a:pt x="50" y="1"/>
                </a:lnTo>
                <a:lnTo>
                  <a:pt x="38" y="3"/>
                </a:lnTo>
                <a:lnTo>
                  <a:pt x="25" y="8"/>
                </a:lnTo>
                <a:lnTo>
                  <a:pt x="14" y="14"/>
                </a:lnTo>
                <a:lnTo>
                  <a:pt x="5" y="24"/>
                </a:lnTo>
                <a:lnTo>
                  <a:pt x="0" y="34"/>
                </a:lnTo>
                <a:lnTo>
                  <a:pt x="8" y="31"/>
                </a:lnTo>
                <a:lnTo>
                  <a:pt x="18" y="27"/>
                </a:lnTo>
                <a:lnTo>
                  <a:pt x="30" y="24"/>
                </a:lnTo>
                <a:lnTo>
                  <a:pt x="44" y="19"/>
                </a:lnTo>
                <a:lnTo>
                  <a:pt x="56" y="15"/>
                </a:lnTo>
                <a:lnTo>
                  <a:pt x="67" y="11"/>
                </a:lnTo>
                <a:lnTo>
                  <a:pt x="72" y="7"/>
                </a:lnTo>
                <a:lnTo>
                  <a:pt x="73" y="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39" name="Freeform 57"/>
          <p:cNvSpPr>
            <a:spLocks/>
          </p:cNvSpPr>
          <p:nvPr/>
        </p:nvSpPr>
        <p:spPr bwMode="auto">
          <a:xfrm>
            <a:off x="10223500" y="4587875"/>
            <a:ext cx="44450" cy="39688"/>
          </a:xfrm>
          <a:custGeom>
            <a:avLst/>
            <a:gdLst>
              <a:gd name="T0" fmla="*/ 2147483647 w 57"/>
              <a:gd name="T1" fmla="*/ 2147483647 h 25"/>
              <a:gd name="T2" fmla="*/ 2147483647 w 57"/>
              <a:gd name="T3" fmla="*/ 0 h 25"/>
              <a:gd name="T4" fmla="*/ 2147483647 w 57"/>
              <a:gd name="T5" fmla="*/ 0 h 25"/>
              <a:gd name="T6" fmla="*/ 2147483647 w 57"/>
              <a:gd name="T7" fmla="*/ 2147483647 h 25"/>
              <a:gd name="T8" fmla="*/ 2147483647 w 57"/>
              <a:gd name="T9" fmla="*/ 2147483647 h 25"/>
              <a:gd name="T10" fmla="*/ 2147483647 w 57"/>
              <a:gd name="T11" fmla="*/ 2147483647 h 25"/>
              <a:gd name="T12" fmla="*/ 2147483647 w 57"/>
              <a:gd name="T13" fmla="*/ 2147483647 h 25"/>
              <a:gd name="T14" fmla="*/ 2147483647 w 57"/>
              <a:gd name="T15" fmla="*/ 2147483647 h 25"/>
              <a:gd name="T16" fmla="*/ 0 w 57"/>
              <a:gd name="T17" fmla="*/ 2147483647 h 25"/>
              <a:gd name="T18" fmla="*/ 2147483647 w 57"/>
              <a:gd name="T19" fmla="*/ 2147483647 h 25"/>
              <a:gd name="T20" fmla="*/ 2147483647 w 57"/>
              <a:gd name="T21" fmla="*/ 2147483647 h 25"/>
              <a:gd name="T22" fmla="*/ 2147483647 w 57"/>
              <a:gd name="T23" fmla="*/ 2147483647 h 25"/>
              <a:gd name="T24" fmla="*/ 2147483647 w 57"/>
              <a:gd name="T25" fmla="*/ 2147483647 h 25"/>
              <a:gd name="T26" fmla="*/ 2147483647 w 57"/>
              <a:gd name="T27" fmla="*/ 2147483647 h 25"/>
              <a:gd name="T28" fmla="*/ 2147483647 w 57"/>
              <a:gd name="T29" fmla="*/ 2147483647 h 25"/>
              <a:gd name="T30" fmla="*/ 2147483647 w 57"/>
              <a:gd name="T31" fmla="*/ 2147483647 h 25"/>
              <a:gd name="T32" fmla="*/ 2147483647 w 57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" h="25">
                <a:moveTo>
                  <a:pt x="57" y="2"/>
                </a:moveTo>
                <a:lnTo>
                  <a:pt x="53" y="0"/>
                </a:lnTo>
                <a:lnTo>
                  <a:pt x="46" y="0"/>
                </a:lnTo>
                <a:lnTo>
                  <a:pt x="36" y="1"/>
                </a:lnTo>
                <a:lnTo>
                  <a:pt x="27" y="5"/>
                </a:lnTo>
                <a:lnTo>
                  <a:pt x="16" y="9"/>
                </a:lnTo>
                <a:lnTo>
                  <a:pt x="8" y="15"/>
                </a:lnTo>
                <a:lnTo>
                  <a:pt x="2" y="20"/>
                </a:lnTo>
                <a:lnTo>
                  <a:pt x="0" y="25"/>
                </a:lnTo>
                <a:lnTo>
                  <a:pt x="6" y="23"/>
                </a:lnTo>
                <a:lnTo>
                  <a:pt x="14" y="21"/>
                </a:lnTo>
                <a:lnTo>
                  <a:pt x="23" y="18"/>
                </a:lnTo>
                <a:lnTo>
                  <a:pt x="32" y="15"/>
                </a:lnTo>
                <a:lnTo>
                  <a:pt x="42" y="12"/>
                </a:lnTo>
                <a:lnTo>
                  <a:pt x="49" y="9"/>
                </a:lnTo>
                <a:lnTo>
                  <a:pt x="54" y="5"/>
                </a:lnTo>
                <a:lnTo>
                  <a:pt x="57" y="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40" name="Freeform 58"/>
          <p:cNvSpPr>
            <a:spLocks/>
          </p:cNvSpPr>
          <p:nvPr/>
        </p:nvSpPr>
        <p:spPr bwMode="auto">
          <a:xfrm>
            <a:off x="10233026" y="4637088"/>
            <a:ext cx="30163" cy="30162"/>
          </a:xfrm>
          <a:custGeom>
            <a:avLst/>
            <a:gdLst>
              <a:gd name="T0" fmla="*/ 2147483647 w 39"/>
              <a:gd name="T1" fmla="*/ 2147483647 h 19"/>
              <a:gd name="T2" fmla="*/ 2147483647 w 39"/>
              <a:gd name="T3" fmla="*/ 0 h 19"/>
              <a:gd name="T4" fmla="*/ 2147483647 w 39"/>
              <a:gd name="T5" fmla="*/ 0 h 19"/>
              <a:gd name="T6" fmla="*/ 2147483647 w 39"/>
              <a:gd name="T7" fmla="*/ 2147483647 h 19"/>
              <a:gd name="T8" fmla="*/ 2147483647 w 39"/>
              <a:gd name="T9" fmla="*/ 2147483647 h 19"/>
              <a:gd name="T10" fmla="*/ 2147483647 w 39"/>
              <a:gd name="T11" fmla="*/ 2147483647 h 19"/>
              <a:gd name="T12" fmla="*/ 2147483647 w 39"/>
              <a:gd name="T13" fmla="*/ 2147483647 h 19"/>
              <a:gd name="T14" fmla="*/ 0 w 39"/>
              <a:gd name="T15" fmla="*/ 2147483647 h 19"/>
              <a:gd name="T16" fmla="*/ 2147483647 w 39"/>
              <a:gd name="T17" fmla="*/ 2147483647 h 19"/>
              <a:gd name="T18" fmla="*/ 2147483647 w 39"/>
              <a:gd name="T19" fmla="*/ 2147483647 h 19"/>
              <a:gd name="T20" fmla="*/ 2147483647 w 39"/>
              <a:gd name="T21" fmla="*/ 2147483647 h 19"/>
              <a:gd name="T22" fmla="*/ 2147483647 w 39"/>
              <a:gd name="T23" fmla="*/ 2147483647 h 19"/>
              <a:gd name="T24" fmla="*/ 2147483647 w 39"/>
              <a:gd name="T25" fmla="*/ 2147483647 h 19"/>
              <a:gd name="T26" fmla="*/ 2147483647 w 39"/>
              <a:gd name="T27" fmla="*/ 2147483647 h 19"/>
              <a:gd name="T28" fmla="*/ 2147483647 w 39"/>
              <a:gd name="T29" fmla="*/ 2147483647 h 19"/>
              <a:gd name="T30" fmla="*/ 2147483647 w 39"/>
              <a:gd name="T31" fmla="*/ 2147483647 h 19"/>
              <a:gd name="T32" fmla="*/ 2147483647 w 39"/>
              <a:gd name="T33" fmla="*/ 2147483647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9" h="19">
                <a:moveTo>
                  <a:pt x="37" y="1"/>
                </a:moveTo>
                <a:lnTo>
                  <a:pt x="33" y="0"/>
                </a:lnTo>
                <a:lnTo>
                  <a:pt x="27" y="0"/>
                </a:lnTo>
                <a:lnTo>
                  <a:pt x="20" y="1"/>
                </a:lnTo>
                <a:lnTo>
                  <a:pt x="12" y="2"/>
                </a:lnTo>
                <a:lnTo>
                  <a:pt x="7" y="5"/>
                </a:lnTo>
                <a:lnTo>
                  <a:pt x="2" y="9"/>
                </a:lnTo>
                <a:lnTo>
                  <a:pt x="0" y="14"/>
                </a:lnTo>
                <a:lnTo>
                  <a:pt x="3" y="19"/>
                </a:lnTo>
                <a:lnTo>
                  <a:pt x="4" y="14"/>
                </a:lnTo>
                <a:lnTo>
                  <a:pt x="10" y="11"/>
                </a:lnTo>
                <a:lnTo>
                  <a:pt x="18" y="9"/>
                </a:lnTo>
                <a:lnTo>
                  <a:pt x="26" y="8"/>
                </a:lnTo>
                <a:lnTo>
                  <a:pt x="33" y="7"/>
                </a:lnTo>
                <a:lnTo>
                  <a:pt x="38" y="5"/>
                </a:lnTo>
                <a:lnTo>
                  <a:pt x="39" y="4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41" name="Freeform 59"/>
          <p:cNvSpPr>
            <a:spLocks/>
          </p:cNvSpPr>
          <p:nvPr/>
        </p:nvSpPr>
        <p:spPr bwMode="auto">
          <a:xfrm>
            <a:off x="10183814" y="4219575"/>
            <a:ext cx="60325" cy="90488"/>
          </a:xfrm>
          <a:custGeom>
            <a:avLst/>
            <a:gdLst>
              <a:gd name="T0" fmla="*/ 2147483647 w 76"/>
              <a:gd name="T1" fmla="*/ 2147483647 h 57"/>
              <a:gd name="T2" fmla="*/ 2147483647 w 76"/>
              <a:gd name="T3" fmla="*/ 0 h 57"/>
              <a:gd name="T4" fmla="*/ 2147483647 w 76"/>
              <a:gd name="T5" fmla="*/ 2147483647 h 57"/>
              <a:gd name="T6" fmla="*/ 2147483647 w 76"/>
              <a:gd name="T7" fmla="*/ 2147483647 h 57"/>
              <a:gd name="T8" fmla="*/ 2147483647 w 76"/>
              <a:gd name="T9" fmla="*/ 2147483647 h 57"/>
              <a:gd name="T10" fmla="*/ 2147483647 w 76"/>
              <a:gd name="T11" fmla="*/ 2147483647 h 57"/>
              <a:gd name="T12" fmla="*/ 2147483647 w 76"/>
              <a:gd name="T13" fmla="*/ 2147483647 h 57"/>
              <a:gd name="T14" fmla="*/ 2147483647 w 76"/>
              <a:gd name="T15" fmla="*/ 2147483647 h 57"/>
              <a:gd name="T16" fmla="*/ 0 w 76"/>
              <a:gd name="T17" fmla="*/ 2147483647 h 57"/>
              <a:gd name="T18" fmla="*/ 2147483647 w 76"/>
              <a:gd name="T19" fmla="*/ 2147483647 h 57"/>
              <a:gd name="T20" fmla="*/ 2147483647 w 76"/>
              <a:gd name="T21" fmla="*/ 2147483647 h 57"/>
              <a:gd name="T22" fmla="*/ 2147483647 w 76"/>
              <a:gd name="T23" fmla="*/ 2147483647 h 57"/>
              <a:gd name="T24" fmla="*/ 2147483647 w 76"/>
              <a:gd name="T25" fmla="*/ 2147483647 h 57"/>
              <a:gd name="T26" fmla="*/ 2147483647 w 76"/>
              <a:gd name="T27" fmla="*/ 2147483647 h 57"/>
              <a:gd name="T28" fmla="*/ 2147483647 w 76"/>
              <a:gd name="T29" fmla="*/ 2147483647 h 57"/>
              <a:gd name="T30" fmla="*/ 2147483647 w 76"/>
              <a:gd name="T31" fmla="*/ 2147483647 h 57"/>
              <a:gd name="T32" fmla="*/ 2147483647 w 76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6" h="57">
                <a:moveTo>
                  <a:pt x="76" y="2"/>
                </a:moveTo>
                <a:lnTo>
                  <a:pt x="72" y="0"/>
                </a:lnTo>
                <a:lnTo>
                  <a:pt x="64" y="1"/>
                </a:lnTo>
                <a:lnTo>
                  <a:pt x="52" y="5"/>
                </a:lnTo>
                <a:lnTo>
                  <a:pt x="40" y="12"/>
                </a:lnTo>
                <a:lnTo>
                  <a:pt x="27" y="22"/>
                </a:lnTo>
                <a:lnTo>
                  <a:pt x="16" y="33"/>
                </a:lnTo>
                <a:lnTo>
                  <a:pt x="7" y="44"/>
                </a:lnTo>
                <a:lnTo>
                  <a:pt x="0" y="57"/>
                </a:lnTo>
                <a:lnTo>
                  <a:pt x="7" y="52"/>
                </a:lnTo>
                <a:lnTo>
                  <a:pt x="16" y="45"/>
                </a:lnTo>
                <a:lnTo>
                  <a:pt x="29" y="38"/>
                </a:lnTo>
                <a:lnTo>
                  <a:pt x="44" y="30"/>
                </a:lnTo>
                <a:lnTo>
                  <a:pt x="57" y="22"/>
                </a:lnTo>
                <a:lnTo>
                  <a:pt x="68" y="14"/>
                </a:lnTo>
                <a:lnTo>
                  <a:pt x="75" y="7"/>
                </a:lnTo>
                <a:lnTo>
                  <a:pt x="76" y="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42" name="Freeform 60"/>
          <p:cNvSpPr>
            <a:spLocks/>
          </p:cNvSpPr>
          <p:nvPr/>
        </p:nvSpPr>
        <p:spPr bwMode="auto">
          <a:xfrm>
            <a:off x="10186989" y="4137026"/>
            <a:ext cx="47625" cy="73025"/>
          </a:xfrm>
          <a:custGeom>
            <a:avLst/>
            <a:gdLst>
              <a:gd name="T0" fmla="*/ 2147483647 w 60"/>
              <a:gd name="T1" fmla="*/ 2147483647 h 46"/>
              <a:gd name="T2" fmla="*/ 2147483647 w 60"/>
              <a:gd name="T3" fmla="*/ 0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0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0" h="46">
                <a:moveTo>
                  <a:pt x="60" y="2"/>
                </a:moveTo>
                <a:lnTo>
                  <a:pt x="57" y="0"/>
                </a:lnTo>
                <a:lnTo>
                  <a:pt x="51" y="1"/>
                </a:lnTo>
                <a:lnTo>
                  <a:pt x="43" y="4"/>
                </a:lnTo>
                <a:lnTo>
                  <a:pt x="32" y="9"/>
                </a:lnTo>
                <a:lnTo>
                  <a:pt x="23" y="15"/>
                </a:lnTo>
                <a:lnTo>
                  <a:pt x="13" y="24"/>
                </a:lnTo>
                <a:lnTo>
                  <a:pt x="5" y="33"/>
                </a:lnTo>
                <a:lnTo>
                  <a:pt x="0" y="46"/>
                </a:lnTo>
                <a:lnTo>
                  <a:pt x="8" y="40"/>
                </a:lnTo>
                <a:lnTo>
                  <a:pt x="17" y="34"/>
                </a:lnTo>
                <a:lnTo>
                  <a:pt x="27" y="27"/>
                </a:lnTo>
                <a:lnTo>
                  <a:pt x="37" y="21"/>
                </a:lnTo>
                <a:lnTo>
                  <a:pt x="47" y="16"/>
                </a:lnTo>
                <a:lnTo>
                  <a:pt x="55" y="11"/>
                </a:lnTo>
                <a:lnTo>
                  <a:pt x="59" y="6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43" name="Freeform 61"/>
          <p:cNvSpPr>
            <a:spLocks/>
          </p:cNvSpPr>
          <p:nvPr/>
        </p:nvSpPr>
        <p:spPr bwMode="auto">
          <a:xfrm>
            <a:off x="10186989" y="4386263"/>
            <a:ext cx="65087" cy="74612"/>
          </a:xfrm>
          <a:custGeom>
            <a:avLst/>
            <a:gdLst>
              <a:gd name="T0" fmla="*/ 2147483647 w 83"/>
              <a:gd name="T1" fmla="*/ 2147483647 h 47"/>
              <a:gd name="T2" fmla="*/ 2147483647 w 83"/>
              <a:gd name="T3" fmla="*/ 0 h 47"/>
              <a:gd name="T4" fmla="*/ 2147483647 w 83"/>
              <a:gd name="T5" fmla="*/ 2147483647 h 47"/>
              <a:gd name="T6" fmla="*/ 2147483647 w 83"/>
              <a:gd name="T7" fmla="*/ 2147483647 h 47"/>
              <a:gd name="T8" fmla="*/ 2147483647 w 83"/>
              <a:gd name="T9" fmla="*/ 2147483647 h 47"/>
              <a:gd name="T10" fmla="*/ 2147483647 w 83"/>
              <a:gd name="T11" fmla="*/ 2147483647 h 47"/>
              <a:gd name="T12" fmla="*/ 2147483647 w 83"/>
              <a:gd name="T13" fmla="*/ 2147483647 h 47"/>
              <a:gd name="T14" fmla="*/ 2147483647 w 83"/>
              <a:gd name="T15" fmla="*/ 2147483647 h 47"/>
              <a:gd name="T16" fmla="*/ 0 w 83"/>
              <a:gd name="T17" fmla="*/ 2147483647 h 47"/>
              <a:gd name="T18" fmla="*/ 2147483647 w 83"/>
              <a:gd name="T19" fmla="*/ 2147483647 h 47"/>
              <a:gd name="T20" fmla="*/ 2147483647 w 83"/>
              <a:gd name="T21" fmla="*/ 2147483647 h 47"/>
              <a:gd name="T22" fmla="*/ 2147483647 w 83"/>
              <a:gd name="T23" fmla="*/ 2147483647 h 47"/>
              <a:gd name="T24" fmla="*/ 2147483647 w 83"/>
              <a:gd name="T25" fmla="*/ 2147483647 h 47"/>
              <a:gd name="T26" fmla="*/ 2147483647 w 83"/>
              <a:gd name="T27" fmla="*/ 2147483647 h 47"/>
              <a:gd name="T28" fmla="*/ 2147483647 w 83"/>
              <a:gd name="T29" fmla="*/ 2147483647 h 47"/>
              <a:gd name="T30" fmla="*/ 2147483647 w 83"/>
              <a:gd name="T31" fmla="*/ 2147483647 h 47"/>
              <a:gd name="T32" fmla="*/ 2147483647 w 83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3" h="47">
                <a:moveTo>
                  <a:pt x="83" y="1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7"/>
                </a:lnTo>
                <a:lnTo>
                  <a:pt x="8" y="44"/>
                </a:lnTo>
                <a:lnTo>
                  <a:pt x="20" y="39"/>
                </a:lnTo>
                <a:lnTo>
                  <a:pt x="35" y="33"/>
                </a:lnTo>
                <a:lnTo>
                  <a:pt x="49" y="27"/>
                </a:lnTo>
                <a:lnTo>
                  <a:pt x="63" y="21"/>
                </a:lnTo>
                <a:lnTo>
                  <a:pt x="75" y="13"/>
                </a:lnTo>
                <a:lnTo>
                  <a:pt x="81" y="7"/>
                </a:lnTo>
                <a:lnTo>
                  <a:pt x="83" y="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44" name="Freeform 62"/>
          <p:cNvSpPr>
            <a:spLocks/>
          </p:cNvSpPr>
          <p:nvPr/>
        </p:nvSpPr>
        <p:spPr bwMode="auto">
          <a:xfrm>
            <a:off x="10209213" y="4530725"/>
            <a:ext cx="55562" cy="57150"/>
          </a:xfrm>
          <a:custGeom>
            <a:avLst/>
            <a:gdLst>
              <a:gd name="T0" fmla="*/ 2147483647 w 70"/>
              <a:gd name="T1" fmla="*/ 2147483647 h 36"/>
              <a:gd name="T2" fmla="*/ 2147483647 w 70"/>
              <a:gd name="T3" fmla="*/ 0 h 36"/>
              <a:gd name="T4" fmla="*/ 2147483647 w 70"/>
              <a:gd name="T5" fmla="*/ 2147483647 h 36"/>
              <a:gd name="T6" fmla="*/ 2147483647 w 70"/>
              <a:gd name="T7" fmla="*/ 2147483647 h 36"/>
              <a:gd name="T8" fmla="*/ 2147483647 w 70"/>
              <a:gd name="T9" fmla="*/ 2147483647 h 36"/>
              <a:gd name="T10" fmla="*/ 2147483647 w 70"/>
              <a:gd name="T11" fmla="*/ 2147483647 h 36"/>
              <a:gd name="T12" fmla="*/ 2147483647 w 70"/>
              <a:gd name="T13" fmla="*/ 2147483647 h 36"/>
              <a:gd name="T14" fmla="*/ 2147483647 w 70"/>
              <a:gd name="T15" fmla="*/ 2147483647 h 36"/>
              <a:gd name="T16" fmla="*/ 0 w 70"/>
              <a:gd name="T17" fmla="*/ 2147483647 h 36"/>
              <a:gd name="T18" fmla="*/ 2147483647 w 70"/>
              <a:gd name="T19" fmla="*/ 2147483647 h 36"/>
              <a:gd name="T20" fmla="*/ 2147483647 w 70"/>
              <a:gd name="T21" fmla="*/ 2147483647 h 36"/>
              <a:gd name="T22" fmla="*/ 2147483647 w 70"/>
              <a:gd name="T23" fmla="*/ 2147483647 h 36"/>
              <a:gd name="T24" fmla="*/ 2147483647 w 70"/>
              <a:gd name="T25" fmla="*/ 2147483647 h 36"/>
              <a:gd name="T26" fmla="*/ 2147483647 w 70"/>
              <a:gd name="T27" fmla="*/ 2147483647 h 36"/>
              <a:gd name="T28" fmla="*/ 2147483647 w 70"/>
              <a:gd name="T29" fmla="*/ 2147483647 h 36"/>
              <a:gd name="T30" fmla="*/ 2147483647 w 70"/>
              <a:gd name="T31" fmla="*/ 2147483647 h 36"/>
              <a:gd name="T32" fmla="*/ 2147483647 w 7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0" h="36">
                <a:moveTo>
                  <a:pt x="70" y="2"/>
                </a:moveTo>
                <a:lnTo>
                  <a:pt x="66" y="0"/>
                </a:lnTo>
                <a:lnTo>
                  <a:pt x="58" y="1"/>
                </a:lnTo>
                <a:lnTo>
                  <a:pt x="45" y="4"/>
                </a:lnTo>
                <a:lnTo>
                  <a:pt x="33" y="9"/>
                </a:lnTo>
                <a:lnTo>
                  <a:pt x="21" y="16"/>
                </a:lnTo>
                <a:lnTo>
                  <a:pt x="11" y="23"/>
                </a:lnTo>
                <a:lnTo>
                  <a:pt x="3" y="30"/>
                </a:lnTo>
                <a:lnTo>
                  <a:pt x="0" y="36"/>
                </a:lnTo>
                <a:lnTo>
                  <a:pt x="7" y="33"/>
                </a:lnTo>
                <a:lnTo>
                  <a:pt x="16" y="30"/>
                </a:lnTo>
                <a:lnTo>
                  <a:pt x="27" y="25"/>
                </a:lnTo>
                <a:lnTo>
                  <a:pt x="39" y="20"/>
                </a:lnTo>
                <a:lnTo>
                  <a:pt x="49" y="15"/>
                </a:lnTo>
                <a:lnTo>
                  <a:pt x="59" y="11"/>
                </a:lnTo>
                <a:lnTo>
                  <a:pt x="67" y="6"/>
                </a:lnTo>
                <a:lnTo>
                  <a:pt x="70" y="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45" name="Freeform 63"/>
          <p:cNvSpPr>
            <a:spLocks/>
          </p:cNvSpPr>
          <p:nvPr/>
        </p:nvSpPr>
        <p:spPr bwMode="auto">
          <a:xfrm>
            <a:off x="10188575" y="4086226"/>
            <a:ext cx="7938" cy="87313"/>
          </a:xfrm>
          <a:custGeom>
            <a:avLst/>
            <a:gdLst>
              <a:gd name="T0" fmla="*/ 2147483647 w 9"/>
              <a:gd name="T1" fmla="*/ 2147483647 h 55"/>
              <a:gd name="T2" fmla="*/ 2147483647 w 9"/>
              <a:gd name="T3" fmla="*/ 2147483647 h 55"/>
              <a:gd name="T4" fmla="*/ 0 w 9"/>
              <a:gd name="T5" fmla="*/ 2147483647 h 55"/>
              <a:gd name="T6" fmla="*/ 0 w 9"/>
              <a:gd name="T7" fmla="*/ 2147483647 h 55"/>
              <a:gd name="T8" fmla="*/ 2147483647 w 9"/>
              <a:gd name="T9" fmla="*/ 0 h 55"/>
              <a:gd name="T10" fmla="*/ 2147483647 w 9"/>
              <a:gd name="T11" fmla="*/ 2147483647 h 55"/>
              <a:gd name="T12" fmla="*/ 2147483647 w 9"/>
              <a:gd name="T13" fmla="*/ 2147483647 h 55"/>
              <a:gd name="T14" fmla="*/ 2147483647 w 9"/>
              <a:gd name="T15" fmla="*/ 2147483647 h 55"/>
              <a:gd name="T16" fmla="*/ 2147483647 w 9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55">
                <a:moveTo>
                  <a:pt x="4" y="55"/>
                </a:moveTo>
                <a:lnTo>
                  <a:pt x="2" y="44"/>
                </a:lnTo>
                <a:lnTo>
                  <a:pt x="0" y="24"/>
                </a:lnTo>
                <a:lnTo>
                  <a:pt x="0" y="8"/>
                </a:lnTo>
                <a:lnTo>
                  <a:pt x="4" y="0"/>
                </a:lnTo>
                <a:lnTo>
                  <a:pt x="9" y="9"/>
                </a:lnTo>
                <a:lnTo>
                  <a:pt x="9" y="24"/>
                </a:lnTo>
                <a:lnTo>
                  <a:pt x="6" y="42"/>
                </a:lnTo>
                <a:lnTo>
                  <a:pt x="4" y="55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46" name="Freeform 64"/>
          <p:cNvSpPr>
            <a:spLocks/>
          </p:cNvSpPr>
          <p:nvPr/>
        </p:nvSpPr>
        <p:spPr bwMode="auto">
          <a:xfrm>
            <a:off x="10125076" y="4149725"/>
            <a:ext cx="60325" cy="120650"/>
          </a:xfrm>
          <a:custGeom>
            <a:avLst/>
            <a:gdLst>
              <a:gd name="T0" fmla="*/ 2147483647 w 75"/>
              <a:gd name="T1" fmla="*/ 2147483647 h 76"/>
              <a:gd name="T2" fmla="*/ 2147483647 w 75"/>
              <a:gd name="T3" fmla="*/ 2147483647 h 76"/>
              <a:gd name="T4" fmla="*/ 2147483647 w 75"/>
              <a:gd name="T5" fmla="*/ 2147483647 h 76"/>
              <a:gd name="T6" fmla="*/ 2147483647 w 75"/>
              <a:gd name="T7" fmla="*/ 2147483647 h 76"/>
              <a:gd name="T8" fmla="*/ 2147483647 w 75"/>
              <a:gd name="T9" fmla="*/ 2147483647 h 76"/>
              <a:gd name="T10" fmla="*/ 2147483647 w 75"/>
              <a:gd name="T11" fmla="*/ 2147483647 h 76"/>
              <a:gd name="T12" fmla="*/ 2147483647 w 75"/>
              <a:gd name="T13" fmla="*/ 2147483647 h 76"/>
              <a:gd name="T14" fmla="*/ 2147483647 w 75"/>
              <a:gd name="T15" fmla="*/ 0 h 76"/>
              <a:gd name="T16" fmla="*/ 2147483647 w 75"/>
              <a:gd name="T17" fmla="*/ 2147483647 h 76"/>
              <a:gd name="T18" fmla="*/ 0 w 75"/>
              <a:gd name="T19" fmla="*/ 2147483647 h 76"/>
              <a:gd name="T20" fmla="*/ 2147483647 w 75"/>
              <a:gd name="T21" fmla="*/ 2147483647 h 76"/>
              <a:gd name="T22" fmla="*/ 2147483647 w 75"/>
              <a:gd name="T23" fmla="*/ 2147483647 h 76"/>
              <a:gd name="T24" fmla="*/ 2147483647 w 75"/>
              <a:gd name="T25" fmla="*/ 2147483647 h 76"/>
              <a:gd name="T26" fmla="*/ 2147483647 w 75"/>
              <a:gd name="T27" fmla="*/ 2147483647 h 76"/>
              <a:gd name="T28" fmla="*/ 2147483647 w 75"/>
              <a:gd name="T29" fmla="*/ 2147483647 h 76"/>
              <a:gd name="T30" fmla="*/ 2147483647 w 75"/>
              <a:gd name="T31" fmla="*/ 2147483647 h 76"/>
              <a:gd name="T32" fmla="*/ 2147483647 w 75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5" h="76">
                <a:moveTo>
                  <a:pt x="75" y="76"/>
                </a:moveTo>
                <a:lnTo>
                  <a:pt x="70" y="67"/>
                </a:lnTo>
                <a:lnTo>
                  <a:pt x="62" y="55"/>
                </a:lnTo>
                <a:lnTo>
                  <a:pt x="51" y="41"/>
                </a:lnTo>
                <a:lnTo>
                  <a:pt x="39" y="27"/>
                </a:lnTo>
                <a:lnTo>
                  <a:pt x="27" y="14"/>
                </a:lnTo>
                <a:lnTo>
                  <a:pt x="16" y="5"/>
                </a:lnTo>
                <a:lnTo>
                  <a:pt x="7" y="0"/>
                </a:lnTo>
                <a:lnTo>
                  <a:pt x="2" y="1"/>
                </a:lnTo>
                <a:lnTo>
                  <a:pt x="0" y="7"/>
                </a:lnTo>
                <a:lnTo>
                  <a:pt x="7" y="15"/>
                </a:lnTo>
                <a:lnTo>
                  <a:pt x="18" y="25"/>
                </a:lnTo>
                <a:lnTo>
                  <a:pt x="31" y="37"/>
                </a:lnTo>
                <a:lnTo>
                  <a:pt x="44" y="48"/>
                </a:lnTo>
                <a:lnTo>
                  <a:pt x="58" y="58"/>
                </a:lnTo>
                <a:lnTo>
                  <a:pt x="68" y="68"/>
                </a:lnTo>
                <a:lnTo>
                  <a:pt x="75" y="76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47" name="Freeform 65"/>
          <p:cNvSpPr>
            <a:spLocks/>
          </p:cNvSpPr>
          <p:nvPr/>
        </p:nvSpPr>
        <p:spPr bwMode="auto">
          <a:xfrm>
            <a:off x="10123488" y="4200525"/>
            <a:ext cx="61912" cy="109538"/>
          </a:xfrm>
          <a:custGeom>
            <a:avLst/>
            <a:gdLst>
              <a:gd name="T0" fmla="*/ 2147483647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0 h 69"/>
              <a:gd name="T16" fmla="*/ 0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2147483647 h 69"/>
              <a:gd name="T32" fmla="*/ 2147483647 w 79"/>
              <a:gd name="T33" fmla="*/ 2147483647 h 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9" h="69">
                <a:moveTo>
                  <a:pt x="79" y="69"/>
                </a:moveTo>
                <a:lnTo>
                  <a:pt x="73" y="60"/>
                </a:lnTo>
                <a:lnTo>
                  <a:pt x="62" y="49"/>
                </a:lnTo>
                <a:lnTo>
                  <a:pt x="50" y="37"/>
                </a:lnTo>
                <a:lnTo>
                  <a:pt x="37" y="23"/>
                </a:lnTo>
                <a:lnTo>
                  <a:pt x="25" y="12"/>
                </a:lnTo>
                <a:lnTo>
                  <a:pt x="13" y="4"/>
                </a:lnTo>
                <a:lnTo>
                  <a:pt x="5" y="0"/>
                </a:lnTo>
                <a:lnTo>
                  <a:pt x="0" y="2"/>
                </a:lnTo>
                <a:lnTo>
                  <a:pt x="2" y="8"/>
                </a:lnTo>
                <a:lnTo>
                  <a:pt x="10" y="17"/>
                </a:lnTo>
                <a:lnTo>
                  <a:pt x="22" y="26"/>
                </a:lnTo>
                <a:lnTo>
                  <a:pt x="37" y="37"/>
                </a:lnTo>
                <a:lnTo>
                  <a:pt x="50" y="47"/>
                </a:lnTo>
                <a:lnTo>
                  <a:pt x="63" y="56"/>
                </a:lnTo>
                <a:lnTo>
                  <a:pt x="74" y="63"/>
                </a:lnTo>
                <a:lnTo>
                  <a:pt x="79" y="6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48" name="Freeform 66"/>
          <p:cNvSpPr>
            <a:spLocks/>
          </p:cNvSpPr>
          <p:nvPr/>
        </p:nvSpPr>
        <p:spPr bwMode="auto">
          <a:xfrm>
            <a:off x="10118726" y="4259264"/>
            <a:ext cx="66675" cy="98425"/>
          </a:xfrm>
          <a:custGeom>
            <a:avLst/>
            <a:gdLst>
              <a:gd name="T0" fmla="*/ 2147483647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0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2147483647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4" h="62">
                <a:moveTo>
                  <a:pt x="84" y="62"/>
                </a:moveTo>
                <a:lnTo>
                  <a:pt x="76" y="53"/>
                </a:lnTo>
                <a:lnTo>
                  <a:pt x="66" y="42"/>
                </a:lnTo>
                <a:lnTo>
                  <a:pt x="52" y="29"/>
                </a:lnTo>
                <a:lnTo>
                  <a:pt x="38" y="19"/>
                </a:lnTo>
                <a:lnTo>
                  <a:pt x="24" y="10"/>
                </a:lnTo>
                <a:lnTo>
                  <a:pt x="12" y="3"/>
                </a:lnTo>
                <a:lnTo>
                  <a:pt x="4" y="0"/>
                </a:lnTo>
                <a:lnTo>
                  <a:pt x="0" y="2"/>
                </a:lnTo>
                <a:lnTo>
                  <a:pt x="3" y="7"/>
                </a:lnTo>
                <a:lnTo>
                  <a:pt x="11" y="14"/>
                </a:lnTo>
                <a:lnTo>
                  <a:pt x="23" y="22"/>
                </a:lnTo>
                <a:lnTo>
                  <a:pt x="38" y="31"/>
                </a:lnTo>
                <a:lnTo>
                  <a:pt x="52" y="40"/>
                </a:lnTo>
                <a:lnTo>
                  <a:pt x="67" y="48"/>
                </a:lnTo>
                <a:lnTo>
                  <a:pt x="78" y="56"/>
                </a:lnTo>
                <a:lnTo>
                  <a:pt x="84" y="6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49" name="Freeform 67"/>
          <p:cNvSpPr>
            <a:spLocks/>
          </p:cNvSpPr>
          <p:nvPr/>
        </p:nvSpPr>
        <p:spPr bwMode="auto">
          <a:xfrm>
            <a:off x="10126664" y="4330701"/>
            <a:ext cx="65087" cy="74613"/>
          </a:xfrm>
          <a:custGeom>
            <a:avLst/>
            <a:gdLst>
              <a:gd name="T0" fmla="*/ 2147483647 w 80"/>
              <a:gd name="T1" fmla="*/ 2147483647 h 47"/>
              <a:gd name="T2" fmla="*/ 2147483647 w 80"/>
              <a:gd name="T3" fmla="*/ 2147483647 h 47"/>
              <a:gd name="T4" fmla="*/ 2147483647 w 80"/>
              <a:gd name="T5" fmla="*/ 2147483647 h 47"/>
              <a:gd name="T6" fmla="*/ 2147483647 w 80"/>
              <a:gd name="T7" fmla="*/ 2147483647 h 47"/>
              <a:gd name="T8" fmla="*/ 2147483647 w 80"/>
              <a:gd name="T9" fmla="*/ 2147483647 h 47"/>
              <a:gd name="T10" fmla="*/ 2147483647 w 80"/>
              <a:gd name="T11" fmla="*/ 2147483647 h 47"/>
              <a:gd name="T12" fmla="*/ 2147483647 w 80"/>
              <a:gd name="T13" fmla="*/ 2147483647 h 47"/>
              <a:gd name="T14" fmla="*/ 2147483647 w 80"/>
              <a:gd name="T15" fmla="*/ 0 h 47"/>
              <a:gd name="T16" fmla="*/ 0 w 80"/>
              <a:gd name="T17" fmla="*/ 2147483647 h 47"/>
              <a:gd name="T18" fmla="*/ 2147483647 w 80"/>
              <a:gd name="T19" fmla="*/ 2147483647 h 47"/>
              <a:gd name="T20" fmla="*/ 2147483647 w 80"/>
              <a:gd name="T21" fmla="*/ 2147483647 h 47"/>
              <a:gd name="T22" fmla="*/ 2147483647 w 80"/>
              <a:gd name="T23" fmla="*/ 2147483647 h 47"/>
              <a:gd name="T24" fmla="*/ 2147483647 w 80"/>
              <a:gd name="T25" fmla="*/ 2147483647 h 47"/>
              <a:gd name="T26" fmla="*/ 2147483647 w 80"/>
              <a:gd name="T27" fmla="*/ 2147483647 h 47"/>
              <a:gd name="T28" fmla="*/ 2147483647 w 80"/>
              <a:gd name="T29" fmla="*/ 2147483647 h 47"/>
              <a:gd name="T30" fmla="*/ 2147483647 w 80"/>
              <a:gd name="T31" fmla="*/ 2147483647 h 47"/>
              <a:gd name="T32" fmla="*/ 2147483647 w 80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0" h="47">
                <a:moveTo>
                  <a:pt x="80" y="47"/>
                </a:moveTo>
                <a:lnTo>
                  <a:pt x="72" y="40"/>
                </a:lnTo>
                <a:lnTo>
                  <a:pt x="61" y="32"/>
                </a:lnTo>
                <a:lnTo>
                  <a:pt x="48" y="22"/>
                </a:lnTo>
                <a:lnTo>
                  <a:pt x="35" y="13"/>
                </a:lnTo>
                <a:lnTo>
                  <a:pt x="23" y="5"/>
                </a:lnTo>
                <a:lnTo>
                  <a:pt x="11" y="1"/>
                </a:lnTo>
                <a:lnTo>
                  <a:pt x="3" y="0"/>
                </a:lnTo>
                <a:lnTo>
                  <a:pt x="0" y="4"/>
                </a:lnTo>
                <a:lnTo>
                  <a:pt x="3" y="10"/>
                </a:lnTo>
                <a:lnTo>
                  <a:pt x="9" y="16"/>
                </a:lnTo>
                <a:lnTo>
                  <a:pt x="21" y="22"/>
                </a:lnTo>
                <a:lnTo>
                  <a:pt x="35" y="27"/>
                </a:lnTo>
                <a:lnTo>
                  <a:pt x="48" y="32"/>
                </a:lnTo>
                <a:lnTo>
                  <a:pt x="61" y="37"/>
                </a:lnTo>
                <a:lnTo>
                  <a:pt x="72" y="42"/>
                </a:lnTo>
                <a:lnTo>
                  <a:pt x="80" y="47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50" name="Freeform 68"/>
          <p:cNvSpPr>
            <a:spLocks/>
          </p:cNvSpPr>
          <p:nvPr/>
        </p:nvSpPr>
        <p:spPr bwMode="auto">
          <a:xfrm>
            <a:off x="10131426" y="4391026"/>
            <a:ext cx="61913" cy="68263"/>
          </a:xfrm>
          <a:custGeom>
            <a:avLst/>
            <a:gdLst>
              <a:gd name="T0" fmla="*/ 2147483647 w 78"/>
              <a:gd name="T1" fmla="*/ 2147483647 h 43"/>
              <a:gd name="T2" fmla="*/ 2147483647 w 78"/>
              <a:gd name="T3" fmla="*/ 2147483647 h 43"/>
              <a:gd name="T4" fmla="*/ 2147483647 w 78"/>
              <a:gd name="T5" fmla="*/ 2147483647 h 43"/>
              <a:gd name="T6" fmla="*/ 2147483647 w 78"/>
              <a:gd name="T7" fmla="*/ 2147483647 h 43"/>
              <a:gd name="T8" fmla="*/ 2147483647 w 78"/>
              <a:gd name="T9" fmla="*/ 2147483647 h 43"/>
              <a:gd name="T10" fmla="*/ 2147483647 w 78"/>
              <a:gd name="T11" fmla="*/ 2147483647 h 43"/>
              <a:gd name="T12" fmla="*/ 2147483647 w 78"/>
              <a:gd name="T13" fmla="*/ 2147483647 h 43"/>
              <a:gd name="T14" fmla="*/ 2147483647 w 78"/>
              <a:gd name="T15" fmla="*/ 0 h 43"/>
              <a:gd name="T16" fmla="*/ 0 w 78"/>
              <a:gd name="T17" fmla="*/ 2147483647 h 43"/>
              <a:gd name="T18" fmla="*/ 2147483647 w 78"/>
              <a:gd name="T19" fmla="*/ 2147483647 h 43"/>
              <a:gd name="T20" fmla="*/ 2147483647 w 78"/>
              <a:gd name="T21" fmla="*/ 2147483647 h 43"/>
              <a:gd name="T22" fmla="*/ 2147483647 w 78"/>
              <a:gd name="T23" fmla="*/ 2147483647 h 43"/>
              <a:gd name="T24" fmla="*/ 2147483647 w 78"/>
              <a:gd name="T25" fmla="*/ 2147483647 h 43"/>
              <a:gd name="T26" fmla="*/ 2147483647 w 78"/>
              <a:gd name="T27" fmla="*/ 2147483647 h 43"/>
              <a:gd name="T28" fmla="*/ 2147483647 w 78"/>
              <a:gd name="T29" fmla="*/ 2147483647 h 43"/>
              <a:gd name="T30" fmla="*/ 2147483647 w 78"/>
              <a:gd name="T31" fmla="*/ 2147483647 h 43"/>
              <a:gd name="T32" fmla="*/ 2147483647 w 78"/>
              <a:gd name="T33" fmla="*/ 2147483647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8" h="43">
                <a:moveTo>
                  <a:pt x="78" y="43"/>
                </a:moveTo>
                <a:lnTo>
                  <a:pt x="71" y="38"/>
                </a:lnTo>
                <a:lnTo>
                  <a:pt x="59" y="30"/>
                </a:lnTo>
                <a:lnTo>
                  <a:pt x="46" y="22"/>
                </a:lnTo>
                <a:lnTo>
                  <a:pt x="32" y="12"/>
                </a:lnTo>
                <a:lnTo>
                  <a:pt x="19" y="6"/>
                </a:lnTo>
                <a:lnTo>
                  <a:pt x="8" y="1"/>
                </a:lnTo>
                <a:lnTo>
                  <a:pt x="2" y="0"/>
                </a:lnTo>
                <a:lnTo>
                  <a:pt x="0" y="4"/>
                </a:lnTo>
                <a:lnTo>
                  <a:pt x="4" y="10"/>
                </a:lnTo>
                <a:lnTo>
                  <a:pt x="12" y="17"/>
                </a:lnTo>
                <a:lnTo>
                  <a:pt x="23" y="23"/>
                </a:lnTo>
                <a:lnTo>
                  <a:pt x="36" y="28"/>
                </a:lnTo>
                <a:lnTo>
                  <a:pt x="50" y="33"/>
                </a:lnTo>
                <a:lnTo>
                  <a:pt x="62" y="37"/>
                </a:lnTo>
                <a:lnTo>
                  <a:pt x="73" y="40"/>
                </a:lnTo>
                <a:lnTo>
                  <a:pt x="78" y="4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51" name="Freeform 69"/>
          <p:cNvSpPr>
            <a:spLocks/>
          </p:cNvSpPr>
          <p:nvPr/>
        </p:nvSpPr>
        <p:spPr bwMode="auto">
          <a:xfrm>
            <a:off x="10144126" y="4473576"/>
            <a:ext cx="53975" cy="34925"/>
          </a:xfrm>
          <a:custGeom>
            <a:avLst/>
            <a:gdLst>
              <a:gd name="T0" fmla="*/ 2147483647 w 69"/>
              <a:gd name="T1" fmla="*/ 2147483647 h 22"/>
              <a:gd name="T2" fmla="*/ 2147483647 w 69"/>
              <a:gd name="T3" fmla="*/ 2147483647 h 22"/>
              <a:gd name="T4" fmla="*/ 2147483647 w 69"/>
              <a:gd name="T5" fmla="*/ 2147483647 h 22"/>
              <a:gd name="T6" fmla="*/ 2147483647 w 69"/>
              <a:gd name="T7" fmla="*/ 2147483647 h 22"/>
              <a:gd name="T8" fmla="*/ 2147483647 w 69"/>
              <a:gd name="T9" fmla="*/ 2147483647 h 22"/>
              <a:gd name="T10" fmla="*/ 2147483647 w 69"/>
              <a:gd name="T11" fmla="*/ 0 h 22"/>
              <a:gd name="T12" fmla="*/ 2147483647 w 69"/>
              <a:gd name="T13" fmla="*/ 0 h 22"/>
              <a:gd name="T14" fmla="*/ 2147483647 w 69"/>
              <a:gd name="T15" fmla="*/ 2147483647 h 22"/>
              <a:gd name="T16" fmla="*/ 0 w 69"/>
              <a:gd name="T17" fmla="*/ 2147483647 h 22"/>
              <a:gd name="T18" fmla="*/ 2147483647 w 69"/>
              <a:gd name="T19" fmla="*/ 2147483647 h 22"/>
              <a:gd name="T20" fmla="*/ 2147483647 w 69"/>
              <a:gd name="T21" fmla="*/ 2147483647 h 22"/>
              <a:gd name="T22" fmla="*/ 2147483647 w 69"/>
              <a:gd name="T23" fmla="*/ 2147483647 h 22"/>
              <a:gd name="T24" fmla="*/ 2147483647 w 69"/>
              <a:gd name="T25" fmla="*/ 2147483647 h 22"/>
              <a:gd name="T26" fmla="*/ 2147483647 w 69"/>
              <a:gd name="T27" fmla="*/ 2147483647 h 22"/>
              <a:gd name="T28" fmla="*/ 2147483647 w 69"/>
              <a:gd name="T29" fmla="*/ 2147483647 h 22"/>
              <a:gd name="T30" fmla="*/ 2147483647 w 69"/>
              <a:gd name="T31" fmla="*/ 2147483647 h 22"/>
              <a:gd name="T32" fmla="*/ 2147483647 w 69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9" h="22">
                <a:moveTo>
                  <a:pt x="69" y="22"/>
                </a:moveTo>
                <a:lnTo>
                  <a:pt x="61" y="17"/>
                </a:lnTo>
                <a:lnTo>
                  <a:pt x="50" y="12"/>
                </a:lnTo>
                <a:lnTo>
                  <a:pt x="38" y="7"/>
                </a:lnTo>
                <a:lnTo>
                  <a:pt x="27" y="3"/>
                </a:lnTo>
                <a:lnTo>
                  <a:pt x="16" y="0"/>
                </a:lnTo>
                <a:lnTo>
                  <a:pt x="8" y="0"/>
                </a:lnTo>
                <a:lnTo>
                  <a:pt x="2" y="1"/>
                </a:lnTo>
                <a:lnTo>
                  <a:pt x="0" y="6"/>
                </a:lnTo>
                <a:lnTo>
                  <a:pt x="3" y="11"/>
                </a:lnTo>
                <a:lnTo>
                  <a:pt x="10" y="15"/>
                </a:lnTo>
                <a:lnTo>
                  <a:pt x="19" y="17"/>
                </a:lnTo>
                <a:lnTo>
                  <a:pt x="30" y="18"/>
                </a:lnTo>
                <a:lnTo>
                  <a:pt x="40" y="18"/>
                </a:lnTo>
                <a:lnTo>
                  <a:pt x="52" y="19"/>
                </a:lnTo>
                <a:lnTo>
                  <a:pt x="62" y="20"/>
                </a:lnTo>
                <a:lnTo>
                  <a:pt x="69" y="2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52" name="Freeform 70"/>
          <p:cNvSpPr>
            <a:spLocks/>
          </p:cNvSpPr>
          <p:nvPr/>
        </p:nvSpPr>
        <p:spPr bwMode="auto">
          <a:xfrm>
            <a:off x="10156826" y="4530726"/>
            <a:ext cx="47625" cy="17463"/>
          </a:xfrm>
          <a:custGeom>
            <a:avLst/>
            <a:gdLst>
              <a:gd name="T0" fmla="*/ 2147483647 w 61"/>
              <a:gd name="T1" fmla="*/ 2147483647 h 11"/>
              <a:gd name="T2" fmla="*/ 2147483647 w 61"/>
              <a:gd name="T3" fmla="*/ 2147483647 h 11"/>
              <a:gd name="T4" fmla="*/ 2147483647 w 61"/>
              <a:gd name="T5" fmla="*/ 2147483647 h 11"/>
              <a:gd name="T6" fmla="*/ 2147483647 w 61"/>
              <a:gd name="T7" fmla="*/ 2147483647 h 11"/>
              <a:gd name="T8" fmla="*/ 2147483647 w 61"/>
              <a:gd name="T9" fmla="*/ 2147483647 h 11"/>
              <a:gd name="T10" fmla="*/ 2147483647 w 61"/>
              <a:gd name="T11" fmla="*/ 0 h 11"/>
              <a:gd name="T12" fmla="*/ 2147483647 w 61"/>
              <a:gd name="T13" fmla="*/ 0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" h="11">
                <a:moveTo>
                  <a:pt x="61" y="11"/>
                </a:moveTo>
                <a:lnTo>
                  <a:pt x="54" y="9"/>
                </a:lnTo>
                <a:lnTo>
                  <a:pt x="45" y="6"/>
                </a:lnTo>
                <a:lnTo>
                  <a:pt x="35" y="3"/>
                </a:lnTo>
                <a:lnTo>
                  <a:pt x="24" y="1"/>
                </a:lnTo>
                <a:lnTo>
                  <a:pt x="15" y="0"/>
                </a:lnTo>
                <a:lnTo>
                  <a:pt x="7" y="0"/>
                </a:lnTo>
                <a:lnTo>
                  <a:pt x="2" y="1"/>
                </a:lnTo>
                <a:lnTo>
                  <a:pt x="0" y="5"/>
                </a:lnTo>
                <a:lnTo>
                  <a:pt x="3" y="8"/>
                </a:lnTo>
                <a:lnTo>
                  <a:pt x="8" y="10"/>
                </a:lnTo>
                <a:lnTo>
                  <a:pt x="15" y="11"/>
                </a:lnTo>
                <a:lnTo>
                  <a:pt x="24" y="11"/>
                </a:lnTo>
                <a:lnTo>
                  <a:pt x="34" y="10"/>
                </a:lnTo>
                <a:lnTo>
                  <a:pt x="43" y="10"/>
                </a:lnTo>
                <a:lnTo>
                  <a:pt x="53" y="10"/>
                </a:lnTo>
                <a:lnTo>
                  <a:pt x="61" y="1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53" name="Freeform 71"/>
          <p:cNvSpPr>
            <a:spLocks/>
          </p:cNvSpPr>
          <p:nvPr/>
        </p:nvSpPr>
        <p:spPr bwMode="auto">
          <a:xfrm>
            <a:off x="10164764" y="4573589"/>
            <a:ext cx="46037" cy="20637"/>
          </a:xfrm>
          <a:custGeom>
            <a:avLst/>
            <a:gdLst>
              <a:gd name="T0" fmla="*/ 2147483647 w 59"/>
              <a:gd name="T1" fmla="*/ 2147483647 h 13"/>
              <a:gd name="T2" fmla="*/ 2147483647 w 59"/>
              <a:gd name="T3" fmla="*/ 2147483647 h 13"/>
              <a:gd name="T4" fmla="*/ 2147483647 w 59"/>
              <a:gd name="T5" fmla="*/ 2147483647 h 13"/>
              <a:gd name="T6" fmla="*/ 2147483647 w 59"/>
              <a:gd name="T7" fmla="*/ 2147483647 h 13"/>
              <a:gd name="T8" fmla="*/ 2147483647 w 59"/>
              <a:gd name="T9" fmla="*/ 0 h 13"/>
              <a:gd name="T10" fmla="*/ 2147483647 w 59"/>
              <a:gd name="T11" fmla="*/ 0 h 13"/>
              <a:gd name="T12" fmla="*/ 2147483647 w 59"/>
              <a:gd name="T13" fmla="*/ 2147483647 h 13"/>
              <a:gd name="T14" fmla="*/ 2147483647 w 59"/>
              <a:gd name="T15" fmla="*/ 2147483647 h 13"/>
              <a:gd name="T16" fmla="*/ 0 w 59"/>
              <a:gd name="T17" fmla="*/ 2147483647 h 13"/>
              <a:gd name="T18" fmla="*/ 2147483647 w 59"/>
              <a:gd name="T19" fmla="*/ 2147483647 h 13"/>
              <a:gd name="T20" fmla="*/ 2147483647 w 59"/>
              <a:gd name="T21" fmla="*/ 2147483647 h 13"/>
              <a:gd name="T22" fmla="*/ 2147483647 w 59"/>
              <a:gd name="T23" fmla="*/ 2147483647 h 13"/>
              <a:gd name="T24" fmla="*/ 2147483647 w 59"/>
              <a:gd name="T25" fmla="*/ 2147483647 h 13"/>
              <a:gd name="T26" fmla="*/ 2147483647 w 59"/>
              <a:gd name="T27" fmla="*/ 2147483647 h 13"/>
              <a:gd name="T28" fmla="*/ 2147483647 w 59"/>
              <a:gd name="T29" fmla="*/ 2147483647 h 13"/>
              <a:gd name="T30" fmla="*/ 2147483647 w 59"/>
              <a:gd name="T31" fmla="*/ 2147483647 h 13"/>
              <a:gd name="T32" fmla="*/ 2147483647 w 59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" h="13">
                <a:moveTo>
                  <a:pt x="59" y="7"/>
                </a:moveTo>
                <a:lnTo>
                  <a:pt x="53" y="5"/>
                </a:lnTo>
                <a:lnTo>
                  <a:pt x="45" y="3"/>
                </a:lnTo>
                <a:lnTo>
                  <a:pt x="36" y="2"/>
                </a:lnTo>
                <a:lnTo>
                  <a:pt x="25" y="0"/>
                </a:lnTo>
                <a:lnTo>
                  <a:pt x="16" y="0"/>
                </a:lnTo>
                <a:lnTo>
                  <a:pt x="8" y="2"/>
                </a:lnTo>
                <a:lnTo>
                  <a:pt x="2" y="5"/>
                </a:lnTo>
                <a:lnTo>
                  <a:pt x="0" y="9"/>
                </a:lnTo>
                <a:lnTo>
                  <a:pt x="1" y="12"/>
                </a:lnTo>
                <a:lnTo>
                  <a:pt x="5" y="13"/>
                </a:lnTo>
                <a:lnTo>
                  <a:pt x="12" y="13"/>
                </a:lnTo>
                <a:lnTo>
                  <a:pt x="20" y="12"/>
                </a:lnTo>
                <a:lnTo>
                  <a:pt x="29" y="10"/>
                </a:lnTo>
                <a:lnTo>
                  <a:pt x="40" y="8"/>
                </a:lnTo>
                <a:lnTo>
                  <a:pt x="49" y="7"/>
                </a:lnTo>
                <a:lnTo>
                  <a:pt x="59" y="7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54" name="Freeform 72"/>
          <p:cNvSpPr>
            <a:spLocks/>
          </p:cNvSpPr>
          <p:nvPr/>
        </p:nvSpPr>
        <p:spPr bwMode="auto">
          <a:xfrm>
            <a:off x="10179050" y="4610101"/>
            <a:ext cx="46038" cy="23813"/>
          </a:xfrm>
          <a:custGeom>
            <a:avLst/>
            <a:gdLst>
              <a:gd name="T0" fmla="*/ 2147483647 w 58"/>
              <a:gd name="T1" fmla="*/ 2147483647 h 15"/>
              <a:gd name="T2" fmla="*/ 2147483647 w 58"/>
              <a:gd name="T3" fmla="*/ 2147483647 h 15"/>
              <a:gd name="T4" fmla="*/ 2147483647 w 58"/>
              <a:gd name="T5" fmla="*/ 2147483647 h 15"/>
              <a:gd name="T6" fmla="*/ 2147483647 w 58"/>
              <a:gd name="T7" fmla="*/ 2147483647 h 15"/>
              <a:gd name="T8" fmla="*/ 2147483647 w 58"/>
              <a:gd name="T9" fmla="*/ 2147483647 h 15"/>
              <a:gd name="T10" fmla="*/ 2147483647 w 58"/>
              <a:gd name="T11" fmla="*/ 0 h 15"/>
              <a:gd name="T12" fmla="*/ 2147483647 w 58"/>
              <a:gd name="T13" fmla="*/ 0 h 15"/>
              <a:gd name="T14" fmla="*/ 2147483647 w 58"/>
              <a:gd name="T15" fmla="*/ 2147483647 h 15"/>
              <a:gd name="T16" fmla="*/ 0 w 58"/>
              <a:gd name="T17" fmla="*/ 2147483647 h 15"/>
              <a:gd name="T18" fmla="*/ 0 w 58"/>
              <a:gd name="T19" fmla="*/ 2147483647 h 15"/>
              <a:gd name="T20" fmla="*/ 2147483647 w 58"/>
              <a:gd name="T21" fmla="*/ 2147483647 h 15"/>
              <a:gd name="T22" fmla="*/ 2147483647 w 58"/>
              <a:gd name="T23" fmla="*/ 2147483647 h 15"/>
              <a:gd name="T24" fmla="*/ 2147483647 w 58"/>
              <a:gd name="T25" fmla="*/ 2147483647 h 15"/>
              <a:gd name="T26" fmla="*/ 2147483647 w 58"/>
              <a:gd name="T27" fmla="*/ 2147483647 h 15"/>
              <a:gd name="T28" fmla="*/ 2147483647 w 58"/>
              <a:gd name="T29" fmla="*/ 2147483647 h 15"/>
              <a:gd name="T30" fmla="*/ 2147483647 w 58"/>
              <a:gd name="T31" fmla="*/ 2147483647 h 15"/>
              <a:gd name="T32" fmla="*/ 2147483647 w 5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" h="15">
                <a:moveTo>
                  <a:pt x="58" y="15"/>
                </a:moveTo>
                <a:lnTo>
                  <a:pt x="55" y="10"/>
                </a:lnTo>
                <a:lnTo>
                  <a:pt x="50" y="7"/>
                </a:lnTo>
                <a:lnTo>
                  <a:pt x="42" y="4"/>
                </a:lnTo>
                <a:lnTo>
                  <a:pt x="33" y="1"/>
                </a:lnTo>
                <a:lnTo>
                  <a:pt x="22" y="0"/>
                </a:lnTo>
                <a:lnTo>
                  <a:pt x="13" y="0"/>
                </a:lnTo>
                <a:lnTo>
                  <a:pt x="6" y="2"/>
                </a:lnTo>
                <a:lnTo>
                  <a:pt x="0" y="6"/>
                </a:lnTo>
                <a:lnTo>
                  <a:pt x="0" y="10"/>
                </a:lnTo>
                <a:lnTo>
                  <a:pt x="4" y="14"/>
                </a:lnTo>
                <a:lnTo>
                  <a:pt x="11" y="15"/>
                </a:lnTo>
                <a:lnTo>
                  <a:pt x="21" y="15"/>
                </a:lnTo>
                <a:lnTo>
                  <a:pt x="31" y="14"/>
                </a:lnTo>
                <a:lnTo>
                  <a:pt x="41" y="14"/>
                </a:lnTo>
                <a:lnTo>
                  <a:pt x="50" y="14"/>
                </a:lnTo>
                <a:lnTo>
                  <a:pt x="58" y="15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55" name="Freeform 73"/>
          <p:cNvSpPr>
            <a:spLocks/>
          </p:cNvSpPr>
          <p:nvPr/>
        </p:nvSpPr>
        <p:spPr bwMode="auto">
          <a:xfrm>
            <a:off x="10182225" y="4638675"/>
            <a:ext cx="50800" cy="20638"/>
          </a:xfrm>
          <a:custGeom>
            <a:avLst/>
            <a:gdLst>
              <a:gd name="T0" fmla="*/ 2147483647 w 65"/>
              <a:gd name="T1" fmla="*/ 2147483647 h 13"/>
              <a:gd name="T2" fmla="*/ 2147483647 w 65"/>
              <a:gd name="T3" fmla="*/ 2147483647 h 13"/>
              <a:gd name="T4" fmla="*/ 2147483647 w 65"/>
              <a:gd name="T5" fmla="*/ 2147483647 h 13"/>
              <a:gd name="T6" fmla="*/ 2147483647 w 65"/>
              <a:gd name="T7" fmla="*/ 2147483647 h 13"/>
              <a:gd name="T8" fmla="*/ 2147483647 w 65"/>
              <a:gd name="T9" fmla="*/ 2147483647 h 13"/>
              <a:gd name="T10" fmla="*/ 2147483647 w 65"/>
              <a:gd name="T11" fmla="*/ 0 h 13"/>
              <a:gd name="T12" fmla="*/ 2147483647 w 65"/>
              <a:gd name="T13" fmla="*/ 0 h 13"/>
              <a:gd name="T14" fmla="*/ 2147483647 w 65"/>
              <a:gd name="T15" fmla="*/ 2147483647 h 13"/>
              <a:gd name="T16" fmla="*/ 2147483647 w 65"/>
              <a:gd name="T17" fmla="*/ 2147483647 h 13"/>
              <a:gd name="T18" fmla="*/ 0 w 65"/>
              <a:gd name="T19" fmla="*/ 2147483647 h 13"/>
              <a:gd name="T20" fmla="*/ 2147483647 w 65"/>
              <a:gd name="T21" fmla="*/ 2147483647 h 13"/>
              <a:gd name="T22" fmla="*/ 2147483647 w 65"/>
              <a:gd name="T23" fmla="*/ 2147483647 h 13"/>
              <a:gd name="T24" fmla="*/ 2147483647 w 65"/>
              <a:gd name="T25" fmla="*/ 2147483647 h 13"/>
              <a:gd name="T26" fmla="*/ 2147483647 w 65"/>
              <a:gd name="T27" fmla="*/ 2147483647 h 13"/>
              <a:gd name="T28" fmla="*/ 2147483647 w 65"/>
              <a:gd name="T29" fmla="*/ 2147483647 h 13"/>
              <a:gd name="T30" fmla="*/ 2147483647 w 65"/>
              <a:gd name="T31" fmla="*/ 2147483647 h 13"/>
              <a:gd name="T32" fmla="*/ 2147483647 w 65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5" h="13">
                <a:moveTo>
                  <a:pt x="65" y="11"/>
                </a:moveTo>
                <a:lnTo>
                  <a:pt x="59" y="9"/>
                </a:lnTo>
                <a:lnTo>
                  <a:pt x="51" y="7"/>
                </a:lnTo>
                <a:lnTo>
                  <a:pt x="43" y="4"/>
                </a:lnTo>
                <a:lnTo>
                  <a:pt x="34" y="2"/>
                </a:lnTo>
                <a:lnTo>
                  <a:pt x="23" y="0"/>
                </a:lnTo>
                <a:lnTo>
                  <a:pt x="15" y="0"/>
                </a:lnTo>
                <a:lnTo>
                  <a:pt x="7" y="1"/>
                </a:lnTo>
                <a:lnTo>
                  <a:pt x="2" y="5"/>
                </a:lnTo>
                <a:lnTo>
                  <a:pt x="0" y="9"/>
                </a:lnTo>
                <a:lnTo>
                  <a:pt x="6" y="11"/>
                </a:lnTo>
                <a:lnTo>
                  <a:pt x="14" y="13"/>
                </a:lnTo>
                <a:lnTo>
                  <a:pt x="26" y="13"/>
                </a:lnTo>
                <a:lnTo>
                  <a:pt x="38" y="13"/>
                </a:lnTo>
                <a:lnTo>
                  <a:pt x="49" y="13"/>
                </a:lnTo>
                <a:lnTo>
                  <a:pt x="59" y="12"/>
                </a:lnTo>
                <a:lnTo>
                  <a:pt x="65" y="1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56" name="Freeform 74"/>
          <p:cNvSpPr>
            <a:spLocks/>
          </p:cNvSpPr>
          <p:nvPr/>
        </p:nvSpPr>
        <p:spPr bwMode="auto">
          <a:xfrm>
            <a:off x="10139364" y="4102100"/>
            <a:ext cx="47625" cy="120650"/>
          </a:xfrm>
          <a:custGeom>
            <a:avLst/>
            <a:gdLst>
              <a:gd name="T0" fmla="*/ 0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0 h 76"/>
              <a:gd name="T32" fmla="*/ 0 w 60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0" h="76">
                <a:moveTo>
                  <a:pt x="0" y="2"/>
                </a:moveTo>
                <a:lnTo>
                  <a:pt x="2" y="6"/>
                </a:lnTo>
                <a:lnTo>
                  <a:pt x="8" y="13"/>
                </a:lnTo>
                <a:lnTo>
                  <a:pt x="17" y="22"/>
                </a:lnTo>
                <a:lnTo>
                  <a:pt x="28" y="33"/>
                </a:lnTo>
                <a:lnTo>
                  <a:pt x="40" y="44"/>
                </a:lnTo>
                <a:lnTo>
                  <a:pt x="49" y="55"/>
                </a:lnTo>
                <a:lnTo>
                  <a:pt x="56" y="67"/>
                </a:lnTo>
                <a:lnTo>
                  <a:pt x="60" y="76"/>
                </a:lnTo>
                <a:lnTo>
                  <a:pt x="56" y="64"/>
                </a:lnTo>
                <a:lnTo>
                  <a:pt x="49" y="50"/>
                </a:lnTo>
                <a:lnTo>
                  <a:pt x="41" y="36"/>
                </a:lnTo>
                <a:lnTo>
                  <a:pt x="32" y="22"/>
                </a:lnTo>
                <a:lnTo>
                  <a:pt x="22" y="11"/>
                </a:lnTo>
                <a:lnTo>
                  <a:pt x="13" y="3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57" name="Freeform 75"/>
          <p:cNvSpPr>
            <a:spLocks/>
          </p:cNvSpPr>
          <p:nvPr/>
        </p:nvSpPr>
        <p:spPr bwMode="auto">
          <a:xfrm>
            <a:off x="10161588" y="4083050"/>
            <a:ext cx="30162" cy="88900"/>
          </a:xfrm>
          <a:custGeom>
            <a:avLst/>
            <a:gdLst>
              <a:gd name="T0" fmla="*/ 2147483647 w 39"/>
              <a:gd name="T1" fmla="*/ 2147483647 h 56"/>
              <a:gd name="T2" fmla="*/ 2147483647 w 39"/>
              <a:gd name="T3" fmla="*/ 2147483647 h 56"/>
              <a:gd name="T4" fmla="*/ 2147483647 w 39"/>
              <a:gd name="T5" fmla="*/ 2147483647 h 56"/>
              <a:gd name="T6" fmla="*/ 2147483647 w 39"/>
              <a:gd name="T7" fmla="*/ 2147483647 h 56"/>
              <a:gd name="T8" fmla="*/ 0 w 39"/>
              <a:gd name="T9" fmla="*/ 0 h 56"/>
              <a:gd name="T10" fmla="*/ 0 w 39"/>
              <a:gd name="T11" fmla="*/ 2147483647 h 56"/>
              <a:gd name="T12" fmla="*/ 2147483647 w 39"/>
              <a:gd name="T13" fmla="*/ 2147483647 h 56"/>
              <a:gd name="T14" fmla="*/ 2147483647 w 39"/>
              <a:gd name="T15" fmla="*/ 2147483647 h 56"/>
              <a:gd name="T16" fmla="*/ 2147483647 w 39"/>
              <a:gd name="T17" fmla="*/ 2147483647 h 56"/>
              <a:gd name="T18" fmla="*/ 2147483647 w 39"/>
              <a:gd name="T19" fmla="*/ 2147483647 h 56"/>
              <a:gd name="T20" fmla="*/ 2147483647 w 39"/>
              <a:gd name="T21" fmla="*/ 2147483647 h 56"/>
              <a:gd name="T22" fmla="*/ 2147483647 w 39"/>
              <a:gd name="T23" fmla="*/ 2147483647 h 56"/>
              <a:gd name="T24" fmla="*/ 2147483647 w 39"/>
              <a:gd name="T25" fmla="*/ 2147483647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9" h="56">
                <a:moveTo>
                  <a:pt x="39" y="56"/>
                </a:moveTo>
                <a:lnTo>
                  <a:pt x="30" y="38"/>
                </a:lnTo>
                <a:lnTo>
                  <a:pt x="18" y="19"/>
                </a:lnTo>
                <a:lnTo>
                  <a:pt x="6" y="3"/>
                </a:lnTo>
                <a:lnTo>
                  <a:pt x="0" y="0"/>
                </a:lnTo>
                <a:lnTo>
                  <a:pt x="0" y="4"/>
                </a:lnTo>
                <a:lnTo>
                  <a:pt x="4" y="11"/>
                </a:lnTo>
                <a:lnTo>
                  <a:pt x="9" y="19"/>
                </a:lnTo>
                <a:lnTo>
                  <a:pt x="16" y="27"/>
                </a:lnTo>
                <a:lnTo>
                  <a:pt x="22" y="36"/>
                </a:lnTo>
                <a:lnTo>
                  <a:pt x="29" y="45"/>
                </a:lnTo>
                <a:lnTo>
                  <a:pt x="35" y="51"/>
                </a:lnTo>
                <a:lnTo>
                  <a:pt x="39" y="56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58" name="Freeform 76"/>
          <p:cNvSpPr>
            <a:spLocks/>
          </p:cNvSpPr>
          <p:nvPr/>
        </p:nvSpPr>
        <p:spPr bwMode="auto">
          <a:xfrm>
            <a:off x="10325101" y="4416426"/>
            <a:ext cx="87313" cy="468313"/>
          </a:xfrm>
          <a:custGeom>
            <a:avLst/>
            <a:gdLst>
              <a:gd name="T0" fmla="*/ 2147483647 w 111"/>
              <a:gd name="T1" fmla="*/ 2147483647 h 295"/>
              <a:gd name="T2" fmla="*/ 2147483647 w 111"/>
              <a:gd name="T3" fmla="*/ 2147483647 h 295"/>
              <a:gd name="T4" fmla="*/ 2147483647 w 111"/>
              <a:gd name="T5" fmla="*/ 2147483647 h 295"/>
              <a:gd name="T6" fmla="*/ 2147483647 w 111"/>
              <a:gd name="T7" fmla="*/ 2147483647 h 295"/>
              <a:gd name="T8" fmla="*/ 0 w 111"/>
              <a:gd name="T9" fmla="*/ 2147483647 h 295"/>
              <a:gd name="T10" fmla="*/ 2147483647 w 111"/>
              <a:gd name="T11" fmla="*/ 2147483647 h 295"/>
              <a:gd name="T12" fmla="*/ 2147483647 w 111"/>
              <a:gd name="T13" fmla="*/ 2147483647 h 295"/>
              <a:gd name="T14" fmla="*/ 2147483647 w 111"/>
              <a:gd name="T15" fmla="*/ 2147483647 h 295"/>
              <a:gd name="T16" fmla="*/ 2147483647 w 111"/>
              <a:gd name="T17" fmla="*/ 2147483647 h 295"/>
              <a:gd name="T18" fmla="*/ 2147483647 w 111"/>
              <a:gd name="T19" fmla="*/ 2147483647 h 295"/>
              <a:gd name="T20" fmla="*/ 2147483647 w 111"/>
              <a:gd name="T21" fmla="*/ 2147483647 h 295"/>
              <a:gd name="T22" fmla="*/ 2147483647 w 111"/>
              <a:gd name="T23" fmla="*/ 2147483647 h 295"/>
              <a:gd name="T24" fmla="*/ 2147483647 w 111"/>
              <a:gd name="T25" fmla="*/ 0 h 295"/>
              <a:gd name="T26" fmla="*/ 2147483647 w 111"/>
              <a:gd name="T27" fmla="*/ 2147483647 h 295"/>
              <a:gd name="T28" fmla="*/ 2147483647 w 111"/>
              <a:gd name="T29" fmla="*/ 2147483647 h 295"/>
              <a:gd name="T30" fmla="*/ 2147483647 w 111"/>
              <a:gd name="T31" fmla="*/ 2147483647 h 295"/>
              <a:gd name="T32" fmla="*/ 2147483647 w 111"/>
              <a:gd name="T33" fmla="*/ 2147483647 h 295"/>
              <a:gd name="T34" fmla="*/ 2147483647 w 111"/>
              <a:gd name="T35" fmla="*/ 2147483647 h 295"/>
              <a:gd name="T36" fmla="*/ 2147483647 w 111"/>
              <a:gd name="T37" fmla="*/ 2147483647 h 295"/>
              <a:gd name="T38" fmla="*/ 2147483647 w 111"/>
              <a:gd name="T39" fmla="*/ 2147483647 h 295"/>
              <a:gd name="T40" fmla="*/ 2147483647 w 111"/>
              <a:gd name="T41" fmla="*/ 2147483647 h 2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11" h="295">
                <a:moveTo>
                  <a:pt x="16" y="294"/>
                </a:moveTo>
                <a:lnTo>
                  <a:pt x="12" y="295"/>
                </a:lnTo>
                <a:lnTo>
                  <a:pt x="8" y="294"/>
                </a:lnTo>
                <a:lnTo>
                  <a:pt x="4" y="293"/>
                </a:lnTo>
                <a:lnTo>
                  <a:pt x="0" y="293"/>
                </a:lnTo>
                <a:lnTo>
                  <a:pt x="41" y="257"/>
                </a:lnTo>
                <a:lnTo>
                  <a:pt x="69" y="219"/>
                </a:lnTo>
                <a:lnTo>
                  <a:pt x="88" y="179"/>
                </a:lnTo>
                <a:lnTo>
                  <a:pt x="96" y="138"/>
                </a:lnTo>
                <a:lnTo>
                  <a:pt x="99" y="98"/>
                </a:lnTo>
                <a:lnTo>
                  <a:pt x="96" y="61"/>
                </a:lnTo>
                <a:lnTo>
                  <a:pt x="92" y="28"/>
                </a:lnTo>
                <a:lnTo>
                  <a:pt x="87" y="0"/>
                </a:lnTo>
                <a:lnTo>
                  <a:pt x="100" y="22"/>
                </a:lnTo>
                <a:lnTo>
                  <a:pt x="110" y="57"/>
                </a:lnTo>
                <a:lnTo>
                  <a:pt x="111" y="99"/>
                </a:lnTo>
                <a:lnTo>
                  <a:pt x="107" y="145"/>
                </a:lnTo>
                <a:lnTo>
                  <a:pt x="96" y="191"/>
                </a:lnTo>
                <a:lnTo>
                  <a:pt x="78" y="234"/>
                </a:lnTo>
                <a:lnTo>
                  <a:pt x="51" y="270"/>
                </a:lnTo>
                <a:lnTo>
                  <a:pt x="16" y="294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59" name="Freeform 77"/>
          <p:cNvSpPr>
            <a:spLocks/>
          </p:cNvSpPr>
          <p:nvPr/>
        </p:nvSpPr>
        <p:spPr bwMode="auto">
          <a:xfrm>
            <a:off x="10345739" y="4427539"/>
            <a:ext cx="60325" cy="65087"/>
          </a:xfrm>
          <a:custGeom>
            <a:avLst/>
            <a:gdLst>
              <a:gd name="T0" fmla="*/ 2147483647 w 75"/>
              <a:gd name="T1" fmla="*/ 2147483647 h 41"/>
              <a:gd name="T2" fmla="*/ 2147483647 w 75"/>
              <a:gd name="T3" fmla="*/ 2147483647 h 41"/>
              <a:gd name="T4" fmla="*/ 2147483647 w 75"/>
              <a:gd name="T5" fmla="*/ 2147483647 h 41"/>
              <a:gd name="T6" fmla="*/ 2147483647 w 75"/>
              <a:gd name="T7" fmla="*/ 2147483647 h 41"/>
              <a:gd name="T8" fmla="*/ 2147483647 w 75"/>
              <a:gd name="T9" fmla="*/ 2147483647 h 41"/>
              <a:gd name="T10" fmla="*/ 2147483647 w 75"/>
              <a:gd name="T11" fmla="*/ 2147483647 h 41"/>
              <a:gd name="T12" fmla="*/ 2147483647 w 75"/>
              <a:gd name="T13" fmla="*/ 2147483647 h 41"/>
              <a:gd name="T14" fmla="*/ 2147483647 w 75"/>
              <a:gd name="T15" fmla="*/ 0 h 41"/>
              <a:gd name="T16" fmla="*/ 0 w 75"/>
              <a:gd name="T17" fmla="*/ 2147483647 h 41"/>
              <a:gd name="T18" fmla="*/ 0 w 75"/>
              <a:gd name="T19" fmla="*/ 2147483647 h 41"/>
              <a:gd name="T20" fmla="*/ 2147483647 w 75"/>
              <a:gd name="T21" fmla="*/ 2147483647 h 41"/>
              <a:gd name="T22" fmla="*/ 2147483647 w 75"/>
              <a:gd name="T23" fmla="*/ 2147483647 h 41"/>
              <a:gd name="T24" fmla="*/ 2147483647 w 75"/>
              <a:gd name="T25" fmla="*/ 2147483647 h 41"/>
              <a:gd name="T26" fmla="*/ 2147483647 w 75"/>
              <a:gd name="T27" fmla="*/ 2147483647 h 41"/>
              <a:gd name="T28" fmla="*/ 2147483647 w 75"/>
              <a:gd name="T29" fmla="*/ 2147483647 h 41"/>
              <a:gd name="T30" fmla="*/ 2147483647 w 75"/>
              <a:gd name="T31" fmla="*/ 2147483647 h 41"/>
              <a:gd name="T32" fmla="*/ 2147483647 w 75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5" h="41">
                <a:moveTo>
                  <a:pt x="75" y="41"/>
                </a:moveTo>
                <a:lnTo>
                  <a:pt x="68" y="33"/>
                </a:lnTo>
                <a:lnTo>
                  <a:pt x="57" y="24"/>
                </a:lnTo>
                <a:lnTo>
                  <a:pt x="47" y="17"/>
                </a:lnTo>
                <a:lnTo>
                  <a:pt x="33" y="10"/>
                </a:lnTo>
                <a:lnTo>
                  <a:pt x="22" y="5"/>
                </a:lnTo>
                <a:lnTo>
                  <a:pt x="12" y="1"/>
                </a:lnTo>
                <a:lnTo>
                  <a:pt x="4" y="0"/>
                </a:lnTo>
                <a:lnTo>
                  <a:pt x="0" y="1"/>
                </a:lnTo>
                <a:lnTo>
                  <a:pt x="0" y="4"/>
                </a:lnTo>
                <a:lnTo>
                  <a:pt x="5" y="8"/>
                </a:lnTo>
                <a:lnTo>
                  <a:pt x="14" y="12"/>
                </a:lnTo>
                <a:lnTo>
                  <a:pt x="25" y="17"/>
                </a:lnTo>
                <a:lnTo>
                  <a:pt x="38" y="22"/>
                </a:lnTo>
                <a:lnTo>
                  <a:pt x="52" y="28"/>
                </a:lnTo>
                <a:lnTo>
                  <a:pt x="64" y="34"/>
                </a:lnTo>
                <a:lnTo>
                  <a:pt x="75" y="4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60" name="Freeform 78"/>
          <p:cNvSpPr>
            <a:spLocks/>
          </p:cNvSpPr>
          <p:nvPr/>
        </p:nvSpPr>
        <p:spPr bwMode="auto">
          <a:xfrm>
            <a:off x="10336214" y="4441825"/>
            <a:ext cx="71437" cy="96838"/>
          </a:xfrm>
          <a:custGeom>
            <a:avLst/>
            <a:gdLst>
              <a:gd name="T0" fmla="*/ 0 w 89"/>
              <a:gd name="T1" fmla="*/ 2147483647 h 61"/>
              <a:gd name="T2" fmla="*/ 2147483647 w 89"/>
              <a:gd name="T3" fmla="*/ 0 h 61"/>
              <a:gd name="T4" fmla="*/ 2147483647 w 89"/>
              <a:gd name="T5" fmla="*/ 2147483647 h 61"/>
              <a:gd name="T6" fmla="*/ 2147483647 w 89"/>
              <a:gd name="T7" fmla="*/ 2147483647 h 61"/>
              <a:gd name="T8" fmla="*/ 2147483647 w 89"/>
              <a:gd name="T9" fmla="*/ 2147483647 h 61"/>
              <a:gd name="T10" fmla="*/ 2147483647 w 89"/>
              <a:gd name="T11" fmla="*/ 2147483647 h 61"/>
              <a:gd name="T12" fmla="*/ 2147483647 w 89"/>
              <a:gd name="T13" fmla="*/ 2147483647 h 61"/>
              <a:gd name="T14" fmla="*/ 2147483647 w 89"/>
              <a:gd name="T15" fmla="*/ 2147483647 h 61"/>
              <a:gd name="T16" fmla="*/ 2147483647 w 89"/>
              <a:gd name="T17" fmla="*/ 2147483647 h 61"/>
              <a:gd name="T18" fmla="*/ 2147483647 w 89"/>
              <a:gd name="T19" fmla="*/ 2147483647 h 61"/>
              <a:gd name="T20" fmla="*/ 2147483647 w 89"/>
              <a:gd name="T21" fmla="*/ 2147483647 h 61"/>
              <a:gd name="T22" fmla="*/ 2147483647 w 89"/>
              <a:gd name="T23" fmla="*/ 2147483647 h 61"/>
              <a:gd name="T24" fmla="*/ 2147483647 w 89"/>
              <a:gd name="T25" fmla="*/ 2147483647 h 61"/>
              <a:gd name="T26" fmla="*/ 2147483647 w 89"/>
              <a:gd name="T27" fmla="*/ 2147483647 h 61"/>
              <a:gd name="T28" fmla="*/ 2147483647 w 89"/>
              <a:gd name="T29" fmla="*/ 2147483647 h 61"/>
              <a:gd name="T30" fmla="*/ 2147483647 w 89"/>
              <a:gd name="T31" fmla="*/ 2147483647 h 61"/>
              <a:gd name="T32" fmla="*/ 0 w 89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9" h="61">
                <a:moveTo>
                  <a:pt x="0" y="1"/>
                </a:moveTo>
                <a:lnTo>
                  <a:pt x="4" y="0"/>
                </a:lnTo>
                <a:lnTo>
                  <a:pt x="14" y="3"/>
                </a:lnTo>
                <a:lnTo>
                  <a:pt x="26" y="8"/>
                </a:lnTo>
                <a:lnTo>
                  <a:pt x="42" y="17"/>
                </a:lnTo>
                <a:lnTo>
                  <a:pt x="57" y="26"/>
                </a:lnTo>
                <a:lnTo>
                  <a:pt x="72" y="37"/>
                </a:lnTo>
                <a:lnTo>
                  <a:pt x="83" y="48"/>
                </a:lnTo>
                <a:lnTo>
                  <a:pt x="89" y="61"/>
                </a:lnTo>
                <a:lnTo>
                  <a:pt x="80" y="54"/>
                </a:lnTo>
                <a:lnTo>
                  <a:pt x="67" y="45"/>
                </a:lnTo>
                <a:lnTo>
                  <a:pt x="50" y="36"/>
                </a:lnTo>
                <a:lnTo>
                  <a:pt x="34" y="27"/>
                </a:lnTo>
                <a:lnTo>
                  <a:pt x="20" y="18"/>
                </a:lnTo>
                <a:lnTo>
                  <a:pt x="9" y="10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61" name="Freeform 79"/>
          <p:cNvSpPr>
            <a:spLocks/>
          </p:cNvSpPr>
          <p:nvPr/>
        </p:nvSpPr>
        <p:spPr bwMode="auto">
          <a:xfrm>
            <a:off x="10325100" y="4503738"/>
            <a:ext cx="84138" cy="120650"/>
          </a:xfrm>
          <a:custGeom>
            <a:avLst/>
            <a:gdLst>
              <a:gd name="T0" fmla="*/ 0 w 106"/>
              <a:gd name="T1" fmla="*/ 0 h 76"/>
              <a:gd name="T2" fmla="*/ 2147483647 w 106"/>
              <a:gd name="T3" fmla="*/ 0 h 76"/>
              <a:gd name="T4" fmla="*/ 2147483647 w 106"/>
              <a:gd name="T5" fmla="*/ 2147483647 h 76"/>
              <a:gd name="T6" fmla="*/ 2147483647 w 106"/>
              <a:gd name="T7" fmla="*/ 2147483647 h 76"/>
              <a:gd name="T8" fmla="*/ 2147483647 w 106"/>
              <a:gd name="T9" fmla="*/ 2147483647 h 76"/>
              <a:gd name="T10" fmla="*/ 2147483647 w 106"/>
              <a:gd name="T11" fmla="*/ 2147483647 h 76"/>
              <a:gd name="T12" fmla="*/ 2147483647 w 106"/>
              <a:gd name="T13" fmla="*/ 2147483647 h 76"/>
              <a:gd name="T14" fmla="*/ 2147483647 w 106"/>
              <a:gd name="T15" fmla="*/ 2147483647 h 76"/>
              <a:gd name="T16" fmla="*/ 2147483647 w 106"/>
              <a:gd name="T17" fmla="*/ 2147483647 h 76"/>
              <a:gd name="T18" fmla="*/ 2147483647 w 106"/>
              <a:gd name="T19" fmla="*/ 2147483647 h 76"/>
              <a:gd name="T20" fmla="*/ 2147483647 w 106"/>
              <a:gd name="T21" fmla="*/ 2147483647 h 76"/>
              <a:gd name="T22" fmla="*/ 2147483647 w 106"/>
              <a:gd name="T23" fmla="*/ 2147483647 h 76"/>
              <a:gd name="T24" fmla="*/ 2147483647 w 106"/>
              <a:gd name="T25" fmla="*/ 2147483647 h 76"/>
              <a:gd name="T26" fmla="*/ 2147483647 w 106"/>
              <a:gd name="T27" fmla="*/ 2147483647 h 76"/>
              <a:gd name="T28" fmla="*/ 2147483647 w 106"/>
              <a:gd name="T29" fmla="*/ 2147483647 h 76"/>
              <a:gd name="T30" fmla="*/ 2147483647 w 106"/>
              <a:gd name="T31" fmla="*/ 2147483647 h 76"/>
              <a:gd name="T32" fmla="*/ 0 w 106"/>
              <a:gd name="T33" fmla="*/ 0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76">
                <a:moveTo>
                  <a:pt x="0" y="0"/>
                </a:moveTo>
                <a:lnTo>
                  <a:pt x="5" y="0"/>
                </a:lnTo>
                <a:lnTo>
                  <a:pt x="17" y="4"/>
                </a:lnTo>
                <a:lnTo>
                  <a:pt x="33" y="13"/>
                </a:lnTo>
                <a:lnTo>
                  <a:pt x="51" y="24"/>
                </a:lnTo>
                <a:lnTo>
                  <a:pt x="68" y="36"/>
                </a:lnTo>
                <a:lnTo>
                  <a:pt x="84" y="51"/>
                </a:lnTo>
                <a:lnTo>
                  <a:pt x="98" y="64"/>
                </a:lnTo>
                <a:lnTo>
                  <a:pt x="106" y="76"/>
                </a:lnTo>
                <a:lnTo>
                  <a:pt x="98" y="70"/>
                </a:lnTo>
                <a:lnTo>
                  <a:pt x="83" y="61"/>
                </a:lnTo>
                <a:lnTo>
                  <a:pt x="65" y="51"/>
                </a:lnTo>
                <a:lnTo>
                  <a:pt x="45" y="38"/>
                </a:lnTo>
                <a:lnTo>
                  <a:pt x="27" y="26"/>
                </a:lnTo>
                <a:lnTo>
                  <a:pt x="12" y="15"/>
                </a:lnTo>
                <a:lnTo>
                  <a:pt x="3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62" name="Freeform 80"/>
          <p:cNvSpPr>
            <a:spLocks/>
          </p:cNvSpPr>
          <p:nvPr/>
        </p:nvSpPr>
        <p:spPr bwMode="auto">
          <a:xfrm>
            <a:off x="10309226" y="4598989"/>
            <a:ext cx="92075" cy="111125"/>
          </a:xfrm>
          <a:custGeom>
            <a:avLst/>
            <a:gdLst>
              <a:gd name="T0" fmla="*/ 0 w 116"/>
              <a:gd name="T1" fmla="*/ 2147483647 h 70"/>
              <a:gd name="T2" fmla="*/ 2147483647 w 116"/>
              <a:gd name="T3" fmla="*/ 0 h 70"/>
              <a:gd name="T4" fmla="*/ 2147483647 w 116"/>
              <a:gd name="T5" fmla="*/ 2147483647 h 70"/>
              <a:gd name="T6" fmla="*/ 2147483647 w 116"/>
              <a:gd name="T7" fmla="*/ 2147483647 h 70"/>
              <a:gd name="T8" fmla="*/ 2147483647 w 116"/>
              <a:gd name="T9" fmla="*/ 2147483647 h 70"/>
              <a:gd name="T10" fmla="*/ 2147483647 w 116"/>
              <a:gd name="T11" fmla="*/ 2147483647 h 70"/>
              <a:gd name="T12" fmla="*/ 2147483647 w 116"/>
              <a:gd name="T13" fmla="*/ 2147483647 h 70"/>
              <a:gd name="T14" fmla="*/ 2147483647 w 116"/>
              <a:gd name="T15" fmla="*/ 2147483647 h 70"/>
              <a:gd name="T16" fmla="*/ 2147483647 w 116"/>
              <a:gd name="T17" fmla="*/ 2147483647 h 70"/>
              <a:gd name="T18" fmla="*/ 2147483647 w 116"/>
              <a:gd name="T19" fmla="*/ 2147483647 h 70"/>
              <a:gd name="T20" fmla="*/ 2147483647 w 116"/>
              <a:gd name="T21" fmla="*/ 2147483647 h 70"/>
              <a:gd name="T22" fmla="*/ 2147483647 w 116"/>
              <a:gd name="T23" fmla="*/ 2147483647 h 70"/>
              <a:gd name="T24" fmla="*/ 2147483647 w 116"/>
              <a:gd name="T25" fmla="*/ 2147483647 h 70"/>
              <a:gd name="T26" fmla="*/ 2147483647 w 116"/>
              <a:gd name="T27" fmla="*/ 2147483647 h 70"/>
              <a:gd name="T28" fmla="*/ 2147483647 w 116"/>
              <a:gd name="T29" fmla="*/ 2147483647 h 70"/>
              <a:gd name="T30" fmla="*/ 2147483647 w 116"/>
              <a:gd name="T31" fmla="*/ 2147483647 h 70"/>
              <a:gd name="T32" fmla="*/ 0 w 116"/>
              <a:gd name="T33" fmla="*/ 2147483647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" h="70">
                <a:moveTo>
                  <a:pt x="0" y="1"/>
                </a:moveTo>
                <a:lnTo>
                  <a:pt x="6" y="0"/>
                </a:lnTo>
                <a:lnTo>
                  <a:pt x="21" y="4"/>
                </a:lnTo>
                <a:lnTo>
                  <a:pt x="39" y="11"/>
                </a:lnTo>
                <a:lnTo>
                  <a:pt x="59" y="22"/>
                </a:lnTo>
                <a:lnTo>
                  <a:pt x="77" y="34"/>
                </a:lnTo>
                <a:lnTo>
                  <a:pt x="95" y="46"/>
                </a:lnTo>
                <a:lnTo>
                  <a:pt x="110" y="59"/>
                </a:lnTo>
                <a:lnTo>
                  <a:pt x="116" y="70"/>
                </a:lnTo>
                <a:lnTo>
                  <a:pt x="107" y="66"/>
                </a:lnTo>
                <a:lnTo>
                  <a:pt x="92" y="58"/>
                </a:lnTo>
                <a:lnTo>
                  <a:pt x="72" y="47"/>
                </a:lnTo>
                <a:lnTo>
                  <a:pt x="51" y="35"/>
                </a:lnTo>
                <a:lnTo>
                  <a:pt x="31" y="24"/>
                </a:lnTo>
                <a:lnTo>
                  <a:pt x="15" y="13"/>
                </a:lnTo>
                <a:lnTo>
                  <a:pt x="2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63" name="Freeform 81"/>
          <p:cNvSpPr>
            <a:spLocks/>
          </p:cNvSpPr>
          <p:nvPr/>
        </p:nvSpPr>
        <p:spPr bwMode="auto">
          <a:xfrm>
            <a:off x="10306050" y="4646614"/>
            <a:ext cx="84138" cy="98425"/>
          </a:xfrm>
          <a:custGeom>
            <a:avLst/>
            <a:gdLst>
              <a:gd name="T0" fmla="*/ 0 w 106"/>
              <a:gd name="T1" fmla="*/ 2147483647 h 62"/>
              <a:gd name="T2" fmla="*/ 2147483647 w 106"/>
              <a:gd name="T3" fmla="*/ 0 h 62"/>
              <a:gd name="T4" fmla="*/ 2147483647 w 106"/>
              <a:gd name="T5" fmla="*/ 2147483647 h 62"/>
              <a:gd name="T6" fmla="*/ 2147483647 w 106"/>
              <a:gd name="T7" fmla="*/ 2147483647 h 62"/>
              <a:gd name="T8" fmla="*/ 2147483647 w 106"/>
              <a:gd name="T9" fmla="*/ 2147483647 h 62"/>
              <a:gd name="T10" fmla="*/ 2147483647 w 106"/>
              <a:gd name="T11" fmla="*/ 2147483647 h 62"/>
              <a:gd name="T12" fmla="*/ 2147483647 w 106"/>
              <a:gd name="T13" fmla="*/ 2147483647 h 62"/>
              <a:gd name="T14" fmla="*/ 2147483647 w 106"/>
              <a:gd name="T15" fmla="*/ 2147483647 h 62"/>
              <a:gd name="T16" fmla="*/ 2147483647 w 106"/>
              <a:gd name="T17" fmla="*/ 2147483647 h 62"/>
              <a:gd name="T18" fmla="*/ 2147483647 w 106"/>
              <a:gd name="T19" fmla="*/ 2147483647 h 62"/>
              <a:gd name="T20" fmla="*/ 2147483647 w 106"/>
              <a:gd name="T21" fmla="*/ 2147483647 h 62"/>
              <a:gd name="T22" fmla="*/ 2147483647 w 106"/>
              <a:gd name="T23" fmla="*/ 2147483647 h 62"/>
              <a:gd name="T24" fmla="*/ 2147483647 w 106"/>
              <a:gd name="T25" fmla="*/ 2147483647 h 62"/>
              <a:gd name="T26" fmla="*/ 2147483647 w 106"/>
              <a:gd name="T27" fmla="*/ 2147483647 h 62"/>
              <a:gd name="T28" fmla="*/ 2147483647 w 106"/>
              <a:gd name="T29" fmla="*/ 2147483647 h 62"/>
              <a:gd name="T30" fmla="*/ 2147483647 w 106"/>
              <a:gd name="T31" fmla="*/ 2147483647 h 62"/>
              <a:gd name="T32" fmla="*/ 0 w 106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62">
                <a:moveTo>
                  <a:pt x="0" y="1"/>
                </a:moveTo>
                <a:lnTo>
                  <a:pt x="5" y="0"/>
                </a:lnTo>
                <a:lnTo>
                  <a:pt x="17" y="4"/>
                </a:lnTo>
                <a:lnTo>
                  <a:pt x="35" y="11"/>
                </a:lnTo>
                <a:lnTo>
                  <a:pt x="53" y="20"/>
                </a:lnTo>
                <a:lnTo>
                  <a:pt x="71" y="31"/>
                </a:lnTo>
                <a:lnTo>
                  <a:pt x="88" y="42"/>
                </a:lnTo>
                <a:lnTo>
                  <a:pt x="100" y="52"/>
                </a:lnTo>
                <a:lnTo>
                  <a:pt x="106" y="62"/>
                </a:lnTo>
                <a:lnTo>
                  <a:pt x="96" y="57"/>
                </a:lnTo>
                <a:lnTo>
                  <a:pt x="80" y="49"/>
                </a:lnTo>
                <a:lnTo>
                  <a:pt x="61" y="41"/>
                </a:lnTo>
                <a:lnTo>
                  <a:pt x="43" y="31"/>
                </a:lnTo>
                <a:lnTo>
                  <a:pt x="24" y="21"/>
                </a:lnTo>
                <a:lnTo>
                  <a:pt x="10" y="13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64" name="Freeform 82"/>
          <p:cNvSpPr>
            <a:spLocks/>
          </p:cNvSpPr>
          <p:nvPr/>
        </p:nvSpPr>
        <p:spPr bwMode="auto">
          <a:xfrm>
            <a:off x="10307638" y="4729163"/>
            <a:ext cx="68262" cy="82550"/>
          </a:xfrm>
          <a:custGeom>
            <a:avLst/>
            <a:gdLst>
              <a:gd name="T0" fmla="*/ 0 w 87"/>
              <a:gd name="T1" fmla="*/ 2147483647 h 52"/>
              <a:gd name="T2" fmla="*/ 2147483647 w 87"/>
              <a:gd name="T3" fmla="*/ 0 h 52"/>
              <a:gd name="T4" fmla="*/ 2147483647 w 87"/>
              <a:gd name="T5" fmla="*/ 2147483647 h 52"/>
              <a:gd name="T6" fmla="*/ 2147483647 w 87"/>
              <a:gd name="T7" fmla="*/ 2147483647 h 52"/>
              <a:gd name="T8" fmla="*/ 2147483647 w 87"/>
              <a:gd name="T9" fmla="*/ 2147483647 h 52"/>
              <a:gd name="T10" fmla="*/ 2147483647 w 87"/>
              <a:gd name="T11" fmla="*/ 2147483647 h 52"/>
              <a:gd name="T12" fmla="*/ 2147483647 w 87"/>
              <a:gd name="T13" fmla="*/ 2147483647 h 52"/>
              <a:gd name="T14" fmla="*/ 2147483647 w 87"/>
              <a:gd name="T15" fmla="*/ 2147483647 h 52"/>
              <a:gd name="T16" fmla="*/ 2147483647 w 87"/>
              <a:gd name="T17" fmla="*/ 2147483647 h 52"/>
              <a:gd name="T18" fmla="*/ 2147483647 w 87"/>
              <a:gd name="T19" fmla="*/ 2147483647 h 52"/>
              <a:gd name="T20" fmla="*/ 2147483647 w 87"/>
              <a:gd name="T21" fmla="*/ 2147483647 h 52"/>
              <a:gd name="T22" fmla="*/ 2147483647 w 87"/>
              <a:gd name="T23" fmla="*/ 2147483647 h 52"/>
              <a:gd name="T24" fmla="*/ 2147483647 w 87"/>
              <a:gd name="T25" fmla="*/ 2147483647 h 52"/>
              <a:gd name="T26" fmla="*/ 2147483647 w 87"/>
              <a:gd name="T27" fmla="*/ 2147483647 h 52"/>
              <a:gd name="T28" fmla="*/ 2147483647 w 87"/>
              <a:gd name="T29" fmla="*/ 2147483647 h 52"/>
              <a:gd name="T30" fmla="*/ 2147483647 w 87"/>
              <a:gd name="T31" fmla="*/ 2147483647 h 52"/>
              <a:gd name="T32" fmla="*/ 0 w 87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7" h="52">
                <a:moveTo>
                  <a:pt x="0" y="1"/>
                </a:moveTo>
                <a:lnTo>
                  <a:pt x="5" y="0"/>
                </a:lnTo>
                <a:lnTo>
                  <a:pt x="15" y="1"/>
                </a:lnTo>
                <a:lnTo>
                  <a:pt x="28" y="6"/>
                </a:lnTo>
                <a:lnTo>
                  <a:pt x="43" y="12"/>
                </a:lnTo>
                <a:lnTo>
                  <a:pt x="58" y="20"/>
                </a:lnTo>
                <a:lnTo>
                  <a:pt x="71" y="30"/>
                </a:lnTo>
                <a:lnTo>
                  <a:pt x="82" y="41"/>
                </a:lnTo>
                <a:lnTo>
                  <a:pt x="87" y="52"/>
                </a:lnTo>
                <a:lnTo>
                  <a:pt x="78" y="47"/>
                </a:lnTo>
                <a:lnTo>
                  <a:pt x="66" y="40"/>
                </a:lnTo>
                <a:lnTo>
                  <a:pt x="50" y="32"/>
                </a:lnTo>
                <a:lnTo>
                  <a:pt x="34" y="25"/>
                </a:lnTo>
                <a:lnTo>
                  <a:pt x="20" y="17"/>
                </a:lnTo>
                <a:lnTo>
                  <a:pt x="8" y="11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65" name="Freeform 83"/>
          <p:cNvSpPr>
            <a:spLocks/>
          </p:cNvSpPr>
          <p:nvPr/>
        </p:nvSpPr>
        <p:spPr bwMode="auto">
          <a:xfrm>
            <a:off x="10291764" y="4846639"/>
            <a:ext cx="41275" cy="20637"/>
          </a:xfrm>
          <a:custGeom>
            <a:avLst/>
            <a:gdLst>
              <a:gd name="T0" fmla="*/ 0 w 54"/>
              <a:gd name="T1" fmla="*/ 2147483647 h 13"/>
              <a:gd name="T2" fmla="*/ 2147483647 w 54"/>
              <a:gd name="T3" fmla="*/ 2147483647 h 13"/>
              <a:gd name="T4" fmla="*/ 2147483647 w 54"/>
              <a:gd name="T5" fmla="*/ 0 h 13"/>
              <a:gd name="T6" fmla="*/ 2147483647 w 54"/>
              <a:gd name="T7" fmla="*/ 0 h 13"/>
              <a:gd name="T8" fmla="*/ 2147483647 w 54"/>
              <a:gd name="T9" fmla="*/ 0 h 13"/>
              <a:gd name="T10" fmla="*/ 2147483647 w 54"/>
              <a:gd name="T11" fmla="*/ 2147483647 h 13"/>
              <a:gd name="T12" fmla="*/ 2147483647 w 54"/>
              <a:gd name="T13" fmla="*/ 2147483647 h 13"/>
              <a:gd name="T14" fmla="*/ 2147483647 w 54"/>
              <a:gd name="T15" fmla="*/ 2147483647 h 13"/>
              <a:gd name="T16" fmla="*/ 2147483647 w 54"/>
              <a:gd name="T17" fmla="*/ 2147483647 h 13"/>
              <a:gd name="T18" fmla="*/ 2147483647 w 54"/>
              <a:gd name="T19" fmla="*/ 2147483647 h 13"/>
              <a:gd name="T20" fmla="*/ 2147483647 w 54"/>
              <a:gd name="T21" fmla="*/ 2147483647 h 13"/>
              <a:gd name="T22" fmla="*/ 2147483647 w 54"/>
              <a:gd name="T23" fmla="*/ 2147483647 h 13"/>
              <a:gd name="T24" fmla="*/ 2147483647 w 54"/>
              <a:gd name="T25" fmla="*/ 2147483647 h 13"/>
              <a:gd name="T26" fmla="*/ 2147483647 w 54"/>
              <a:gd name="T27" fmla="*/ 2147483647 h 13"/>
              <a:gd name="T28" fmla="*/ 2147483647 w 54"/>
              <a:gd name="T29" fmla="*/ 2147483647 h 13"/>
              <a:gd name="T30" fmla="*/ 0 w 54"/>
              <a:gd name="T31" fmla="*/ 2147483647 h 13"/>
              <a:gd name="T32" fmla="*/ 0 w 5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4" h="13">
                <a:moveTo>
                  <a:pt x="0" y="3"/>
                </a:moveTo>
                <a:lnTo>
                  <a:pt x="4" y="1"/>
                </a:lnTo>
                <a:lnTo>
                  <a:pt x="11" y="0"/>
                </a:lnTo>
                <a:lnTo>
                  <a:pt x="19" y="0"/>
                </a:lnTo>
                <a:lnTo>
                  <a:pt x="28" y="0"/>
                </a:lnTo>
                <a:lnTo>
                  <a:pt x="38" y="2"/>
                </a:lnTo>
                <a:lnTo>
                  <a:pt x="46" y="4"/>
                </a:lnTo>
                <a:lnTo>
                  <a:pt x="51" y="8"/>
                </a:lnTo>
                <a:lnTo>
                  <a:pt x="54" y="13"/>
                </a:lnTo>
                <a:lnTo>
                  <a:pt x="47" y="9"/>
                </a:lnTo>
                <a:lnTo>
                  <a:pt x="39" y="7"/>
                </a:lnTo>
                <a:lnTo>
                  <a:pt x="28" y="7"/>
                </a:lnTo>
                <a:lnTo>
                  <a:pt x="19" y="7"/>
                </a:lnTo>
                <a:lnTo>
                  <a:pt x="9" y="7"/>
                </a:lnTo>
                <a:lnTo>
                  <a:pt x="3" y="7"/>
                </a:lnTo>
                <a:lnTo>
                  <a:pt x="0" y="6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66" name="Freeform 84"/>
          <p:cNvSpPr>
            <a:spLocks/>
          </p:cNvSpPr>
          <p:nvPr/>
        </p:nvSpPr>
        <p:spPr bwMode="auto">
          <a:xfrm>
            <a:off x="10333038" y="4478338"/>
            <a:ext cx="76200" cy="107950"/>
          </a:xfrm>
          <a:custGeom>
            <a:avLst/>
            <a:gdLst>
              <a:gd name="T0" fmla="*/ 0 w 98"/>
              <a:gd name="T1" fmla="*/ 2147483647 h 68"/>
              <a:gd name="T2" fmla="*/ 2147483647 w 98"/>
              <a:gd name="T3" fmla="*/ 0 h 68"/>
              <a:gd name="T4" fmla="*/ 2147483647 w 98"/>
              <a:gd name="T5" fmla="*/ 2147483647 h 68"/>
              <a:gd name="T6" fmla="*/ 2147483647 w 98"/>
              <a:gd name="T7" fmla="*/ 2147483647 h 68"/>
              <a:gd name="T8" fmla="*/ 2147483647 w 98"/>
              <a:gd name="T9" fmla="*/ 2147483647 h 68"/>
              <a:gd name="T10" fmla="*/ 2147483647 w 98"/>
              <a:gd name="T11" fmla="*/ 2147483647 h 68"/>
              <a:gd name="T12" fmla="*/ 2147483647 w 98"/>
              <a:gd name="T13" fmla="*/ 2147483647 h 68"/>
              <a:gd name="T14" fmla="*/ 2147483647 w 98"/>
              <a:gd name="T15" fmla="*/ 2147483647 h 68"/>
              <a:gd name="T16" fmla="*/ 2147483647 w 98"/>
              <a:gd name="T17" fmla="*/ 2147483647 h 68"/>
              <a:gd name="T18" fmla="*/ 2147483647 w 98"/>
              <a:gd name="T19" fmla="*/ 2147483647 h 68"/>
              <a:gd name="T20" fmla="*/ 2147483647 w 98"/>
              <a:gd name="T21" fmla="*/ 2147483647 h 68"/>
              <a:gd name="T22" fmla="*/ 2147483647 w 98"/>
              <a:gd name="T23" fmla="*/ 2147483647 h 68"/>
              <a:gd name="T24" fmla="*/ 2147483647 w 98"/>
              <a:gd name="T25" fmla="*/ 2147483647 h 68"/>
              <a:gd name="T26" fmla="*/ 2147483647 w 98"/>
              <a:gd name="T27" fmla="*/ 2147483647 h 68"/>
              <a:gd name="T28" fmla="*/ 2147483647 w 98"/>
              <a:gd name="T29" fmla="*/ 2147483647 h 68"/>
              <a:gd name="T30" fmla="*/ 2147483647 w 98"/>
              <a:gd name="T31" fmla="*/ 2147483647 h 68"/>
              <a:gd name="T32" fmla="*/ 0 w 98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8" h="68">
                <a:moveTo>
                  <a:pt x="0" y="1"/>
                </a:moveTo>
                <a:lnTo>
                  <a:pt x="6" y="0"/>
                </a:lnTo>
                <a:lnTo>
                  <a:pt x="18" y="3"/>
                </a:lnTo>
                <a:lnTo>
                  <a:pt x="31" y="10"/>
                </a:lnTo>
                <a:lnTo>
                  <a:pt x="47" y="19"/>
                </a:lnTo>
                <a:lnTo>
                  <a:pt x="63" y="31"/>
                </a:lnTo>
                <a:lnTo>
                  <a:pt x="78" y="43"/>
                </a:lnTo>
                <a:lnTo>
                  <a:pt x="90" y="55"/>
                </a:lnTo>
                <a:lnTo>
                  <a:pt x="98" y="68"/>
                </a:lnTo>
                <a:lnTo>
                  <a:pt x="90" y="63"/>
                </a:lnTo>
                <a:lnTo>
                  <a:pt x="78" y="54"/>
                </a:lnTo>
                <a:lnTo>
                  <a:pt x="60" y="44"/>
                </a:lnTo>
                <a:lnTo>
                  <a:pt x="43" y="34"/>
                </a:lnTo>
                <a:lnTo>
                  <a:pt x="26" y="23"/>
                </a:lnTo>
                <a:lnTo>
                  <a:pt x="11" y="14"/>
                </a:lnTo>
                <a:lnTo>
                  <a:pt x="2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67" name="Freeform 85"/>
          <p:cNvSpPr>
            <a:spLocks/>
          </p:cNvSpPr>
          <p:nvPr/>
        </p:nvSpPr>
        <p:spPr bwMode="auto">
          <a:xfrm>
            <a:off x="10302876" y="4697413"/>
            <a:ext cx="85725" cy="80962"/>
          </a:xfrm>
          <a:custGeom>
            <a:avLst/>
            <a:gdLst>
              <a:gd name="T0" fmla="*/ 0 w 108"/>
              <a:gd name="T1" fmla="*/ 2147483647 h 51"/>
              <a:gd name="T2" fmla="*/ 2147483647 w 108"/>
              <a:gd name="T3" fmla="*/ 0 h 51"/>
              <a:gd name="T4" fmla="*/ 2147483647 w 108"/>
              <a:gd name="T5" fmla="*/ 2147483647 h 51"/>
              <a:gd name="T6" fmla="*/ 2147483647 w 108"/>
              <a:gd name="T7" fmla="*/ 2147483647 h 51"/>
              <a:gd name="T8" fmla="*/ 2147483647 w 108"/>
              <a:gd name="T9" fmla="*/ 2147483647 h 51"/>
              <a:gd name="T10" fmla="*/ 2147483647 w 108"/>
              <a:gd name="T11" fmla="*/ 2147483647 h 51"/>
              <a:gd name="T12" fmla="*/ 2147483647 w 108"/>
              <a:gd name="T13" fmla="*/ 2147483647 h 51"/>
              <a:gd name="T14" fmla="*/ 2147483647 w 108"/>
              <a:gd name="T15" fmla="*/ 2147483647 h 51"/>
              <a:gd name="T16" fmla="*/ 2147483647 w 108"/>
              <a:gd name="T17" fmla="*/ 2147483647 h 51"/>
              <a:gd name="T18" fmla="*/ 2147483647 w 108"/>
              <a:gd name="T19" fmla="*/ 2147483647 h 51"/>
              <a:gd name="T20" fmla="*/ 2147483647 w 108"/>
              <a:gd name="T21" fmla="*/ 2147483647 h 51"/>
              <a:gd name="T22" fmla="*/ 2147483647 w 108"/>
              <a:gd name="T23" fmla="*/ 2147483647 h 51"/>
              <a:gd name="T24" fmla="*/ 2147483647 w 108"/>
              <a:gd name="T25" fmla="*/ 2147483647 h 51"/>
              <a:gd name="T26" fmla="*/ 2147483647 w 108"/>
              <a:gd name="T27" fmla="*/ 2147483647 h 51"/>
              <a:gd name="T28" fmla="*/ 2147483647 w 108"/>
              <a:gd name="T29" fmla="*/ 2147483647 h 51"/>
              <a:gd name="T30" fmla="*/ 2147483647 w 108"/>
              <a:gd name="T31" fmla="*/ 2147483647 h 51"/>
              <a:gd name="T32" fmla="*/ 0 w 108"/>
              <a:gd name="T33" fmla="*/ 2147483647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8" h="51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3" y="6"/>
                </a:lnTo>
                <a:lnTo>
                  <a:pt x="52" y="12"/>
                </a:lnTo>
                <a:lnTo>
                  <a:pt x="69" y="20"/>
                </a:lnTo>
                <a:lnTo>
                  <a:pt x="87" y="30"/>
                </a:lnTo>
                <a:lnTo>
                  <a:pt x="100" y="40"/>
                </a:lnTo>
                <a:lnTo>
                  <a:pt x="108" y="51"/>
                </a:lnTo>
                <a:lnTo>
                  <a:pt x="97" y="46"/>
                </a:lnTo>
                <a:lnTo>
                  <a:pt x="83" y="40"/>
                </a:lnTo>
                <a:lnTo>
                  <a:pt x="64" y="33"/>
                </a:lnTo>
                <a:lnTo>
                  <a:pt x="44" y="25"/>
                </a:lnTo>
                <a:lnTo>
                  <a:pt x="27" y="17"/>
                </a:lnTo>
                <a:lnTo>
                  <a:pt x="12" y="10"/>
                </a:lnTo>
                <a:lnTo>
                  <a:pt x="1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68" name="Freeform 86"/>
          <p:cNvSpPr>
            <a:spLocks/>
          </p:cNvSpPr>
          <p:nvPr/>
        </p:nvSpPr>
        <p:spPr bwMode="auto">
          <a:xfrm>
            <a:off x="10301288" y="4754563"/>
            <a:ext cx="63500" cy="80962"/>
          </a:xfrm>
          <a:custGeom>
            <a:avLst/>
            <a:gdLst>
              <a:gd name="T0" fmla="*/ 0 w 79"/>
              <a:gd name="T1" fmla="*/ 0 h 51"/>
              <a:gd name="T2" fmla="*/ 2147483647 w 79"/>
              <a:gd name="T3" fmla="*/ 0 h 51"/>
              <a:gd name="T4" fmla="*/ 2147483647 w 79"/>
              <a:gd name="T5" fmla="*/ 2147483647 h 51"/>
              <a:gd name="T6" fmla="*/ 2147483647 w 79"/>
              <a:gd name="T7" fmla="*/ 2147483647 h 51"/>
              <a:gd name="T8" fmla="*/ 2147483647 w 79"/>
              <a:gd name="T9" fmla="*/ 2147483647 h 51"/>
              <a:gd name="T10" fmla="*/ 2147483647 w 79"/>
              <a:gd name="T11" fmla="*/ 2147483647 h 51"/>
              <a:gd name="T12" fmla="*/ 2147483647 w 79"/>
              <a:gd name="T13" fmla="*/ 2147483647 h 51"/>
              <a:gd name="T14" fmla="*/ 2147483647 w 79"/>
              <a:gd name="T15" fmla="*/ 2147483647 h 51"/>
              <a:gd name="T16" fmla="*/ 2147483647 w 79"/>
              <a:gd name="T17" fmla="*/ 2147483647 h 51"/>
              <a:gd name="T18" fmla="*/ 2147483647 w 79"/>
              <a:gd name="T19" fmla="*/ 2147483647 h 51"/>
              <a:gd name="T20" fmla="*/ 2147483647 w 79"/>
              <a:gd name="T21" fmla="*/ 2147483647 h 51"/>
              <a:gd name="T22" fmla="*/ 2147483647 w 79"/>
              <a:gd name="T23" fmla="*/ 2147483647 h 51"/>
              <a:gd name="T24" fmla="*/ 2147483647 w 79"/>
              <a:gd name="T25" fmla="*/ 2147483647 h 51"/>
              <a:gd name="T26" fmla="*/ 2147483647 w 79"/>
              <a:gd name="T27" fmla="*/ 2147483647 h 51"/>
              <a:gd name="T28" fmla="*/ 2147483647 w 79"/>
              <a:gd name="T29" fmla="*/ 2147483647 h 51"/>
              <a:gd name="T30" fmla="*/ 2147483647 w 79"/>
              <a:gd name="T31" fmla="*/ 2147483647 h 51"/>
              <a:gd name="T32" fmla="*/ 0 w 79"/>
              <a:gd name="T33" fmla="*/ 0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9" h="51">
                <a:moveTo>
                  <a:pt x="0" y="0"/>
                </a:moveTo>
                <a:lnTo>
                  <a:pt x="6" y="0"/>
                </a:lnTo>
                <a:lnTo>
                  <a:pt x="16" y="3"/>
                </a:lnTo>
                <a:lnTo>
                  <a:pt x="29" y="10"/>
                </a:lnTo>
                <a:lnTo>
                  <a:pt x="43" y="18"/>
                </a:lnTo>
                <a:lnTo>
                  <a:pt x="58" y="28"/>
                </a:lnTo>
                <a:lnTo>
                  <a:pt x="69" y="38"/>
                </a:lnTo>
                <a:lnTo>
                  <a:pt x="77" y="45"/>
                </a:lnTo>
                <a:lnTo>
                  <a:pt x="79" y="51"/>
                </a:lnTo>
                <a:lnTo>
                  <a:pt x="73" y="47"/>
                </a:lnTo>
                <a:lnTo>
                  <a:pt x="62" y="41"/>
                </a:lnTo>
                <a:lnTo>
                  <a:pt x="49" y="34"/>
                </a:lnTo>
                <a:lnTo>
                  <a:pt x="35" y="26"/>
                </a:lnTo>
                <a:lnTo>
                  <a:pt x="22" y="18"/>
                </a:lnTo>
                <a:lnTo>
                  <a:pt x="11" y="10"/>
                </a:lnTo>
                <a:lnTo>
                  <a:pt x="3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69" name="Freeform 87"/>
          <p:cNvSpPr>
            <a:spLocks/>
          </p:cNvSpPr>
          <p:nvPr/>
        </p:nvSpPr>
        <p:spPr bwMode="auto">
          <a:xfrm>
            <a:off x="10309225" y="4816475"/>
            <a:ext cx="46038" cy="33338"/>
          </a:xfrm>
          <a:custGeom>
            <a:avLst/>
            <a:gdLst>
              <a:gd name="T0" fmla="*/ 0 w 59"/>
              <a:gd name="T1" fmla="*/ 2147483647 h 21"/>
              <a:gd name="T2" fmla="*/ 2147483647 w 59"/>
              <a:gd name="T3" fmla="*/ 0 h 21"/>
              <a:gd name="T4" fmla="*/ 2147483647 w 59"/>
              <a:gd name="T5" fmla="*/ 0 h 21"/>
              <a:gd name="T6" fmla="*/ 2147483647 w 59"/>
              <a:gd name="T7" fmla="*/ 2147483647 h 21"/>
              <a:gd name="T8" fmla="*/ 2147483647 w 59"/>
              <a:gd name="T9" fmla="*/ 2147483647 h 21"/>
              <a:gd name="T10" fmla="*/ 2147483647 w 59"/>
              <a:gd name="T11" fmla="*/ 2147483647 h 21"/>
              <a:gd name="T12" fmla="*/ 2147483647 w 59"/>
              <a:gd name="T13" fmla="*/ 2147483647 h 21"/>
              <a:gd name="T14" fmla="*/ 2147483647 w 59"/>
              <a:gd name="T15" fmla="*/ 2147483647 h 21"/>
              <a:gd name="T16" fmla="*/ 2147483647 w 59"/>
              <a:gd name="T17" fmla="*/ 2147483647 h 21"/>
              <a:gd name="T18" fmla="*/ 2147483647 w 59"/>
              <a:gd name="T19" fmla="*/ 2147483647 h 21"/>
              <a:gd name="T20" fmla="*/ 2147483647 w 59"/>
              <a:gd name="T21" fmla="*/ 2147483647 h 21"/>
              <a:gd name="T22" fmla="*/ 2147483647 w 59"/>
              <a:gd name="T23" fmla="*/ 2147483647 h 21"/>
              <a:gd name="T24" fmla="*/ 2147483647 w 59"/>
              <a:gd name="T25" fmla="*/ 2147483647 h 21"/>
              <a:gd name="T26" fmla="*/ 2147483647 w 59"/>
              <a:gd name="T27" fmla="*/ 2147483647 h 21"/>
              <a:gd name="T28" fmla="*/ 2147483647 w 59"/>
              <a:gd name="T29" fmla="*/ 2147483647 h 21"/>
              <a:gd name="T30" fmla="*/ 0 w 59"/>
              <a:gd name="T31" fmla="*/ 2147483647 h 21"/>
              <a:gd name="T32" fmla="*/ 0 w 5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" h="21">
                <a:moveTo>
                  <a:pt x="0" y="2"/>
                </a:moveTo>
                <a:lnTo>
                  <a:pt x="2" y="0"/>
                </a:lnTo>
                <a:lnTo>
                  <a:pt x="11" y="0"/>
                </a:lnTo>
                <a:lnTo>
                  <a:pt x="20" y="1"/>
                </a:lnTo>
                <a:lnTo>
                  <a:pt x="31" y="3"/>
                </a:lnTo>
                <a:lnTo>
                  <a:pt x="41" y="6"/>
                </a:lnTo>
                <a:lnTo>
                  <a:pt x="49" y="10"/>
                </a:lnTo>
                <a:lnTo>
                  <a:pt x="56" y="15"/>
                </a:lnTo>
                <a:lnTo>
                  <a:pt x="59" y="21"/>
                </a:lnTo>
                <a:lnTo>
                  <a:pt x="52" y="16"/>
                </a:lnTo>
                <a:lnTo>
                  <a:pt x="43" y="13"/>
                </a:lnTo>
                <a:lnTo>
                  <a:pt x="32" y="11"/>
                </a:lnTo>
                <a:lnTo>
                  <a:pt x="21" y="9"/>
                </a:lnTo>
                <a:lnTo>
                  <a:pt x="11" y="8"/>
                </a:lnTo>
                <a:lnTo>
                  <a:pt x="4" y="7"/>
                </a:lnTo>
                <a:lnTo>
                  <a:pt x="0" y="5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70" name="Freeform 88"/>
          <p:cNvSpPr>
            <a:spLocks/>
          </p:cNvSpPr>
          <p:nvPr/>
        </p:nvSpPr>
        <p:spPr bwMode="auto">
          <a:xfrm>
            <a:off x="10361613" y="4389439"/>
            <a:ext cx="38100" cy="65087"/>
          </a:xfrm>
          <a:custGeom>
            <a:avLst/>
            <a:gdLst>
              <a:gd name="T0" fmla="*/ 2147483647 w 47"/>
              <a:gd name="T1" fmla="*/ 2147483647 h 41"/>
              <a:gd name="T2" fmla="*/ 2147483647 w 47"/>
              <a:gd name="T3" fmla="*/ 2147483647 h 41"/>
              <a:gd name="T4" fmla="*/ 2147483647 w 47"/>
              <a:gd name="T5" fmla="*/ 2147483647 h 41"/>
              <a:gd name="T6" fmla="*/ 2147483647 w 47"/>
              <a:gd name="T7" fmla="*/ 2147483647 h 41"/>
              <a:gd name="T8" fmla="*/ 2147483647 w 47"/>
              <a:gd name="T9" fmla="*/ 2147483647 h 41"/>
              <a:gd name="T10" fmla="*/ 2147483647 w 47"/>
              <a:gd name="T11" fmla="*/ 2147483647 h 41"/>
              <a:gd name="T12" fmla="*/ 2147483647 w 47"/>
              <a:gd name="T13" fmla="*/ 2147483647 h 41"/>
              <a:gd name="T14" fmla="*/ 0 w 47"/>
              <a:gd name="T15" fmla="*/ 2147483647 h 41"/>
              <a:gd name="T16" fmla="*/ 2147483647 w 47"/>
              <a:gd name="T17" fmla="*/ 2147483647 h 41"/>
              <a:gd name="T18" fmla="*/ 2147483647 w 47"/>
              <a:gd name="T19" fmla="*/ 0 h 41"/>
              <a:gd name="T20" fmla="*/ 2147483647 w 47"/>
              <a:gd name="T21" fmla="*/ 2147483647 h 41"/>
              <a:gd name="T22" fmla="*/ 2147483647 w 47"/>
              <a:gd name="T23" fmla="*/ 2147483647 h 41"/>
              <a:gd name="T24" fmla="*/ 2147483647 w 47"/>
              <a:gd name="T25" fmla="*/ 2147483647 h 41"/>
              <a:gd name="T26" fmla="*/ 2147483647 w 47"/>
              <a:gd name="T27" fmla="*/ 2147483647 h 41"/>
              <a:gd name="T28" fmla="*/ 2147483647 w 47"/>
              <a:gd name="T29" fmla="*/ 2147483647 h 41"/>
              <a:gd name="T30" fmla="*/ 2147483647 w 47"/>
              <a:gd name="T31" fmla="*/ 2147483647 h 41"/>
              <a:gd name="T32" fmla="*/ 2147483647 w 47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" h="41">
                <a:moveTo>
                  <a:pt x="47" y="41"/>
                </a:moveTo>
                <a:lnTo>
                  <a:pt x="43" y="39"/>
                </a:lnTo>
                <a:lnTo>
                  <a:pt x="36" y="34"/>
                </a:lnTo>
                <a:lnTo>
                  <a:pt x="27" y="29"/>
                </a:lnTo>
                <a:lnTo>
                  <a:pt x="17" y="23"/>
                </a:lnTo>
                <a:lnTo>
                  <a:pt x="9" y="17"/>
                </a:lnTo>
                <a:lnTo>
                  <a:pt x="2" y="10"/>
                </a:lnTo>
                <a:lnTo>
                  <a:pt x="0" y="5"/>
                </a:lnTo>
                <a:lnTo>
                  <a:pt x="2" y="1"/>
                </a:lnTo>
                <a:lnTo>
                  <a:pt x="8" y="0"/>
                </a:lnTo>
                <a:lnTo>
                  <a:pt x="13" y="3"/>
                </a:lnTo>
                <a:lnTo>
                  <a:pt x="20" y="8"/>
                </a:lnTo>
                <a:lnTo>
                  <a:pt x="27" y="14"/>
                </a:lnTo>
                <a:lnTo>
                  <a:pt x="32" y="23"/>
                </a:lnTo>
                <a:lnTo>
                  <a:pt x="39" y="30"/>
                </a:lnTo>
                <a:lnTo>
                  <a:pt x="43" y="37"/>
                </a:lnTo>
                <a:lnTo>
                  <a:pt x="47" y="4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71" name="Freeform 89"/>
          <p:cNvSpPr>
            <a:spLocks/>
          </p:cNvSpPr>
          <p:nvPr/>
        </p:nvSpPr>
        <p:spPr bwMode="auto">
          <a:xfrm>
            <a:off x="10391776" y="4365625"/>
            <a:ext cx="9525" cy="76200"/>
          </a:xfrm>
          <a:custGeom>
            <a:avLst/>
            <a:gdLst>
              <a:gd name="T0" fmla="*/ 2147483647 w 12"/>
              <a:gd name="T1" fmla="*/ 2147483647 h 48"/>
              <a:gd name="T2" fmla="*/ 2147483647 w 12"/>
              <a:gd name="T3" fmla="*/ 2147483647 h 48"/>
              <a:gd name="T4" fmla="*/ 2147483647 w 12"/>
              <a:gd name="T5" fmla="*/ 2147483647 h 48"/>
              <a:gd name="T6" fmla="*/ 2147483647 w 12"/>
              <a:gd name="T7" fmla="*/ 2147483647 h 48"/>
              <a:gd name="T8" fmla="*/ 2147483647 w 12"/>
              <a:gd name="T9" fmla="*/ 0 h 48"/>
              <a:gd name="T10" fmla="*/ 0 w 12"/>
              <a:gd name="T11" fmla="*/ 2147483647 h 48"/>
              <a:gd name="T12" fmla="*/ 2147483647 w 12"/>
              <a:gd name="T13" fmla="*/ 2147483647 h 48"/>
              <a:gd name="T14" fmla="*/ 2147483647 w 12"/>
              <a:gd name="T15" fmla="*/ 2147483647 h 48"/>
              <a:gd name="T16" fmla="*/ 2147483647 w 12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" h="48">
                <a:moveTo>
                  <a:pt x="8" y="48"/>
                </a:moveTo>
                <a:lnTo>
                  <a:pt x="10" y="39"/>
                </a:lnTo>
                <a:lnTo>
                  <a:pt x="12" y="22"/>
                </a:lnTo>
                <a:lnTo>
                  <a:pt x="12" y="7"/>
                </a:lnTo>
                <a:lnTo>
                  <a:pt x="7" y="0"/>
                </a:lnTo>
                <a:lnTo>
                  <a:pt x="0" y="6"/>
                </a:lnTo>
                <a:lnTo>
                  <a:pt x="2" y="19"/>
                </a:lnTo>
                <a:lnTo>
                  <a:pt x="4" y="36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72" name="Freeform 90"/>
          <p:cNvSpPr>
            <a:spLocks/>
          </p:cNvSpPr>
          <p:nvPr/>
        </p:nvSpPr>
        <p:spPr bwMode="auto">
          <a:xfrm>
            <a:off x="10398126" y="4384675"/>
            <a:ext cx="42863" cy="71438"/>
          </a:xfrm>
          <a:custGeom>
            <a:avLst/>
            <a:gdLst>
              <a:gd name="T0" fmla="*/ 0 w 54"/>
              <a:gd name="T1" fmla="*/ 2147483647 h 45"/>
              <a:gd name="T2" fmla="*/ 2147483647 w 54"/>
              <a:gd name="T3" fmla="*/ 2147483647 h 45"/>
              <a:gd name="T4" fmla="*/ 2147483647 w 54"/>
              <a:gd name="T5" fmla="*/ 2147483647 h 45"/>
              <a:gd name="T6" fmla="*/ 2147483647 w 54"/>
              <a:gd name="T7" fmla="*/ 2147483647 h 45"/>
              <a:gd name="T8" fmla="*/ 2147483647 w 54"/>
              <a:gd name="T9" fmla="*/ 2147483647 h 45"/>
              <a:gd name="T10" fmla="*/ 2147483647 w 54"/>
              <a:gd name="T11" fmla="*/ 2147483647 h 45"/>
              <a:gd name="T12" fmla="*/ 2147483647 w 54"/>
              <a:gd name="T13" fmla="*/ 2147483647 h 45"/>
              <a:gd name="T14" fmla="*/ 2147483647 w 54"/>
              <a:gd name="T15" fmla="*/ 0 h 45"/>
              <a:gd name="T16" fmla="*/ 2147483647 w 54"/>
              <a:gd name="T17" fmla="*/ 2147483647 h 45"/>
              <a:gd name="T18" fmla="*/ 2147483647 w 54"/>
              <a:gd name="T19" fmla="*/ 2147483647 h 45"/>
              <a:gd name="T20" fmla="*/ 2147483647 w 54"/>
              <a:gd name="T21" fmla="*/ 2147483647 h 45"/>
              <a:gd name="T22" fmla="*/ 2147483647 w 54"/>
              <a:gd name="T23" fmla="*/ 2147483647 h 45"/>
              <a:gd name="T24" fmla="*/ 2147483647 w 54"/>
              <a:gd name="T25" fmla="*/ 2147483647 h 45"/>
              <a:gd name="T26" fmla="*/ 2147483647 w 54"/>
              <a:gd name="T27" fmla="*/ 2147483647 h 45"/>
              <a:gd name="T28" fmla="*/ 2147483647 w 54"/>
              <a:gd name="T29" fmla="*/ 2147483647 h 45"/>
              <a:gd name="T30" fmla="*/ 2147483647 w 54"/>
              <a:gd name="T31" fmla="*/ 2147483647 h 45"/>
              <a:gd name="T32" fmla="*/ 0 w 5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4" h="45">
                <a:moveTo>
                  <a:pt x="0" y="45"/>
                </a:moveTo>
                <a:lnTo>
                  <a:pt x="6" y="39"/>
                </a:lnTo>
                <a:lnTo>
                  <a:pt x="12" y="32"/>
                </a:lnTo>
                <a:lnTo>
                  <a:pt x="20" y="24"/>
                </a:lnTo>
                <a:lnTo>
                  <a:pt x="28" y="15"/>
                </a:lnTo>
                <a:lnTo>
                  <a:pt x="36" y="8"/>
                </a:lnTo>
                <a:lnTo>
                  <a:pt x="44" y="3"/>
                </a:lnTo>
                <a:lnTo>
                  <a:pt x="50" y="0"/>
                </a:lnTo>
                <a:lnTo>
                  <a:pt x="54" y="1"/>
                </a:lnTo>
                <a:lnTo>
                  <a:pt x="54" y="5"/>
                </a:lnTo>
                <a:lnTo>
                  <a:pt x="50" y="10"/>
                </a:lnTo>
                <a:lnTo>
                  <a:pt x="42" y="16"/>
                </a:lnTo>
                <a:lnTo>
                  <a:pt x="34" y="24"/>
                </a:lnTo>
                <a:lnTo>
                  <a:pt x="23" y="30"/>
                </a:lnTo>
                <a:lnTo>
                  <a:pt x="14" y="36"/>
                </a:lnTo>
                <a:lnTo>
                  <a:pt x="6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73" name="Freeform 91"/>
          <p:cNvSpPr>
            <a:spLocks/>
          </p:cNvSpPr>
          <p:nvPr/>
        </p:nvSpPr>
        <p:spPr bwMode="auto">
          <a:xfrm>
            <a:off x="10363201" y="4829176"/>
            <a:ext cx="61913" cy="23813"/>
          </a:xfrm>
          <a:custGeom>
            <a:avLst/>
            <a:gdLst>
              <a:gd name="T0" fmla="*/ 0 w 78"/>
              <a:gd name="T1" fmla="*/ 2147483647 h 15"/>
              <a:gd name="T2" fmla="*/ 2147483647 w 78"/>
              <a:gd name="T3" fmla="*/ 2147483647 h 15"/>
              <a:gd name="T4" fmla="*/ 2147483647 w 78"/>
              <a:gd name="T5" fmla="*/ 2147483647 h 15"/>
              <a:gd name="T6" fmla="*/ 2147483647 w 78"/>
              <a:gd name="T7" fmla="*/ 0 h 15"/>
              <a:gd name="T8" fmla="*/ 2147483647 w 78"/>
              <a:gd name="T9" fmla="*/ 0 h 15"/>
              <a:gd name="T10" fmla="*/ 2147483647 w 78"/>
              <a:gd name="T11" fmla="*/ 0 h 15"/>
              <a:gd name="T12" fmla="*/ 2147483647 w 78"/>
              <a:gd name="T13" fmla="*/ 2147483647 h 15"/>
              <a:gd name="T14" fmla="*/ 2147483647 w 78"/>
              <a:gd name="T15" fmla="*/ 2147483647 h 15"/>
              <a:gd name="T16" fmla="*/ 2147483647 w 78"/>
              <a:gd name="T17" fmla="*/ 2147483647 h 15"/>
              <a:gd name="T18" fmla="*/ 2147483647 w 78"/>
              <a:gd name="T19" fmla="*/ 2147483647 h 15"/>
              <a:gd name="T20" fmla="*/ 2147483647 w 78"/>
              <a:gd name="T21" fmla="*/ 2147483647 h 15"/>
              <a:gd name="T22" fmla="*/ 2147483647 w 78"/>
              <a:gd name="T23" fmla="*/ 2147483647 h 15"/>
              <a:gd name="T24" fmla="*/ 2147483647 w 78"/>
              <a:gd name="T25" fmla="*/ 2147483647 h 15"/>
              <a:gd name="T26" fmla="*/ 2147483647 w 78"/>
              <a:gd name="T27" fmla="*/ 2147483647 h 15"/>
              <a:gd name="T28" fmla="*/ 2147483647 w 78"/>
              <a:gd name="T29" fmla="*/ 2147483647 h 15"/>
              <a:gd name="T30" fmla="*/ 2147483647 w 78"/>
              <a:gd name="T31" fmla="*/ 2147483647 h 15"/>
              <a:gd name="T32" fmla="*/ 0 w 7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8" h="15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4" y="0"/>
                </a:lnTo>
                <a:lnTo>
                  <a:pt x="46" y="0"/>
                </a:lnTo>
                <a:lnTo>
                  <a:pt x="58" y="0"/>
                </a:lnTo>
                <a:lnTo>
                  <a:pt x="68" y="2"/>
                </a:lnTo>
                <a:lnTo>
                  <a:pt x="75" y="5"/>
                </a:lnTo>
                <a:lnTo>
                  <a:pt x="78" y="10"/>
                </a:lnTo>
                <a:lnTo>
                  <a:pt x="75" y="14"/>
                </a:lnTo>
                <a:lnTo>
                  <a:pt x="68" y="15"/>
                </a:lnTo>
                <a:lnTo>
                  <a:pt x="59" y="14"/>
                </a:lnTo>
                <a:lnTo>
                  <a:pt x="47" y="12"/>
                </a:lnTo>
                <a:lnTo>
                  <a:pt x="34" y="10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74" name="Freeform 92"/>
          <p:cNvSpPr>
            <a:spLocks/>
          </p:cNvSpPr>
          <p:nvPr/>
        </p:nvSpPr>
        <p:spPr bwMode="auto">
          <a:xfrm>
            <a:off x="10352089" y="4849813"/>
            <a:ext cx="58737" cy="44450"/>
          </a:xfrm>
          <a:custGeom>
            <a:avLst/>
            <a:gdLst>
              <a:gd name="T0" fmla="*/ 0 w 75"/>
              <a:gd name="T1" fmla="*/ 0 h 28"/>
              <a:gd name="T2" fmla="*/ 2147483647 w 75"/>
              <a:gd name="T3" fmla="*/ 2147483647 h 28"/>
              <a:gd name="T4" fmla="*/ 2147483647 w 75"/>
              <a:gd name="T5" fmla="*/ 2147483647 h 28"/>
              <a:gd name="T6" fmla="*/ 2147483647 w 75"/>
              <a:gd name="T7" fmla="*/ 2147483647 h 28"/>
              <a:gd name="T8" fmla="*/ 2147483647 w 75"/>
              <a:gd name="T9" fmla="*/ 2147483647 h 28"/>
              <a:gd name="T10" fmla="*/ 2147483647 w 75"/>
              <a:gd name="T11" fmla="*/ 2147483647 h 28"/>
              <a:gd name="T12" fmla="*/ 2147483647 w 75"/>
              <a:gd name="T13" fmla="*/ 2147483647 h 28"/>
              <a:gd name="T14" fmla="*/ 2147483647 w 75"/>
              <a:gd name="T15" fmla="*/ 2147483647 h 28"/>
              <a:gd name="T16" fmla="*/ 2147483647 w 75"/>
              <a:gd name="T17" fmla="*/ 2147483647 h 28"/>
              <a:gd name="T18" fmla="*/ 2147483647 w 75"/>
              <a:gd name="T19" fmla="*/ 2147483647 h 28"/>
              <a:gd name="T20" fmla="*/ 2147483647 w 75"/>
              <a:gd name="T21" fmla="*/ 2147483647 h 28"/>
              <a:gd name="T22" fmla="*/ 2147483647 w 75"/>
              <a:gd name="T23" fmla="*/ 2147483647 h 28"/>
              <a:gd name="T24" fmla="*/ 2147483647 w 75"/>
              <a:gd name="T25" fmla="*/ 2147483647 h 28"/>
              <a:gd name="T26" fmla="*/ 2147483647 w 75"/>
              <a:gd name="T27" fmla="*/ 2147483647 h 28"/>
              <a:gd name="T28" fmla="*/ 2147483647 w 75"/>
              <a:gd name="T29" fmla="*/ 2147483647 h 28"/>
              <a:gd name="T30" fmla="*/ 2147483647 w 75"/>
              <a:gd name="T31" fmla="*/ 2147483647 h 28"/>
              <a:gd name="T32" fmla="*/ 0 w 75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5" h="28">
                <a:moveTo>
                  <a:pt x="0" y="0"/>
                </a:moveTo>
                <a:lnTo>
                  <a:pt x="8" y="1"/>
                </a:lnTo>
                <a:lnTo>
                  <a:pt x="19" y="2"/>
                </a:lnTo>
                <a:lnTo>
                  <a:pt x="31" y="5"/>
                </a:lnTo>
                <a:lnTo>
                  <a:pt x="43" y="8"/>
                </a:lnTo>
                <a:lnTo>
                  <a:pt x="55" y="12"/>
                </a:lnTo>
                <a:lnTo>
                  <a:pt x="66" y="16"/>
                </a:lnTo>
                <a:lnTo>
                  <a:pt x="73" y="20"/>
                </a:lnTo>
                <a:lnTo>
                  <a:pt x="75" y="25"/>
                </a:lnTo>
                <a:lnTo>
                  <a:pt x="73" y="28"/>
                </a:lnTo>
                <a:lnTo>
                  <a:pt x="65" y="27"/>
                </a:lnTo>
                <a:lnTo>
                  <a:pt x="54" y="24"/>
                </a:lnTo>
                <a:lnTo>
                  <a:pt x="42" y="19"/>
                </a:lnTo>
                <a:lnTo>
                  <a:pt x="28" y="14"/>
                </a:lnTo>
                <a:lnTo>
                  <a:pt x="16" y="8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75" name="Freeform 93"/>
          <p:cNvSpPr>
            <a:spLocks/>
          </p:cNvSpPr>
          <p:nvPr/>
        </p:nvSpPr>
        <p:spPr bwMode="auto">
          <a:xfrm>
            <a:off x="10366376" y="4791076"/>
            <a:ext cx="60325" cy="22225"/>
          </a:xfrm>
          <a:custGeom>
            <a:avLst/>
            <a:gdLst>
              <a:gd name="T0" fmla="*/ 0 w 75"/>
              <a:gd name="T1" fmla="*/ 2147483647 h 14"/>
              <a:gd name="T2" fmla="*/ 2147483647 w 75"/>
              <a:gd name="T3" fmla="*/ 2147483647 h 14"/>
              <a:gd name="T4" fmla="*/ 2147483647 w 75"/>
              <a:gd name="T5" fmla="*/ 2147483647 h 14"/>
              <a:gd name="T6" fmla="*/ 2147483647 w 75"/>
              <a:gd name="T7" fmla="*/ 2147483647 h 14"/>
              <a:gd name="T8" fmla="*/ 2147483647 w 75"/>
              <a:gd name="T9" fmla="*/ 0 h 14"/>
              <a:gd name="T10" fmla="*/ 2147483647 w 75"/>
              <a:gd name="T11" fmla="*/ 0 h 14"/>
              <a:gd name="T12" fmla="*/ 2147483647 w 75"/>
              <a:gd name="T13" fmla="*/ 2147483647 h 14"/>
              <a:gd name="T14" fmla="*/ 2147483647 w 75"/>
              <a:gd name="T15" fmla="*/ 2147483647 h 14"/>
              <a:gd name="T16" fmla="*/ 2147483647 w 75"/>
              <a:gd name="T17" fmla="*/ 2147483647 h 14"/>
              <a:gd name="T18" fmla="*/ 2147483647 w 75"/>
              <a:gd name="T19" fmla="*/ 2147483647 h 14"/>
              <a:gd name="T20" fmla="*/ 2147483647 w 75"/>
              <a:gd name="T21" fmla="*/ 2147483647 h 14"/>
              <a:gd name="T22" fmla="*/ 2147483647 w 75"/>
              <a:gd name="T23" fmla="*/ 2147483647 h 14"/>
              <a:gd name="T24" fmla="*/ 2147483647 w 75"/>
              <a:gd name="T25" fmla="*/ 2147483647 h 14"/>
              <a:gd name="T26" fmla="*/ 2147483647 w 75"/>
              <a:gd name="T27" fmla="*/ 2147483647 h 14"/>
              <a:gd name="T28" fmla="*/ 2147483647 w 75"/>
              <a:gd name="T29" fmla="*/ 2147483647 h 14"/>
              <a:gd name="T30" fmla="*/ 2147483647 w 75"/>
              <a:gd name="T31" fmla="*/ 2147483647 h 14"/>
              <a:gd name="T32" fmla="*/ 0 w 75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5" h="14">
                <a:moveTo>
                  <a:pt x="0" y="7"/>
                </a:moveTo>
                <a:lnTo>
                  <a:pt x="4" y="5"/>
                </a:lnTo>
                <a:lnTo>
                  <a:pt x="12" y="2"/>
                </a:lnTo>
                <a:lnTo>
                  <a:pt x="23" y="1"/>
                </a:lnTo>
                <a:lnTo>
                  <a:pt x="36" y="0"/>
                </a:lnTo>
                <a:lnTo>
                  <a:pt x="50" y="0"/>
                </a:lnTo>
                <a:lnTo>
                  <a:pt x="60" y="2"/>
                </a:lnTo>
                <a:lnTo>
                  <a:pt x="70" y="5"/>
                </a:lnTo>
                <a:lnTo>
                  <a:pt x="75" y="9"/>
                </a:lnTo>
                <a:lnTo>
                  <a:pt x="75" y="13"/>
                </a:lnTo>
                <a:lnTo>
                  <a:pt x="70" y="14"/>
                </a:lnTo>
                <a:lnTo>
                  <a:pt x="60" y="14"/>
                </a:lnTo>
                <a:lnTo>
                  <a:pt x="48" y="12"/>
                </a:lnTo>
                <a:lnTo>
                  <a:pt x="35" y="11"/>
                </a:lnTo>
                <a:lnTo>
                  <a:pt x="22" y="9"/>
                </a:lnTo>
                <a:lnTo>
                  <a:pt x="9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76" name="Freeform 94"/>
          <p:cNvSpPr>
            <a:spLocks/>
          </p:cNvSpPr>
          <p:nvPr/>
        </p:nvSpPr>
        <p:spPr bwMode="auto">
          <a:xfrm>
            <a:off x="10379075" y="4757739"/>
            <a:ext cx="63500" cy="15875"/>
          </a:xfrm>
          <a:custGeom>
            <a:avLst/>
            <a:gdLst>
              <a:gd name="T0" fmla="*/ 0 w 79"/>
              <a:gd name="T1" fmla="*/ 2147483647 h 10"/>
              <a:gd name="T2" fmla="*/ 2147483647 w 79"/>
              <a:gd name="T3" fmla="*/ 2147483647 h 10"/>
              <a:gd name="T4" fmla="*/ 2147483647 w 79"/>
              <a:gd name="T5" fmla="*/ 2147483647 h 10"/>
              <a:gd name="T6" fmla="*/ 2147483647 w 79"/>
              <a:gd name="T7" fmla="*/ 2147483647 h 10"/>
              <a:gd name="T8" fmla="*/ 2147483647 w 79"/>
              <a:gd name="T9" fmla="*/ 2147483647 h 10"/>
              <a:gd name="T10" fmla="*/ 2147483647 w 79"/>
              <a:gd name="T11" fmla="*/ 0 h 10"/>
              <a:gd name="T12" fmla="*/ 2147483647 w 79"/>
              <a:gd name="T13" fmla="*/ 0 h 10"/>
              <a:gd name="T14" fmla="*/ 2147483647 w 79"/>
              <a:gd name="T15" fmla="*/ 2147483647 h 10"/>
              <a:gd name="T16" fmla="*/ 2147483647 w 79"/>
              <a:gd name="T17" fmla="*/ 2147483647 h 10"/>
              <a:gd name="T18" fmla="*/ 2147483647 w 79"/>
              <a:gd name="T19" fmla="*/ 2147483647 h 10"/>
              <a:gd name="T20" fmla="*/ 2147483647 w 79"/>
              <a:gd name="T21" fmla="*/ 2147483647 h 10"/>
              <a:gd name="T22" fmla="*/ 2147483647 w 79"/>
              <a:gd name="T23" fmla="*/ 2147483647 h 10"/>
              <a:gd name="T24" fmla="*/ 2147483647 w 79"/>
              <a:gd name="T25" fmla="*/ 2147483647 h 10"/>
              <a:gd name="T26" fmla="*/ 2147483647 w 79"/>
              <a:gd name="T27" fmla="*/ 2147483647 h 10"/>
              <a:gd name="T28" fmla="*/ 2147483647 w 79"/>
              <a:gd name="T29" fmla="*/ 2147483647 h 10"/>
              <a:gd name="T30" fmla="*/ 2147483647 w 79"/>
              <a:gd name="T31" fmla="*/ 2147483647 h 10"/>
              <a:gd name="T32" fmla="*/ 0 w 79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9" h="10">
                <a:moveTo>
                  <a:pt x="0" y="9"/>
                </a:moveTo>
                <a:lnTo>
                  <a:pt x="6" y="7"/>
                </a:lnTo>
                <a:lnTo>
                  <a:pt x="16" y="4"/>
                </a:lnTo>
                <a:lnTo>
                  <a:pt x="28" y="2"/>
                </a:lnTo>
                <a:lnTo>
                  <a:pt x="42" y="1"/>
                </a:lnTo>
                <a:lnTo>
                  <a:pt x="54" y="0"/>
                </a:lnTo>
                <a:lnTo>
                  <a:pt x="66" y="0"/>
                </a:lnTo>
                <a:lnTo>
                  <a:pt x="75" y="2"/>
                </a:lnTo>
                <a:lnTo>
                  <a:pt x="79" y="5"/>
                </a:lnTo>
                <a:lnTo>
                  <a:pt x="79" y="8"/>
                </a:lnTo>
                <a:lnTo>
                  <a:pt x="74" y="9"/>
                </a:lnTo>
                <a:lnTo>
                  <a:pt x="64" y="10"/>
                </a:lnTo>
                <a:lnTo>
                  <a:pt x="52" y="10"/>
                </a:lnTo>
                <a:lnTo>
                  <a:pt x="39" y="9"/>
                </a:lnTo>
                <a:lnTo>
                  <a:pt x="26" y="9"/>
                </a:lnTo>
                <a:lnTo>
                  <a:pt x="12" y="8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77" name="Freeform 95"/>
          <p:cNvSpPr>
            <a:spLocks/>
          </p:cNvSpPr>
          <p:nvPr/>
        </p:nvSpPr>
        <p:spPr bwMode="auto">
          <a:xfrm>
            <a:off x="10390188" y="4721225"/>
            <a:ext cx="63500" cy="19050"/>
          </a:xfrm>
          <a:custGeom>
            <a:avLst/>
            <a:gdLst>
              <a:gd name="T0" fmla="*/ 0 w 79"/>
              <a:gd name="T1" fmla="*/ 2147483647 h 12"/>
              <a:gd name="T2" fmla="*/ 2147483647 w 79"/>
              <a:gd name="T3" fmla="*/ 2147483647 h 12"/>
              <a:gd name="T4" fmla="*/ 2147483647 w 79"/>
              <a:gd name="T5" fmla="*/ 2147483647 h 12"/>
              <a:gd name="T6" fmla="*/ 2147483647 w 79"/>
              <a:gd name="T7" fmla="*/ 2147483647 h 12"/>
              <a:gd name="T8" fmla="*/ 2147483647 w 79"/>
              <a:gd name="T9" fmla="*/ 2147483647 h 12"/>
              <a:gd name="T10" fmla="*/ 2147483647 w 79"/>
              <a:gd name="T11" fmla="*/ 0 h 12"/>
              <a:gd name="T12" fmla="*/ 2147483647 w 79"/>
              <a:gd name="T13" fmla="*/ 0 h 12"/>
              <a:gd name="T14" fmla="*/ 2147483647 w 79"/>
              <a:gd name="T15" fmla="*/ 2147483647 h 12"/>
              <a:gd name="T16" fmla="*/ 2147483647 w 79"/>
              <a:gd name="T17" fmla="*/ 2147483647 h 12"/>
              <a:gd name="T18" fmla="*/ 2147483647 w 79"/>
              <a:gd name="T19" fmla="*/ 2147483647 h 12"/>
              <a:gd name="T20" fmla="*/ 2147483647 w 79"/>
              <a:gd name="T21" fmla="*/ 2147483647 h 12"/>
              <a:gd name="T22" fmla="*/ 2147483647 w 79"/>
              <a:gd name="T23" fmla="*/ 2147483647 h 12"/>
              <a:gd name="T24" fmla="*/ 2147483647 w 79"/>
              <a:gd name="T25" fmla="*/ 2147483647 h 12"/>
              <a:gd name="T26" fmla="*/ 2147483647 w 79"/>
              <a:gd name="T27" fmla="*/ 2147483647 h 12"/>
              <a:gd name="T28" fmla="*/ 2147483647 w 79"/>
              <a:gd name="T29" fmla="*/ 2147483647 h 12"/>
              <a:gd name="T30" fmla="*/ 2147483647 w 79"/>
              <a:gd name="T31" fmla="*/ 2147483647 h 12"/>
              <a:gd name="T32" fmla="*/ 0 w 79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9" h="12">
                <a:moveTo>
                  <a:pt x="0" y="12"/>
                </a:moveTo>
                <a:lnTo>
                  <a:pt x="8" y="10"/>
                </a:lnTo>
                <a:lnTo>
                  <a:pt x="19" y="7"/>
                </a:lnTo>
                <a:lnTo>
                  <a:pt x="32" y="4"/>
                </a:lnTo>
                <a:lnTo>
                  <a:pt x="45" y="2"/>
                </a:lnTo>
                <a:lnTo>
                  <a:pt x="57" y="0"/>
                </a:lnTo>
                <a:lnTo>
                  <a:pt x="68" y="0"/>
                </a:lnTo>
                <a:lnTo>
                  <a:pt x="76" y="1"/>
                </a:lnTo>
                <a:lnTo>
                  <a:pt x="79" y="4"/>
                </a:lnTo>
                <a:lnTo>
                  <a:pt x="76" y="7"/>
                </a:lnTo>
                <a:lnTo>
                  <a:pt x="69" y="10"/>
                </a:lnTo>
                <a:lnTo>
                  <a:pt x="60" y="11"/>
                </a:lnTo>
                <a:lnTo>
                  <a:pt x="48" y="11"/>
                </a:lnTo>
                <a:lnTo>
                  <a:pt x="35" y="11"/>
                </a:lnTo>
                <a:lnTo>
                  <a:pt x="21" y="11"/>
                </a:lnTo>
                <a:lnTo>
                  <a:pt x="9" y="11"/>
                </a:lnTo>
                <a:lnTo>
                  <a:pt x="0" y="1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78" name="Freeform 96"/>
          <p:cNvSpPr>
            <a:spLocks/>
          </p:cNvSpPr>
          <p:nvPr/>
        </p:nvSpPr>
        <p:spPr bwMode="auto">
          <a:xfrm>
            <a:off x="10396539" y="4681538"/>
            <a:ext cx="71437" cy="23812"/>
          </a:xfrm>
          <a:custGeom>
            <a:avLst/>
            <a:gdLst>
              <a:gd name="T0" fmla="*/ 0 w 89"/>
              <a:gd name="T1" fmla="*/ 2147483647 h 15"/>
              <a:gd name="T2" fmla="*/ 2147483647 w 89"/>
              <a:gd name="T3" fmla="*/ 2147483647 h 15"/>
              <a:gd name="T4" fmla="*/ 2147483647 w 89"/>
              <a:gd name="T5" fmla="*/ 2147483647 h 15"/>
              <a:gd name="T6" fmla="*/ 2147483647 w 89"/>
              <a:gd name="T7" fmla="*/ 2147483647 h 15"/>
              <a:gd name="T8" fmla="*/ 2147483647 w 89"/>
              <a:gd name="T9" fmla="*/ 2147483647 h 15"/>
              <a:gd name="T10" fmla="*/ 2147483647 w 89"/>
              <a:gd name="T11" fmla="*/ 0 h 15"/>
              <a:gd name="T12" fmla="*/ 2147483647 w 89"/>
              <a:gd name="T13" fmla="*/ 0 h 15"/>
              <a:gd name="T14" fmla="*/ 2147483647 w 89"/>
              <a:gd name="T15" fmla="*/ 2147483647 h 15"/>
              <a:gd name="T16" fmla="*/ 2147483647 w 89"/>
              <a:gd name="T17" fmla="*/ 2147483647 h 15"/>
              <a:gd name="T18" fmla="*/ 2147483647 w 89"/>
              <a:gd name="T19" fmla="*/ 2147483647 h 15"/>
              <a:gd name="T20" fmla="*/ 2147483647 w 89"/>
              <a:gd name="T21" fmla="*/ 2147483647 h 15"/>
              <a:gd name="T22" fmla="*/ 2147483647 w 89"/>
              <a:gd name="T23" fmla="*/ 2147483647 h 15"/>
              <a:gd name="T24" fmla="*/ 2147483647 w 89"/>
              <a:gd name="T25" fmla="*/ 2147483647 h 15"/>
              <a:gd name="T26" fmla="*/ 2147483647 w 89"/>
              <a:gd name="T27" fmla="*/ 2147483647 h 15"/>
              <a:gd name="T28" fmla="*/ 2147483647 w 89"/>
              <a:gd name="T29" fmla="*/ 2147483647 h 15"/>
              <a:gd name="T30" fmla="*/ 2147483647 w 89"/>
              <a:gd name="T31" fmla="*/ 2147483647 h 15"/>
              <a:gd name="T32" fmla="*/ 0 w 89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9" h="15">
                <a:moveTo>
                  <a:pt x="0" y="15"/>
                </a:moveTo>
                <a:lnTo>
                  <a:pt x="10" y="12"/>
                </a:lnTo>
                <a:lnTo>
                  <a:pt x="24" y="8"/>
                </a:lnTo>
                <a:lnTo>
                  <a:pt x="37" y="5"/>
                </a:lnTo>
                <a:lnTo>
                  <a:pt x="53" y="2"/>
                </a:lnTo>
                <a:lnTo>
                  <a:pt x="67" y="0"/>
                </a:lnTo>
                <a:lnTo>
                  <a:pt x="79" y="0"/>
                </a:lnTo>
                <a:lnTo>
                  <a:pt x="87" y="3"/>
                </a:lnTo>
                <a:lnTo>
                  <a:pt x="89" y="7"/>
                </a:lnTo>
                <a:lnTo>
                  <a:pt x="87" y="11"/>
                </a:lnTo>
                <a:lnTo>
                  <a:pt x="79" y="14"/>
                </a:lnTo>
                <a:lnTo>
                  <a:pt x="67" y="15"/>
                </a:lnTo>
                <a:lnTo>
                  <a:pt x="52" y="15"/>
                </a:lnTo>
                <a:lnTo>
                  <a:pt x="37" y="14"/>
                </a:lnTo>
                <a:lnTo>
                  <a:pt x="22" y="14"/>
                </a:lnTo>
                <a:lnTo>
                  <a:pt x="9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79" name="Freeform 97"/>
          <p:cNvSpPr>
            <a:spLocks/>
          </p:cNvSpPr>
          <p:nvPr/>
        </p:nvSpPr>
        <p:spPr bwMode="auto">
          <a:xfrm>
            <a:off x="10401300" y="4632325"/>
            <a:ext cx="77788" cy="33338"/>
          </a:xfrm>
          <a:custGeom>
            <a:avLst/>
            <a:gdLst>
              <a:gd name="T0" fmla="*/ 0 w 98"/>
              <a:gd name="T1" fmla="*/ 2147483647 h 21"/>
              <a:gd name="T2" fmla="*/ 2147483647 w 98"/>
              <a:gd name="T3" fmla="*/ 2147483647 h 21"/>
              <a:gd name="T4" fmla="*/ 2147483647 w 98"/>
              <a:gd name="T5" fmla="*/ 2147483647 h 21"/>
              <a:gd name="T6" fmla="*/ 2147483647 w 98"/>
              <a:gd name="T7" fmla="*/ 2147483647 h 21"/>
              <a:gd name="T8" fmla="*/ 2147483647 w 98"/>
              <a:gd name="T9" fmla="*/ 2147483647 h 21"/>
              <a:gd name="T10" fmla="*/ 2147483647 w 98"/>
              <a:gd name="T11" fmla="*/ 2147483647 h 21"/>
              <a:gd name="T12" fmla="*/ 2147483647 w 98"/>
              <a:gd name="T13" fmla="*/ 0 h 21"/>
              <a:gd name="T14" fmla="*/ 2147483647 w 98"/>
              <a:gd name="T15" fmla="*/ 0 h 21"/>
              <a:gd name="T16" fmla="*/ 2147483647 w 98"/>
              <a:gd name="T17" fmla="*/ 2147483647 h 21"/>
              <a:gd name="T18" fmla="*/ 2147483647 w 98"/>
              <a:gd name="T19" fmla="*/ 2147483647 h 21"/>
              <a:gd name="T20" fmla="*/ 2147483647 w 98"/>
              <a:gd name="T21" fmla="*/ 2147483647 h 21"/>
              <a:gd name="T22" fmla="*/ 2147483647 w 98"/>
              <a:gd name="T23" fmla="*/ 2147483647 h 21"/>
              <a:gd name="T24" fmla="*/ 2147483647 w 98"/>
              <a:gd name="T25" fmla="*/ 2147483647 h 21"/>
              <a:gd name="T26" fmla="*/ 2147483647 w 98"/>
              <a:gd name="T27" fmla="*/ 2147483647 h 21"/>
              <a:gd name="T28" fmla="*/ 2147483647 w 98"/>
              <a:gd name="T29" fmla="*/ 2147483647 h 21"/>
              <a:gd name="T30" fmla="*/ 2147483647 w 98"/>
              <a:gd name="T31" fmla="*/ 2147483647 h 21"/>
              <a:gd name="T32" fmla="*/ 0 w 9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8" h="21">
                <a:moveTo>
                  <a:pt x="0" y="21"/>
                </a:moveTo>
                <a:lnTo>
                  <a:pt x="10" y="18"/>
                </a:lnTo>
                <a:lnTo>
                  <a:pt x="24" y="14"/>
                </a:lnTo>
                <a:lnTo>
                  <a:pt x="40" y="9"/>
                </a:lnTo>
                <a:lnTo>
                  <a:pt x="58" y="5"/>
                </a:lnTo>
                <a:lnTo>
                  <a:pt x="74" y="2"/>
                </a:lnTo>
                <a:lnTo>
                  <a:pt x="87" y="0"/>
                </a:lnTo>
                <a:lnTo>
                  <a:pt x="97" y="0"/>
                </a:lnTo>
                <a:lnTo>
                  <a:pt x="98" y="4"/>
                </a:lnTo>
                <a:lnTo>
                  <a:pt x="93" y="9"/>
                </a:lnTo>
                <a:lnTo>
                  <a:pt x="83" y="13"/>
                </a:lnTo>
                <a:lnTo>
                  <a:pt x="69" y="15"/>
                </a:lnTo>
                <a:lnTo>
                  <a:pt x="52" y="17"/>
                </a:lnTo>
                <a:lnTo>
                  <a:pt x="35" y="18"/>
                </a:lnTo>
                <a:lnTo>
                  <a:pt x="20" y="19"/>
                </a:lnTo>
                <a:lnTo>
                  <a:pt x="8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80" name="Freeform 98"/>
          <p:cNvSpPr>
            <a:spLocks/>
          </p:cNvSpPr>
          <p:nvPr/>
        </p:nvSpPr>
        <p:spPr bwMode="auto">
          <a:xfrm>
            <a:off x="10402889" y="4589464"/>
            <a:ext cx="84137" cy="47625"/>
          </a:xfrm>
          <a:custGeom>
            <a:avLst/>
            <a:gdLst>
              <a:gd name="T0" fmla="*/ 0 w 107"/>
              <a:gd name="T1" fmla="*/ 2147483647 h 30"/>
              <a:gd name="T2" fmla="*/ 2147483647 w 107"/>
              <a:gd name="T3" fmla="*/ 2147483647 h 30"/>
              <a:gd name="T4" fmla="*/ 2147483647 w 107"/>
              <a:gd name="T5" fmla="*/ 2147483647 h 30"/>
              <a:gd name="T6" fmla="*/ 2147483647 w 107"/>
              <a:gd name="T7" fmla="*/ 2147483647 h 30"/>
              <a:gd name="T8" fmla="*/ 2147483647 w 107"/>
              <a:gd name="T9" fmla="*/ 2147483647 h 30"/>
              <a:gd name="T10" fmla="*/ 2147483647 w 107"/>
              <a:gd name="T11" fmla="*/ 2147483647 h 30"/>
              <a:gd name="T12" fmla="*/ 2147483647 w 107"/>
              <a:gd name="T13" fmla="*/ 0 h 30"/>
              <a:gd name="T14" fmla="*/ 2147483647 w 107"/>
              <a:gd name="T15" fmla="*/ 2147483647 h 30"/>
              <a:gd name="T16" fmla="*/ 2147483647 w 107"/>
              <a:gd name="T17" fmla="*/ 2147483647 h 30"/>
              <a:gd name="T18" fmla="*/ 2147483647 w 107"/>
              <a:gd name="T19" fmla="*/ 2147483647 h 30"/>
              <a:gd name="T20" fmla="*/ 2147483647 w 107"/>
              <a:gd name="T21" fmla="*/ 2147483647 h 30"/>
              <a:gd name="T22" fmla="*/ 2147483647 w 107"/>
              <a:gd name="T23" fmla="*/ 2147483647 h 30"/>
              <a:gd name="T24" fmla="*/ 2147483647 w 107"/>
              <a:gd name="T25" fmla="*/ 2147483647 h 30"/>
              <a:gd name="T26" fmla="*/ 2147483647 w 107"/>
              <a:gd name="T27" fmla="*/ 2147483647 h 30"/>
              <a:gd name="T28" fmla="*/ 2147483647 w 107"/>
              <a:gd name="T29" fmla="*/ 2147483647 h 30"/>
              <a:gd name="T30" fmla="*/ 2147483647 w 107"/>
              <a:gd name="T31" fmla="*/ 2147483647 h 30"/>
              <a:gd name="T32" fmla="*/ 0 w 107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7" h="30">
                <a:moveTo>
                  <a:pt x="0" y="30"/>
                </a:moveTo>
                <a:lnTo>
                  <a:pt x="9" y="22"/>
                </a:lnTo>
                <a:lnTo>
                  <a:pt x="24" y="16"/>
                </a:lnTo>
                <a:lnTo>
                  <a:pt x="41" y="10"/>
                </a:lnTo>
                <a:lnTo>
                  <a:pt x="60" y="5"/>
                </a:lnTo>
                <a:lnTo>
                  <a:pt x="77" y="1"/>
                </a:lnTo>
                <a:lnTo>
                  <a:pt x="92" y="0"/>
                </a:lnTo>
                <a:lnTo>
                  <a:pt x="103" y="2"/>
                </a:lnTo>
                <a:lnTo>
                  <a:pt x="107" y="6"/>
                </a:lnTo>
                <a:lnTo>
                  <a:pt x="104" y="11"/>
                </a:lnTo>
                <a:lnTo>
                  <a:pt x="93" y="16"/>
                </a:lnTo>
                <a:lnTo>
                  <a:pt x="80" y="19"/>
                </a:lnTo>
                <a:lnTo>
                  <a:pt x="63" y="22"/>
                </a:lnTo>
                <a:lnTo>
                  <a:pt x="44" y="26"/>
                </a:lnTo>
                <a:lnTo>
                  <a:pt x="26" y="28"/>
                </a:lnTo>
                <a:lnTo>
                  <a:pt x="12" y="29"/>
                </a:lnTo>
                <a:lnTo>
                  <a:pt x="0" y="3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81" name="Freeform 99"/>
          <p:cNvSpPr>
            <a:spLocks/>
          </p:cNvSpPr>
          <p:nvPr/>
        </p:nvSpPr>
        <p:spPr bwMode="auto">
          <a:xfrm>
            <a:off x="10402889" y="4510089"/>
            <a:ext cx="77787" cy="77787"/>
          </a:xfrm>
          <a:custGeom>
            <a:avLst/>
            <a:gdLst>
              <a:gd name="T0" fmla="*/ 0 w 99"/>
              <a:gd name="T1" fmla="*/ 2147483647 h 49"/>
              <a:gd name="T2" fmla="*/ 2147483647 w 99"/>
              <a:gd name="T3" fmla="*/ 2147483647 h 49"/>
              <a:gd name="T4" fmla="*/ 2147483647 w 99"/>
              <a:gd name="T5" fmla="*/ 2147483647 h 49"/>
              <a:gd name="T6" fmla="*/ 2147483647 w 99"/>
              <a:gd name="T7" fmla="*/ 2147483647 h 49"/>
              <a:gd name="T8" fmla="*/ 2147483647 w 99"/>
              <a:gd name="T9" fmla="*/ 2147483647 h 49"/>
              <a:gd name="T10" fmla="*/ 2147483647 w 99"/>
              <a:gd name="T11" fmla="*/ 2147483647 h 49"/>
              <a:gd name="T12" fmla="*/ 2147483647 w 99"/>
              <a:gd name="T13" fmla="*/ 2147483647 h 49"/>
              <a:gd name="T14" fmla="*/ 2147483647 w 99"/>
              <a:gd name="T15" fmla="*/ 0 h 49"/>
              <a:gd name="T16" fmla="*/ 2147483647 w 99"/>
              <a:gd name="T17" fmla="*/ 2147483647 h 49"/>
              <a:gd name="T18" fmla="*/ 2147483647 w 99"/>
              <a:gd name="T19" fmla="*/ 2147483647 h 49"/>
              <a:gd name="T20" fmla="*/ 2147483647 w 99"/>
              <a:gd name="T21" fmla="*/ 2147483647 h 49"/>
              <a:gd name="T22" fmla="*/ 2147483647 w 99"/>
              <a:gd name="T23" fmla="*/ 2147483647 h 49"/>
              <a:gd name="T24" fmla="*/ 2147483647 w 99"/>
              <a:gd name="T25" fmla="*/ 2147483647 h 49"/>
              <a:gd name="T26" fmla="*/ 2147483647 w 99"/>
              <a:gd name="T27" fmla="*/ 2147483647 h 49"/>
              <a:gd name="T28" fmla="*/ 2147483647 w 99"/>
              <a:gd name="T29" fmla="*/ 2147483647 h 49"/>
              <a:gd name="T30" fmla="*/ 2147483647 w 99"/>
              <a:gd name="T31" fmla="*/ 2147483647 h 49"/>
              <a:gd name="T32" fmla="*/ 0 w 9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9" h="49">
                <a:moveTo>
                  <a:pt x="0" y="49"/>
                </a:moveTo>
                <a:lnTo>
                  <a:pt x="9" y="42"/>
                </a:lnTo>
                <a:lnTo>
                  <a:pt x="21" y="32"/>
                </a:lnTo>
                <a:lnTo>
                  <a:pt x="37" y="23"/>
                </a:lnTo>
                <a:lnTo>
                  <a:pt x="53" y="15"/>
                </a:lnTo>
                <a:lnTo>
                  <a:pt x="69" y="8"/>
                </a:lnTo>
                <a:lnTo>
                  <a:pt x="83" y="2"/>
                </a:lnTo>
                <a:lnTo>
                  <a:pt x="93" y="0"/>
                </a:lnTo>
                <a:lnTo>
                  <a:pt x="99" y="2"/>
                </a:lnTo>
                <a:lnTo>
                  <a:pt x="99" y="8"/>
                </a:lnTo>
                <a:lnTo>
                  <a:pt x="91" y="14"/>
                </a:lnTo>
                <a:lnTo>
                  <a:pt x="80" y="21"/>
                </a:lnTo>
                <a:lnTo>
                  <a:pt x="64" y="28"/>
                </a:lnTo>
                <a:lnTo>
                  <a:pt x="48" y="35"/>
                </a:lnTo>
                <a:lnTo>
                  <a:pt x="30" y="42"/>
                </a:lnTo>
                <a:lnTo>
                  <a:pt x="13" y="47"/>
                </a:lnTo>
                <a:lnTo>
                  <a:pt x="0" y="4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82" name="Freeform 100"/>
          <p:cNvSpPr>
            <a:spLocks/>
          </p:cNvSpPr>
          <p:nvPr/>
        </p:nvSpPr>
        <p:spPr bwMode="auto">
          <a:xfrm>
            <a:off x="10402889" y="4443414"/>
            <a:ext cx="66675" cy="98425"/>
          </a:xfrm>
          <a:custGeom>
            <a:avLst/>
            <a:gdLst>
              <a:gd name="T0" fmla="*/ 0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2147483647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0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4" h="62">
                <a:moveTo>
                  <a:pt x="0" y="62"/>
                </a:moveTo>
                <a:lnTo>
                  <a:pt x="6" y="55"/>
                </a:lnTo>
                <a:lnTo>
                  <a:pt x="17" y="44"/>
                </a:lnTo>
                <a:lnTo>
                  <a:pt x="29" y="33"/>
                </a:lnTo>
                <a:lnTo>
                  <a:pt x="42" y="22"/>
                </a:lnTo>
                <a:lnTo>
                  <a:pt x="56" y="11"/>
                </a:lnTo>
                <a:lnTo>
                  <a:pt x="68" y="3"/>
                </a:lnTo>
                <a:lnTo>
                  <a:pt x="79" y="0"/>
                </a:lnTo>
                <a:lnTo>
                  <a:pt x="84" y="1"/>
                </a:lnTo>
                <a:lnTo>
                  <a:pt x="84" y="7"/>
                </a:lnTo>
                <a:lnTo>
                  <a:pt x="77" y="16"/>
                </a:lnTo>
                <a:lnTo>
                  <a:pt x="65" y="26"/>
                </a:lnTo>
                <a:lnTo>
                  <a:pt x="52" y="36"/>
                </a:lnTo>
                <a:lnTo>
                  <a:pt x="36" y="46"/>
                </a:lnTo>
                <a:lnTo>
                  <a:pt x="21" y="55"/>
                </a:lnTo>
                <a:lnTo>
                  <a:pt x="8" y="60"/>
                </a:lnTo>
                <a:lnTo>
                  <a:pt x="0" y="6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83" name="Freeform 101"/>
          <p:cNvSpPr>
            <a:spLocks/>
          </p:cNvSpPr>
          <p:nvPr/>
        </p:nvSpPr>
        <p:spPr bwMode="auto">
          <a:xfrm>
            <a:off x="10399713" y="4410075"/>
            <a:ext cx="61912" cy="88900"/>
          </a:xfrm>
          <a:custGeom>
            <a:avLst/>
            <a:gdLst>
              <a:gd name="T0" fmla="*/ 2147483647 w 78"/>
              <a:gd name="T1" fmla="*/ 2147483647 h 56"/>
              <a:gd name="T2" fmla="*/ 2147483647 w 78"/>
              <a:gd name="T3" fmla="*/ 2147483647 h 56"/>
              <a:gd name="T4" fmla="*/ 2147483647 w 78"/>
              <a:gd name="T5" fmla="*/ 2147483647 h 56"/>
              <a:gd name="T6" fmla="*/ 2147483647 w 78"/>
              <a:gd name="T7" fmla="*/ 2147483647 h 56"/>
              <a:gd name="T8" fmla="*/ 2147483647 w 78"/>
              <a:gd name="T9" fmla="*/ 2147483647 h 56"/>
              <a:gd name="T10" fmla="*/ 2147483647 w 78"/>
              <a:gd name="T11" fmla="*/ 2147483647 h 56"/>
              <a:gd name="T12" fmla="*/ 2147483647 w 78"/>
              <a:gd name="T13" fmla="*/ 2147483647 h 56"/>
              <a:gd name="T14" fmla="*/ 2147483647 w 78"/>
              <a:gd name="T15" fmla="*/ 2147483647 h 56"/>
              <a:gd name="T16" fmla="*/ 0 w 78"/>
              <a:gd name="T17" fmla="*/ 2147483647 h 56"/>
              <a:gd name="T18" fmla="*/ 2147483647 w 78"/>
              <a:gd name="T19" fmla="*/ 2147483647 h 56"/>
              <a:gd name="T20" fmla="*/ 2147483647 w 78"/>
              <a:gd name="T21" fmla="*/ 2147483647 h 56"/>
              <a:gd name="T22" fmla="*/ 2147483647 w 78"/>
              <a:gd name="T23" fmla="*/ 2147483647 h 56"/>
              <a:gd name="T24" fmla="*/ 2147483647 w 78"/>
              <a:gd name="T25" fmla="*/ 2147483647 h 56"/>
              <a:gd name="T26" fmla="*/ 2147483647 w 78"/>
              <a:gd name="T27" fmla="*/ 2147483647 h 56"/>
              <a:gd name="T28" fmla="*/ 2147483647 w 78"/>
              <a:gd name="T29" fmla="*/ 2147483647 h 56"/>
              <a:gd name="T30" fmla="*/ 2147483647 w 78"/>
              <a:gd name="T31" fmla="*/ 0 h 56"/>
              <a:gd name="T32" fmla="*/ 2147483647 w 78"/>
              <a:gd name="T33" fmla="*/ 2147483647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8" h="56">
                <a:moveTo>
                  <a:pt x="78" y="4"/>
                </a:moveTo>
                <a:lnTo>
                  <a:pt x="76" y="7"/>
                </a:lnTo>
                <a:lnTo>
                  <a:pt x="68" y="12"/>
                </a:lnTo>
                <a:lnTo>
                  <a:pt x="57" y="18"/>
                </a:lnTo>
                <a:lnTo>
                  <a:pt x="45" y="25"/>
                </a:lnTo>
                <a:lnTo>
                  <a:pt x="32" y="33"/>
                </a:lnTo>
                <a:lnTo>
                  <a:pt x="19" y="42"/>
                </a:lnTo>
                <a:lnTo>
                  <a:pt x="8" y="49"/>
                </a:lnTo>
                <a:lnTo>
                  <a:pt x="0" y="56"/>
                </a:lnTo>
                <a:lnTo>
                  <a:pt x="5" y="46"/>
                </a:lnTo>
                <a:lnTo>
                  <a:pt x="13" y="35"/>
                </a:lnTo>
                <a:lnTo>
                  <a:pt x="24" y="24"/>
                </a:lnTo>
                <a:lnTo>
                  <a:pt x="36" y="14"/>
                </a:lnTo>
                <a:lnTo>
                  <a:pt x="49" y="7"/>
                </a:lnTo>
                <a:lnTo>
                  <a:pt x="60" y="1"/>
                </a:lnTo>
                <a:lnTo>
                  <a:pt x="71" y="0"/>
                </a:lnTo>
                <a:lnTo>
                  <a:pt x="78" y="4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84" name="Freeform 102"/>
          <p:cNvSpPr>
            <a:spLocks/>
          </p:cNvSpPr>
          <p:nvPr/>
        </p:nvSpPr>
        <p:spPr bwMode="auto">
          <a:xfrm>
            <a:off x="10274301" y="3957639"/>
            <a:ext cx="74613" cy="441325"/>
          </a:xfrm>
          <a:custGeom>
            <a:avLst/>
            <a:gdLst>
              <a:gd name="T0" fmla="*/ 2147483647 w 92"/>
              <a:gd name="T1" fmla="*/ 2147483647 h 278"/>
              <a:gd name="T2" fmla="*/ 2147483647 w 92"/>
              <a:gd name="T3" fmla="*/ 2147483647 h 278"/>
              <a:gd name="T4" fmla="*/ 2147483647 w 92"/>
              <a:gd name="T5" fmla="*/ 2147483647 h 278"/>
              <a:gd name="T6" fmla="*/ 2147483647 w 92"/>
              <a:gd name="T7" fmla="*/ 2147483647 h 278"/>
              <a:gd name="T8" fmla="*/ 0 w 92"/>
              <a:gd name="T9" fmla="*/ 2147483647 h 278"/>
              <a:gd name="T10" fmla="*/ 2147483647 w 92"/>
              <a:gd name="T11" fmla="*/ 2147483647 h 278"/>
              <a:gd name="T12" fmla="*/ 2147483647 w 92"/>
              <a:gd name="T13" fmla="*/ 2147483647 h 278"/>
              <a:gd name="T14" fmla="*/ 2147483647 w 92"/>
              <a:gd name="T15" fmla="*/ 2147483647 h 278"/>
              <a:gd name="T16" fmla="*/ 2147483647 w 92"/>
              <a:gd name="T17" fmla="*/ 2147483647 h 278"/>
              <a:gd name="T18" fmla="*/ 2147483647 w 92"/>
              <a:gd name="T19" fmla="*/ 2147483647 h 278"/>
              <a:gd name="T20" fmla="*/ 2147483647 w 92"/>
              <a:gd name="T21" fmla="*/ 2147483647 h 278"/>
              <a:gd name="T22" fmla="*/ 2147483647 w 92"/>
              <a:gd name="T23" fmla="*/ 2147483647 h 278"/>
              <a:gd name="T24" fmla="*/ 2147483647 w 92"/>
              <a:gd name="T25" fmla="*/ 0 h 278"/>
              <a:gd name="T26" fmla="*/ 2147483647 w 92"/>
              <a:gd name="T27" fmla="*/ 2147483647 h 278"/>
              <a:gd name="T28" fmla="*/ 2147483647 w 92"/>
              <a:gd name="T29" fmla="*/ 2147483647 h 278"/>
              <a:gd name="T30" fmla="*/ 2147483647 w 92"/>
              <a:gd name="T31" fmla="*/ 2147483647 h 278"/>
              <a:gd name="T32" fmla="*/ 2147483647 w 92"/>
              <a:gd name="T33" fmla="*/ 2147483647 h 278"/>
              <a:gd name="T34" fmla="*/ 2147483647 w 92"/>
              <a:gd name="T35" fmla="*/ 2147483647 h 278"/>
              <a:gd name="T36" fmla="*/ 2147483647 w 92"/>
              <a:gd name="T37" fmla="*/ 2147483647 h 278"/>
              <a:gd name="T38" fmla="*/ 2147483647 w 92"/>
              <a:gd name="T39" fmla="*/ 2147483647 h 278"/>
              <a:gd name="T40" fmla="*/ 2147483647 w 92"/>
              <a:gd name="T41" fmla="*/ 2147483647 h 2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2" h="278">
                <a:moveTo>
                  <a:pt x="9" y="278"/>
                </a:moveTo>
                <a:lnTo>
                  <a:pt x="5" y="278"/>
                </a:lnTo>
                <a:lnTo>
                  <a:pt x="3" y="276"/>
                </a:lnTo>
                <a:lnTo>
                  <a:pt x="1" y="274"/>
                </a:lnTo>
                <a:lnTo>
                  <a:pt x="0" y="271"/>
                </a:lnTo>
                <a:lnTo>
                  <a:pt x="37" y="237"/>
                </a:lnTo>
                <a:lnTo>
                  <a:pt x="60" y="201"/>
                </a:lnTo>
                <a:lnTo>
                  <a:pt x="74" y="164"/>
                </a:lnTo>
                <a:lnTo>
                  <a:pt x="78" y="127"/>
                </a:lnTo>
                <a:lnTo>
                  <a:pt x="75" y="91"/>
                </a:lnTo>
                <a:lnTo>
                  <a:pt x="68" y="57"/>
                </a:lnTo>
                <a:lnTo>
                  <a:pt x="60" y="26"/>
                </a:lnTo>
                <a:lnTo>
                  <a:pt x="52" y="0"/>
                </a:lnTo>
                <a:lnTo>
                  <a:pt x="71" y="18"/>
                </a:lnTo>
                <a:lnTo>
                  <a:pt x="84" y="47"/>
                </a:lnTo>
                <a:lnTo>
                  <a:pt x="92" y="87"/>
                </a:lnTo>
                <a:lnTo>
                  <a:pt x="92" y="131"/>
                </a:lnTo>
                <a:lnTo>
                  <a:pt x="86" y="175"/>
                </a:lnTo>
                <a:lnTo>
                  <a:pt x="70" y="217"/>
                </a:lnTo>
                <a:lnTo>
                  <a:pt x="44" y="253"/>
                </a:lnTo>
                <a:lnTo>
                  <a:pt x="9" y="27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85" name="Freeform 103"/>
          <p:cNvSpPr>
            <a:spLocks/>
          </p:cNvSpPr>
          <p:nvPr/>
        </p:nvSpPr>
        <p:spPr bwMode="auto">
          <a:xfrm>
            <a:off x="10272713" y="3962400"/>
            <a:ext cx="61912" cy="57150"/>
          </a:xfrm>
          <a:custGeom>
            <a:avLst/>
            <a:gdLst>
              <a:gd name="T0" fmla="*/ 2147483647 w 78"/>
              <a:gd name="T1" fmla="*/ 2147483647 h 36"/>
              <a:gd name="T2" fmla="*/ 2147483647 w 78"/>
              <a:gd name="T3" fmla="*/ 2147483647 h 36"/>
              <a:gd name="T4" fmla="*/ 2147483647 w 78"/>
              <a:gd name="T5" fmla="*/ 2147483647 h 36"/>
              <a:gd name="T6" fmla="*/ 2147483647 w 78"/>
              <a:gd name="T7" fmla="*/ 2147483647 h 36"/>
              <a:gd name="T8" fmla="*/ 2147483647 w 78"/>
              <a:gd name="T9" fmla="*/ 2147483647 h 36"/>
              <a:gd name="T10" fmla="*/ 2147483647 w 78"/>
              <a:gd name="T11" fmla="*/ 2147483647 h 36"/>
              <a:gd name="T12" fmla="*/ 2147483647 w 78"/>
              <a:gd name="T13" fmla="*/ 2147483647 h 36"/>
              <a:gd name="T14" fmla="*/ 2147483647 w 78"/>
              <a:gd name="T15" fmla="*/ 0 h 36"/>
              <a:gd name="T16" fmla="*/ 0 w 78"/>
              <a:gd name="T17" fmla="*/ 2147483647 h 36"/>
              <a:gd name="T18" fmla="*/ 2147483647 w 78"/>
              <a:gd name="T19" fmla="*/ 2147483647 h 36"/>
              <a:gd name="T20" fmla="*/ 2147483647 w 78"/>
              <a:gd name="T21" fmla="*/ 2147483647 h 36"/>
              <a:gd name="T22" fmla="*/ 2147483647 w 78"/>
              <a:gd name="T23" fmla="*/ 2147483647 h 36"/>
              <a:gd name="T24" fmla="*/ 2147483647 w 78"/>
              <a:gd name="T25" fmla="*/ 2147483647 h 36"/>
              <a:gd name="T26" fmla="*/ 2147483647 w 78"/>
              <a:gd name="T27" fmla="*/ 2147483647 h 36"/>
              <a:gd name="T28" fmla="*/ 2147483647 w 78"/>
              <a:gd name="T29" fmla="*/ 2147483647 h 36"/>
              <a:gd name="T30" fmla="*/ 2147483647 w 78"/>
              <a:gd name="T31" fmla="*/ 2147483647 h 36"/>
              <a:gd name="T32" fmla="*/ 2147483647 w 78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8" h="36">
                <a:moveTo>
                  <a:pt x="78" y="36"/>
                </a:moveTo>
                <a:lnTo>
                  <a:pt x="70" y="29"/>
                </a:lnTo>
                <a:lnTo>
                  <a:pt x="59" y="22"/>
                </a:lnTo>
                <a:lnTo>
                  <a:pt x="47" y="16"/>
                </a:lnTo>
                <a:lnTo>
                  <a:pt x="35" y="9"/>
                </a:lnTo>
                <a:lnTo>
                  <a:pt x="23" y="4"/>
                </a:lnTo>
                <a:lnTo>
                  <a:pt x="12" y="1"/>
                </a:lnTo>
                <a:lnTo>
                  <a:pt x="4" y="0"/>
                </a:lnTo>
                <a:lnTo>
                  <a:pt x="0" y="2"/>
                </a:lnTo>
                <a:lnTo>
                  <a:pt x="2" y="5"/>
                </a:lnTo>
                <a:lnTo>
                  <a:pt x="7" y="8"/>
                </a:lnTo>
                <a:lnTo>
                  <a:pt x="16" y="11"/>
                </a:lnTo>
                <a:lnTo>
                  <a:pt x="27" y="16"/>
                </a:lnTo>
                <a:lnTo>
                  <a:pt x="40" y="20"/>
                </a:lnTo>
                <a:lnTo>
                  <a:pt x="54" y="25"/>
                </a:lnTo>
                <a:lnTo>
                  <a:pt x="67" y="30"/>
                </a:lnTo>
                <a:lnTo>
                  <a:pt x="78" y="36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86" name="Freeform 104"/>
          <p:cNvSpPr>
            <a:spLocks/>
          </p:cNvSpPr>
          <p:nvPr/>
        </p:nvSpPr>
        <p:spPr bwMode="auto">
          <a:xfrm>
            <a:off x="10271126" y="3992564"/>
            <a:ext cx="68263" cy="65087"/>
          </a:xfrm>
          <a:custGeom>
            <a:avLst/>
            <a:gdLst>
              <a:gd name="T0" fmla="*/ 0 w 86"/>
              <a:gd name="T1" fmla="*/ 2147483647 h 41"/>
              <a:gd name="T2" fmla="*/ 2147483647 w 86"/>
              <a:gd name="T3" fmla="*/ 0 h 41"/>
              <a:gd name="T4" fmla="*/ 2147483647 w 86"/>
              <a:gd name="T5" fmla="*/ 2147483647 h 41"/>
              <a:gd name="T6" fmla="*/ 2147483647 w 86"/>
              <a:gd name="T7" fmla="*/ 2147483647 h 41"/>
              <a:gd name="T8" fmla="*/ 2147483647 w 86"/>
              <a:gd name="T9" fmla="*/ 2147483647 h 41"/>
              <a:gd name="T10" fmla="*/ 2147483647 w 86"/>
              <a:gd name="T11" fmla="*/ 2147483647 h 41"/>
              <a:gd name="T12" fmla="*/ 2147483647 w 86"/>
              <a:gd name="T13" fmla="*/ 2147483647 h 41"/>
              <a:gd name="T14" fmla="*/ 2147483647 w 86"/>
              <a:gd name="T15" fmla="*/ 2147483647 h 41"/>
              <a:gd name="T16" fmla="*/ 2147483647 w 86"/>
              <a:gd name="T17" fmla="*/ 2147483647 h 41"/>
              <a:gd name="T18" fmla="*/ 2147483647 w 86"/>
              <a:gd name="T19" fmla="*/ 2147483647 h 41"/>
              <a:gd name="T20" fmla="*/ 2147483647 w 86"/>
              <a:gd name="T21" fmla="*/ 2147483647 h 41"/>
              <a:gd name="T22" fmla="*/ 2147483647 w 86"/>
              <a:gd name="T23" fmla="*/ 2147483647 h 41"/>
              <a:gd name="T24" fmla="*/ 2147483647 w 86"/>
              <a:gd name="T25" fmla="*/ 2147483647 h 41"/>
              <a:gd name="T26" fmla="*/ 2147483647 w 86"/>
              <a:gd name="T27" fmla="*/ 2147483647 h 41"/>
              <a:gd name="T28" fmla="*/ 2147483647 w 86"/>
              <a:gd name="T29" fmla="*/ 2147483647 h 41"/>
              <a:gd name="T30" fmla="*/ 2147483647 w 86"/>
              <a:gd name="T31" fmla="*/ 2147483647 h 41"/>
              <a:gd name="T32" fmla="*/ 0 w 86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6" h="41">
                <a:moveTo>
                  <a:pt x="0" y="1"/>
                </a:moveTo>
                <a:lnTo>
                  <a:pt x="4" y="0"/>
                </a:lnTo>
                <a:lnTo>
                  <a:pt x="12" y="1"/>
                </a:lnTo>
                <a:lnTo>
                  <a:pt x="23" y="4"/>
                </a:lnTo>
                <a:lnTo>
                  <a:pt x="36" y="9"/>
                </a:lnTo>
                <a:lnTo>
                  <a:pt x="51" y="15"/>
                </a:lnTo>
                <a:lnTo>
                  <a:pt x="64" y="22"/>
                </a:lnTo>
                <a:lnTo>
                  <a:pt x="76" y="32"/>
                </a:lnTo>
                <a:lnTo>
                  <a:pt x="86" y="41"/>
                </a:lnTo>
                <a:lnTo>
                  <a:pt x="75" y="36"/>
                </a:lnTo>
                <a:lnTo>
                  <a:pt x="62" y="31"/>
                </a:lnTo>
                <a:lnTo>
                  <a:pt x="47" y="24"/>
                </a:lnTo>
                <a:lnTo>
                  <a:pt x="33" y="19"/>
                </a:lnTo>
                <a:lnTo>
                  <a:pt x="20" y="13"/>
                </a:lnTo>
                <a:lnTo>
                  <a:pt x="9" y="8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87" name="Freeform 105"/>
          <p:cNvSpPr>
            <a:spLocks/>
          </p:cNvSpPr>
          <p:nvPr/>
        </p:nvSpPr>
        <p:spPr bwMode="auto">
          <a:xfrm>
            <a:off x="10256838" y="4057650"/>
            <a:ext cx="88900" cy="90488"/>
          </a:xfrm>
          <a:custGeom>
            <a:avLst/>
            <a:gdLst>
              <a:gd name="T0" fmla="*/ 0 w 111"/>
              <a:gd name="T1" fmla="*/ 2147483647 h 57"/>
              <a:gd name="T2" fmla="*/ 2147483647 w 111"/>
              <a:gd name="T3" fmla="*/ 0 h 57"/>
              <a:gd name="T4" fmla="*/ 2147483647 w 111"/>
              <a:gd name="T5" fmla="*/ 2147483647 h 57"/>
              <a:gd name="T6" fmla="*/ 2147483647 w 111"/>
              <a:gd name="T7" fmla="*/ 2147483647 h 57"/>
              <a:gd name="T8" fmla="*/ 2147483647 w 111"/>
              <a:gd name="T9" fmla="*/ 2147483647 h 57"/>
              <a:gd name="T10" fmla="*/ 2147483647 w 111"/>
              <a:gd name="T11" fmla="*/ 2147483647 h 57"/>
              <a:gd name="T12" fmla="*/ 2147483647 w 111"/>
              <a:gd name="T13" fmla="*/ 2147483647 h 57"/>
              <a:gd name="T14" fmla="*/ 2147483647 w 111"/>
              <a:gd name="T15" fmla="*/ 2147483647 h 57"/>
              <a:gd name="T16" fmla="*/ 2147483647 w 111"/>
              <a:gd name="T17" fmla="*/ 2147483647 h 57"/>
              <a:gd name="T18" fmla="*/ 2147483647 w 111"/>
              <a:gd name="T19" fmla="*/ 2147483647 h 57"/>
              <a:gd name="T20" fmla="*/ 2147483647 w 111"/>
              <a:gd name="T21" fmla="*/ 2147483647 h 57"/>
              <a:gd name="T22" fmla="*/ 2147483647 w 111"/>
              <a:gd name="T23" fmla="*/ 2147483647 h 57"/>
              <a:gd name="T24" fmla="*/ 2147483647 w 111"/>
              <a:gd name="T25" fmla="*/ 2147483647 h 57"/>
              <a:gd name="T26" fmla="*/ 2147483647 w 111"/>
              <a:gd name="T27" fmla="*/ 2147483647 h 57"/>
              <a:gd name="T28" fmla="*/ 2147483647 w 111"/>
              <a:gd name="T29" fmla="*/ 2147483647 h 57"/>
              <a:gd name="T30" fmla="*/ 2147483647 w 111"/>
              <a:gd name="T31" fmla="*/ 2147483647 h 57"/>
              <a:gd name="T32" fmla="*/ 0 w 111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1" h="57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4" y="7"/>
                </a:lnTo>
                <a:lnTo>
                  <a:pt x="51" y="14"/>
                </a:lnTo>
                <a:lnTo>
                  <a:pt x="70" y="24"/>
                </a:lnTo>
                <a:lnTo>
                  <a:pt x="87" y="35"/>
                </a:lnTo>
                <a:lnTo>
                  <a:pt x="102" y="45"/>
                </a:lnTo>
                <a:lnTo>
                  <a:pt x="111" y="57"/>
                </a:lnTo>
                <a:lnTo>
                  <a:pt x="102" y="51"/>
                </a:lnTo>
                <a:lnTo>
                  <a:pt x="87" y="45"/>
                </a:lnTo>
                <a:lnTo>
                  <a:pt x="68" y="37"/>
                </a:lnTo>
                <a:lnTo>
                  <a:pt x="48" y="29"/>
                </a:lnTo>
                <a:lnTo>
                  <a:pt x="28" y="19"/>
                </a:lnTo>
                <a:lnTo>
                  <a:pt x="12" y="12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88" name="Freeform 106"/>
          <p:cNvSpPr>
            <a:spLocks/>
          </p:cNvSpPr>
          <p:nvPr/>
        </p:nvSpPr>
        <p:spPr bwMode="auto">
          <a:xfrm>
            <a:off x="10242550" y="4130675"/>
            <a:ext cx="96838" cy="96838"/>
          </a:xfrm>
          <a:custGeom>
            <a:avLst/>
            <a:gdLst>
              <a:gd name="T0" fmla="*/ 0 w 122"/>
              <a:gd name="T1" fmla="*/ 2147483647 h 61"/>
              <a:gd name="T2" fmla="*/ 2147483647 w 122"/>
              <a:gd name="T3" fmla="*/ 0 h 61"/>
              <a:gd name="T4" fmla="*/ 2147483647 w 122"/>
              <a:gd name="T5" fmla="*/ 2147483647 h 61"/>
              <a:gd name="T6" fmla="*/ 2147483647 w 122"/>
              <a:gd name="T7" fmla="*/ 2147483647 h 61"/>
              <a:gd name="T8" fmla="*/ 2147483647 w 122"/>
              <a:gd name="T9" fmla="*/ 2147483647 h 61"/>
              <a:gd name="T10" fmla="*/ 2147483647 w 122"/>
              <a:gd name="T11" fmla="*/ 2147483647 h 61"/>
              <a:gd name="T12" fmla="*/ 2147483647 w 122"/>
              <a:gd name="T13" fmla="*/ 2147483647 h 61"/>
              <a:gd name="T14" fmla="*/ 2147483647 w 122"/>
              <a:gd name="T15" fmla="*/ 2147483647 h 61"/>
              <a:gd name="T16" fmla="*/ 2147483647 w 122"/>
              <a:gd name="T17" fmla="*/ 2147483647 h 61"/>
              <a:gd name="T18" fmla="*/ 2147483647 w 122"/>
              <a:gd name="T19" fmla="*/ 2147483647 h 61"/>
              <a:gd name="T20" fmla="*/ 2147483647 w 122"/>
              <a:gd name="T21" fmla="*/ 2147483647 h 61"/>
              <a:gd name="T22" fmla="*/ 2147483647 w 122"/>
              <a:gd name="T23" fmla="*/ 2147483647 h 61"/>
              <a:gd name="T24" fmla="*/ 2147483647 w 122"/>
              <a:gd name="T25" fmla="*/ 2147483647 h 61"/>
              <a:gd name="T26" fmla="*/ 2147483647 w 122"/>
              <a:gd name="T27" fmla="*/ 2147483647 h 61"/>
              <a:gd name="T28" fmla="*/ 2147483647 w 122"/>
              <a:gd name="T29" fmla="*/ 2147483647 h 61"/>
              <a:gd name="T30" fmla="*/ 2147483647 w 122"/>
              <a:gd name="T31" fmla="*/ 2147483647 h 61"/>
              <a:gd name="T32" fmla="*/ 0 w 122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2" h="61">
                <a:moveTo>
                  <a:pt x="0" y="1"/>
                </a:moveTo>
                <a:lnTo>
                  <a:pt x="6" y="0"/>
                </a:lnTo>
                <a:lnTo>
                  <a:pt x="20" y="3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9" y="40"/>
                </a:lnTo>
                <a:lnTo>
                  <a:pt x="114" y="51"/>
                </a:lnTo>
                <a:lnTo>
                  <a:pt x="122" y="61"/>
                </a:lnTo>
                <a:lnTo>
                  <a:pt x="112" y="57"/>
                </a:lnTo>
                <a:lnTo>
                  <a:pt x="96" y="51"/>
                </a:lnTo>
                <a:lnTo>
                  <a:pt x="76" y="41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89" name="Freeform 107"/>
          <p:cNvSpPr>
            <a:spLocks/>
          </p:cNvSpPr>
          <p:nvPr/>
        </p:nvSpPr>
        <p:spPr bwMode="auto">
          <a:xfrm>
            <a:off x="10252075" y="4178300"/>
            <a:ext cx="77788" cy="103188"/>
          </a:xfrm>
          <a:custGeom>
            <a:avLst/>
            <a:gdLst>
              <a:gd name="T0" fmla="*/ 0 w 100"/>
              <a:gd name="T1" fmla="*/ 0 h 65"/>
              <a:gd name="T2" fmla="*/ 2147483647 w 100"/>
              <a:gd name="T3" fmla="*/ 0 h 65"/>
              <a:gd name="T4" fmla="*/ 2147483647 w 100"/>
              <a:gd name="T5" fmla="*/ 2147483647 h 65"/>
              <a:gd name="T6" fmla="*/ 2147483647 w 100"/>
              <a:gd name="T7" fmla="*/ 2147483647 h 65"/>
              <a:gd name="T8" fmla="*/ 2147483647 w 100"/>
              <a:gd name="T9" fmla="*/ 2147483647 h 65"/>
              <a:gd name="T10" fmla="*/ 2147483647 w 100"/>
              <a:gd name="T11" fmla="*/ 2147483647 h 65"/>
              <a:gd name="T12" fmla="*/ 2147483647 w 100"/>
              <a:gd name="T13" fmla="*/ 2147483647 h 65"/>
              <a:gd name="T14" fmla="*/ 2147483647 w 100"/>
              <a:gd name="T15" fmla="*/ 2147483647 h 65"/>
              <a:gd name="T16" fmla="*/ 2147483647 w 100"/>
              <a:gd name="T17" fmla="*/ 2147483647 h 65"/>
              <a:gd name="T18" fmla="*/ 2147483647 w 100"/>
              <a:gd name="T19" fmla="*/ 2147483647 h 65"/>
              <a:gd name="T20" fmla="*/ 2147483647 w 100"/>
              <a:gd name="T21" fmla="*/ 2147483647 h 65"/>
              <a:gd name="T22" fmla="*/ 2147483647 w 100"/>
              <a:gd name="T23" fmla="*/ 2147483647 h 65"/>
              <a:gd name="T24" fmla="*/ 2147483647 w 100"/>
              <a:gd name="T25" fmla="*/ 2147483647 h 65"/>
              <a:gd name="T26" fmla="*/ 2147483647 w 100"/>
              <a:gd name="T27" fmla="*/ 2147483647 h 65"/>
              <a:gd name="T28" fmla="*/ 2147483647 w 100"/>
              <a:gd name="T29" fmla="*/ 2147483647 h 65"/>
              <a:gd name="T30" fmla="*/ 2147483647 w 100"/>
              <a:gd name="T31" fmla="*/ 2147483647 h 65"/>
              <a:gd name="T32" fmla="*/ 0 w 100"/>
              <a:gd name="T33" fmla="*/ 0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" h="65">
                <a:moveTo>
                  <a:pt x="0" y="0"/>
                </a:moveTo>
                <a:lnTo>
                  <a:pt x="6" y="0"/>
                </a:lnTo>
                <a:lnTo>
                  <a:pt x="18" y="5"/>
                </a:lnTo>
                <a:lnTo>
                  <a:pt x="33" y="14"/>
                </a:lnTo>
                <a:lnTo>
                  <a:pt x="50" y="23"/>
                </a:lnTo>
                <a:lnTo>
                  <a:pt x="67" y="35"/>
                </a:lnTo>
                <a:lnTo>
                  <a:pt x="84" y="46"/>
                </a:lnTo>
                <a:lnTo>
                  <a:pt x="94" y="57"/>
                </a:lnTo>
                <a:lnTo>
                  <a:pt x="100" y="65"/>
                </a:lnTo>
                <a:lnTo>
                  <a:pt x="90" y="60"/>
                </a:lnTo>
                <a:lnTo>
                  <a:pt x="75" y="52"/>
                </a:lnTo>
                <a:lnTo>
                  <a:pt x="58" y="42"/>
                </a:lnTo>
                <a:lnTo>
                  <a:pt x="41" y="32"/>
                </a:lnTo>
                <a:lnTo>
                  <a:pt x="23" y="22"/>
                </a:lnTo>
                <a:lnTo>
                  <a:pt x="10" y="12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90" name="Freeform 108"/>
          <p:cNvSpPr>
            <a:spLocks/>
          </p:cNvSpPr>
          <p:nvPr/>
        </p:nvSpPr>
        <p:spPr bwMode="auto">
          <a:xfrm>
            <a:off x="10253664" y="4233863"/>
            <a:ext cx="65087" cy="88900"/>
          </a:xfrm>
          <a:custGeom>
            <a:avLst/>
            <a:gdLst>
              <a:gd name="T0" fmla="*/ 0 w 82"/>
              <a:gd name="T1" fmla="*/ 0 h 56"/>
              <a:gd name="T2" fmla="*/ 2147483647 w 82"/>
              <a:gd name="T3" fmla="*/ 0 h 56"/>
              <a:gd name="T4" fmla="*/ 2147483647 w 82"/>
              <a:gd name="T5" fmla="*/ 2147483647 h 56"/>
              <a:gd name="T6" fmla="*/ 2147483647 w 82"/>
              <a:gd name="T7" fmla="*/ 2147483647 h 56"/>
              <a:gd name="T8" fmla="*/ 2147483647 w 82"/>
              <a:gd name="T9" fmla="*/ 2147483647 h 56"/>
              <a:gd name="T10" fmla="*/ 2147483647 w 82"/>
              <a:gd name="T11" fmla="*/ 2147483647 h 56"/>
              <a:gd name="T12" fmla="*/ 2147483647 w 82"/>
              <a:gd name="T13" fmla="*/ 2147483647 h 56"/>
              <a:gd name="T14" fmla="*/ 2147483647 w 82"/>
              <a:gd name="T15" fmla="*/ 2147483647 h 56"/>
              <a:gd name="T16" fmla="*/ 2147483647 w 82"/>
              <a:gd name="T17" fmla="*/ 2147483647 h 56"/>
              <a:gd name="T18" fmla="*/ 2147483647 w 82"/>
              <a:gd name="T19" fmla="*/ 2147483647 h 56"/>
              <a:gd name="T20" fmla="*/ 2147483647 w 82"/>
              <a:gd name="T21" fmla="*/ 2147483647 h 56"/>
              <a:gd name="T22" fmla="*/ 2147483647 w 82"/>
              <a:gd name="T23" fmla="*/ 2147483647 h 56"/>
              <a:gd name="T24" fmla="*/ 2147483647 w 82"/>
              <a:gd name="T25" fmla="*/ 2147483647 h 56"/>
              <a:gd name="T26" fmla="*/ 2147483647 w 82"/>
              <a:gd name="T27" fmla="*/ 2147483647 h 56"/>
              <a:gd name="T28" fmla="*/ 2147483647 w 82"/>
              <a:gd name="T29" fmla="*/ 2147483647 h 56"/>
              <a:gd name="T30" fmla="*/ 2147483647 w 82"/>
              <a:gd name="T31" fmla="*/ 2147483647 h 56"/>
              <a:gd name="T32" fmla="*/ 0 w 82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2" h="56">
                <a:moveTo>
                  <a:pt x="0" y="0"/>
                </a:moveTo>
                <a:lnTo>
                  <a:pt x="6" y="0"/>
                </a:lnTo>
                <a:lnTo>
                  <a:pt x="15" y="2"/>
                </a:lnTo>
                <a:lnTo>
                  <a:pt x="28" y="8"/>
                </a:lnTo>
                <a:lnTo>
                  <a:pt x="42" y="16"/>
                </a:lnTo>
                <a:lnTo>
                  <a:pt x="55" y="24"/>
                </a:lnTo>
                <a:lnTo>
                  <a:pt x="67" y="34"/>
                </a:lnTo>
                <a:lnTo>
                  <a:pt x="76" y="44"/>
                </a:lnTo>
                <a:lnTo>
                  <a:pt x="82" y="56"/>
                </a:lnTo>
                <a:lnTo>
                  <a:pt x="74" y="50"/>
                </a:lnTo>
                <a:lnTo>
                  <a:pt x="62" y="42"/>
                </a:lnTo>
                <a:lnTo>
                  <a:pt x="47" y="34"/>
                </a:lnTo>
                <a:lnTo>
                  <a:pt x="32" y="25"/>
                </a:lnTo>
                <a:lnTo>
                  <a:pt x="19" y="17"/>
                </a:lnTo>
                <a:lnTo>
                  <a:pt x="8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91" name="Freeform 109"/>
          <p:cNvSpPr>
            <a:spLocks/>
          </p:cNvSpPr>
          <p:nvPr/>
        </p:nvSpPr>
        <p:spPr bwMode="auto">
          <a:xfrm>
            <a:off x="10253664" y="4287838"/>
            <a:ext cx="46037" cy="76200"/>
          </a:xfrm>
          <a:custGeom>
            <a:avLst/>
            <a:gdLst>
              <a:gd name="T0" fmla="*/ 0 w 58"/>
              <a:gd name="T1" fmla="*/ 0 h 48"/>
              <a:gd name="T2" fmla="*/ 2147483647 w 58"/>
              <a:gd name="T3" fmla="*/ 0 h 48"/>
              <a:gd name="T4" fmla="*/ 2147483647 w 58"/>
              <a:gd name="T5" fmla="*/ 2147483647 h 48"/>
              <a:gd name="T6" fmla="*/ 2147483647 w 58"/>
              <a:gd name="T7" fmla="*/ 2147483647 h 48"/>
              <a:gd name="T8" fmla="*/ 2147483647 w 58"/>
              <a:gd name="T9" fmla="*/ 2147483647 h 48"/>
              <a:gd name="T10" fmla="*/ 2147483647 w 58"/>
              <a:gd name="T11" fmla="*/ 2147483647 h 48"/>
              <a:gd name="T12" fmla="*/ 2147483647 w 58"/>
              <a:gd name="T13" fmla="*/ 2147483647 h 48"/>
              <a:gd name="T14" fmla="*/ 2147483647 w 58"/>
              <a:gd name="T15" fmla="*/ 2147483647 h 48"/>
              <a:gd name="T16" fmla="*/ 2147483647 w 58"/>
              <a:gd name="T17" fmla="*/ 2147483647 h 48"/>
              <a:gd name="T18" fmla="*/ 2147483647 w 58"/>
              <a:gd name="T19" fmla="*/ 2147483647 h 48"/>
              <a:gd name="T20" fmla="*/ 2147483647 w 58"/>
              <a:gd name="T21" fmla="*/ 2147483647 h 48"/>
              <a:gd name="T22" fmla="*/ 2147483647 w 58"/>
              <a:gd name="T23" fmla="*/ 2147483647 h 48"/>
              <a:gd name="T24" fmla="*/ 2147483647 w 58"/>
              <a:gd name="T25" fmla="*/ 2147483647 h 48"/>
              <a:gd name="T26" fmla="*/ 2147483647 w 58"/>
              <a:gd name="T27" fmla="*/ 2147483647 h 48"/>
              <a:gd name="T28" fmla="*/ 2147483647 w 58"/>
              <a:gd name="T29" fmla="*/ 2147483647 h 48"/>
              <a:gd name="T30" fmla="*/ 2147483647 w 58"/>
              <a:gd name="T31" fmla="*/ 2147483647 h 48"/>
              <a:gd name="T32" fmla="*/ 0 w 58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" h="48">
                <a:moveTo>
                  <a:pt x="0" y="0"/>
                </a:moveTo>
                <a:lnTo>
                  <a:pt x="4" y="0"/>
                </a:lnTo>
                <a:lnTo>
                  <a:pt x="12" y="3"/>
                </a:lnTo>
                <a:lnTo>
                  <a:pt x="23" y="9"/>
                </a:lnTo>
                <a:lnTo>
                  <a:pt x="34" y="17"/>
                </a:lnTo>
                <a:lnTo>
                  <a:pt x="43" y="26"/>
                </a:lnTo>
                <a:lnTo>
                  <a:pt x="51" y="34"/>
                </a:lnTo>
                <a:lnTo>
                  <a:pt x="56" y="42"/>
                </a:lnTo>
                <a:lnTo>
                  <a:pt x="58" y="48"/>
                </a:lnTo>
                <a:lnTo>
                  <a:pt x="52" y="42"/>
                </a:lnTo>
                <a:lnTo>
                  <a:pt x="43" y="36"/>
                </a:lnTo>
                <a:lnTo>
                  <a:pt x="34" y="30"/>
                </a:lnTo>
                <a:lnTo>
                  <a:pt x="24" y="23"/>
                </a:lnTo>
                <a:lnTo>
                  <a:pt x="15" y="16"/>
                </a:lnTo>
                <a:lnTo>
                  <a:pt x="7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92" name="Freeform 110"/>
          <p:cNvSpPr>
            <a:spLocks/>
          </p:cNvSpPr>
          <p:nvPr/>
        </p:nvSpPr>
        <p:spPr bwMode="auto">
          <a:xfrm>
            <a:off x="10256838" y="433705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0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2147483647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2147483647 h 32"/>
              <a:gd name="T26" fmla="*/ 2147483647 w 40"/>
              <a:gd name="T27" fmla="*/ 2147483647 h 32"/>
              <a:gd name="T28" fmla="*/ 2147483647 w 40"/>
              <a:gd name="T29" fmla="*/ 2147483647 h 32"/>
              <a:gd name="T30" fmla="*/ 0 w 40"/>
              <a:gd name="T31" fmla="*/ 2147483647 h 32"/>
              <a:gd name="T32" fmla="*/ 2147483647 w 40"/>
              <a:gd name="T33" fmla="*/ 0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0" h="32">
                <a:moveTo>
                  <a:pt x="3" y="0"/>
                </a:moveTo>
                <a:lnTo>
                  <a:pt x="7" y="0"/>
                </a:lnTo>
                <a:lnTo>
                  <a:pt x="12" y="2"/>
                </a:lnTo>
                <a:lnTo>
                  <a:pt x="20" y="5"/>
                </a:lnTo>
                <a:lnTo>
                  <a:pt x="27" y="10"/>
                </a:lnTo>
                <a:lnTo>
                  <a:pt x="34" y="16"/>
                </a:lnTo>
                <a:lnTo>
                  <a:pt x="38" y="22"/>
                </a:lnTo>
                <a:lnTo>
                  <a:pt x="40" y="27"/>
                </a:lnTo>
                <a:lnTo>
                  <a:pt x="39" y="32"/>
                </a:lnTo>
                <a:lnTo>
                  <a:pt x="36" y="26"/>
                </a:lnTo>
                <a:lnTo>
                  <a:pt x="31" y="21"/>
                </a:lnTo>
                <a:lnTo>
                  <a:pt x="23" y="16"/>
                </a:lnTo>
                <a:lnTo>
                  <a:pt x="15" y="11"/>
                </a:lnTo>
                <a:lnTo>
                  <a:pt x="8" y="8"/>
                </a:lnTo>
                <a:lnTo>
                  <a:pt x="3" y="5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93" name="Freeform 111"/>
          <p:cNvSpPr>
            <a:spLocks/>
          </p:cNvSpPr>
          <p:nvPr/>
        </p:nvSpPr>
        <p:spPr bwMode="auto">
          <a:xfrm>
            <a:off x="10283825" y="3925888"/>
            <a:ext cx="39688" cy="57150"/>
          </a:xfrm>
          <a:custGeom>
            <a:avLst/>
            <a:gdLst>
              <a:gd name="T0" fmla="*/ 2147483647 w 50"/>
              <a:gd name="T1" fmla="*/ 2147483647 h 36"/>
              <a:gd name="T2" fmla="*/ 2147483647 w 50"/>
              <a:gd name="T3" fmla="*/ 2147483647 h 36"/>
              <a:gd name="T4" fmla="*/ 2147483647 w 50"/>
              <a:gd name="T5" fmla="*/ 2147483647 h 36"/>
              <a:gd name="T6" fmla="*/ 2147483647 w 50"/>
              <a:gd name="T7" fmla="*/ 2147483647 h 36"/>
              <a:gd name="T8" fmla="*/ 2147483647 w 50"/>
              <a:gd name="T9" fmla="*/ 2147483647 h 36"/>
              <a:gd name="T10" fmla="*/ 2147483647 w 50"/>
              <a:gd name="T11" fmla="*/ 2147483647 h 36"/>
              <a:gd name="T12" fmla="*/ 2147483647 w 50"/>
              <a:gd name="T13" fmla="*/ 2147483647 h 36"/>
              <a:gd name="T14" fmla="*/ 0 w 50"/>
              <a:gd name="T15" fmla="*/ 2147483647 h 36"/>
              <a:gd name="T16" fmla="*/ 2147483647 w 50"/>
              <a:gd name="T17" fmla="*/ 2147483647 h 36"/>
              <a:gd name="T18" fmla="*/ 2147483647 w 50"/>
              <a:gd name="T19" fmla="*/ 0 h 36"/>
              <a:gd name="T20" fmla="*/ 2147483647 w 50"/>
              <a:gd name="T21" fmla="*/ 2147483647 h 36"/>
              <a:gd name="T22" fmla="*/ 2147483647 w 50"/>
              <a:gd name="T23" fmla="*/ 2147483647 h 36"/>
              <a:gd name="T24" fmla="*/ 2147483647 w 50"/>
              <a:gd name="T25" fmla="*/ 2147483647 h 36"/>
              <a:gd name="T26" fmla="*/ 2147483647 w 50"/>
              <a:gd name="T27" fmla="*/ 2147483647 h 36"/>
              <a:gd name="T28" fmla="*/ 2147483647 w 50"/>
              <a:gd name="T29" fmla="*/ 2147483647 h 36"/>
              <a:gd name="T30" fmla="*/ 2147483647 w 50"/>
              <a:gd name="T31" fmla="*/ 2147483647 h 36"/>
              <a:gd name="T32" fmla="*/ 2147483647 w 5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0" h="36">
                <a:moveTo>
                  <a:pt x="50" y="36"/>
                </a:moveTo>
                <a:lnTo>
                  <a:pt x="46" y="34"/>
                </a:lnTo>
                <a:lnTo>
                  <a:pt x="37" y="31"/>
                </a:lnTo>
                <a:lnTo>
                  <a:pt x="28" y="26"/>
                </a:lnTo>
                <a:lnTo>
                  <a:pt x="19" y="21"/>
                </a:lnTo>
                <a:lnTo>
                  <a:pt x="9" y="15"/>
                </a:lnTo>
                <a:lnTo>
                  <a:pt x="3" y="10"/>
                </a:lnTo>
                <a:lnTo>
                  <a:pt x="0" y="6"/>
                </a:lnTo>
                <a:lnTo>
                  <a:pt x="1" y="1"/>
                </a:lnTo>
                <a:lnTo>
                  <a:pt x="7" y="0"/>
                </a:lnTo>
                <a:lnTo>
                  <a:pt x="12" y="2"/>
                </a:lnTo>
                <a:lnTo>
                  <a:pt x="19" y="7"/>
                </a:lnTo>
                <a:lnTo>
                  <a:pt x="27" y="13"/>
                </a:lnTo>
                <a:lnTo>
                  <a:pt x="33" y="20"/>
                </a:lnTo>
                <a:lnTo>
                  <a:pt x="40" y="27"/>
                </a:lnTo>
                <a:lnTo>
                  <a:pt x="46" y="32"/>
                </a:lnTo>
                <a:lnTo>
                  <a:pt x="50" y="36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94" name="Freeform 112"/>
          <p:cNvSpPr>
            <a:spLocks/>
          </p:cNvSpPr>
          <p:nvPr/>
        </p:nvSpPr>
        <p:spPr bwMode="auto">
          <a:xfrm>
            <a:off x="10325100" y="3921126"/>
            <a:ext cx="20638" cy="66675"/>
          </a:xfrm>
          <a:custGeom>
            <a:avLst/>
            <a:gdLst>
              <a:gd name="T0" fmla="*/ 0 w 25"/>
              <a:gd name="T1" fmla="*/ 2147483647 h 42"/>
              <a:gd name="T2" fmla="*/ 2147483647 w 25"/>
              <a:gd name="T3" fmla="*/ 2147483647 h 42"/>
              <a:gd name="T4" fmla="*/ 2147483647 w 25"/>
              <a:gd name="T5" fmla="*/ 2147483647 h 42"/>
              <a:gd name="T6" fmla="*/ 2147483647 w 25"/>
              <a:gd name="T7" fmla="*/ 2147483647 h 42"/>
              <a:gd name="T8" fmla="*/ 2147483647 w 25"/>
              <a:gd name="T9" fmla="*/ 0 h 42"/>
              <a:gd name="T10" fmla="*/ 2147483647 w 25"/>
              <a:gd name="T11" fmla="*/ 2147483647 h 42"/>
              <a:gd name="T12" fmla="*/ 2147483647 w 25"/>
              <a:gd name="T13" fmla="*/ 2147483647 h 42"/>
              <a:gd name="T14" fmla="*/ 2147483647 w 25"/>
              <a:gd name="T15" fmla="*/ 2147483647 h 42"/>
              <a:gd name="T16" fmla="*/ 0 w 25"/>
              <a:gd name="T17" fmla="*/ 2147483647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42">
                <a:moveTo>
                  <a:pt x="0" y="42"/>
                </a:moveTo>
                <a:lnTo>
                  <a:pt x="7" y="33"/>
                </a:lnTo>
                <a:lnTo>
                  <a:pt x="17" y="21"/>
                </a:lnTo>
                <a:lnTo>
                  <a:pt x="25" y="9"/>
                </a:lnTo>
                <a:lnTo>
                  <a:pt x="24" y="0"/>
                </a:lnTo>
                <a:lnTo>
                  <a:pt x="16" y="2"/>
                </a:lnTo>
                <a:lnTo>
                  <a:pt x="9" y="15"/>
                </a:lnTo>
                <a:lnTo>
                  <a:pt x="4" y="30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95" name="Freeform 113"/>
          <p:cNvSpPr>
            <a:spLocks/>
          </p:cNvSpPr>
          <p:nvPr/>
        </p:nvSpPr>
        <p:spPr bwMode="auto">
          <a:xfrm>
            <a:off x="10310813" y="3897313"/>
            <a:ext cx="11112" cy="74612"/>
          </a:xfrm>
          <a:custGeom>
            <a:avLst/>
            <a:gdLst>
              <a:gd name="T0" fmla="*/ 2147483647 w 15"/>
              <a:gd name="T1" fmla="*/ 2147483647 h 47"/>
              <a:gd name="T2" fmla="*/ 2147483647 w 15"/>
              <a:gd name="T3" fmla="*/ 2147483647 h 47"/>
              <a:gd name="T4" fmla="*/ 2147483647 w 15"/>
              <a:gd name="T5" fmla="*/ 2147483647 h 47"/>
              <a:gd name="T6" fmla="*/ 2147483647 w 15"/>
              <a:gd name="T7" fmla="*/ 2147483647 h 47"/>
              <a:gd name="T8" fmla="*/ 2147483647 w 15"/>
              <a:gd name="T9" fmla="*/ 0 h 47"/>
              <a:gd name="T10" fmla="*/ 0 w 15"/>
              <a:gd name="T11" fmla="*/ 2147483647 h 47"/>
              <a:gd name="T12" fmla="*/ 2147483647 w 15"/>
              <a:gd name="T13" fmla="*/ 2147483647 h 47"/>
              <a:gd name="T14" fmla="*/ 2147483647 w 15"/>
              <a:gd name="T15" fmla="*/ 2147483647 h 47"/>
              <a:gd name="T16" fmla="*/ 2147483647 w 15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" h="47">
                <a:moveTo>
                  <a:pt x="15" y="47"/>
                </a:moveTo>
                <a:lnTo>
                  <a:pt x="15" y="38"/>
                </a:lnTo>
                <a:lnTo>
                  <a:pt x="15" y="23"/>
                </a:lnTo>
                <a:lnTo>
                  <a:pt x="12" y="7"/>
                </a:lnTo>
                <a:lnTo>
                  <a:pt x="5" y="0"/>
                </a:lnTo>
                <a:lnTo>
                  <a:pt x="0" y="6"/>
                </a:lnTo>
                <a:lnTo>
                  <a:pt x="4" y="20"/>
                </a:lnTo>
                <a:lnTo>
                  <a:pt x="10" y="36"/>
                </a:lnTo>
                <a:lnTo>
                  <a:pt x="15" y="47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96" name="Freeform 114"/>
          <p:cNvSpPr>
            <a:spLocks/>
          </p:cNvSpPr>
          <p:nvPr/>
        </p:nvSpPr>
        <p:spPr bwMode="auto">
          <a:xfrm>
            <a:off x="10331450" y="3943351"/>
            <a:ext cx="38100" cy="66675"/>
          </a:xfrm>
          <a:custGeom>
            <a:avLst/>
            <a:gdLst>
              <a:gd name="T0" fmla="*/ 0 w 48"/>
              <a:gd name="T1" fmla="*/ 2147483647 h 42"/>
              <a:gd name="T2" fmla="*/ 2147483647 w 48"/>
              <a:gd name="T3" fmla="*/ 2147483647 h 42"/>
              <a:gd name="T4" fmla="*/ 2147483647 w 48"/>
              <a:gd name="T5" fmla="*/ 2147483647 h 42"/>
              <a:gd name="T6" fmla="*/ 2147483647 w 48"/>
              <a:gd name="T7" fmla="*/ 2147483647 h 42"/>
              <a:gd name="T8" fmla="*/ 2147483647 w 48"/>
              <a:gd name="T9" fmla="*/ 2147483647 h 42"/>
              <a:gd name="T10" fmla="*/ 2147483647 w 48"/>
              <a:gd name="T11" fmla="*/ 2147483647 h 42"/>
              <a:gd name="T12" fmla="*/ 2147483647 w 48"/>
              <a:gd name="T13" fmla="*/ 2147483647 h 42"/>
              <a:gd name="T14" fmla="*/ 2147483647 w 48"/>
              <a:gd name="T15" fmla="*/ 0 h 42"/>
              <a:gd name="T16" fmla="*/ 2147483647 w 48"/>
              <a:gd name="T17" fmla="*/ 2147483647 h 42"/>
              <a:gd name="T18" fmla="*/ 2147483647 w 48"/>
              <a:gd name="T19" fmla="*/ 2147483647 h 42"/>
              <a:gd name="T20" fmla="*/ 2147483647 w 48"/>
              <a:gd name="T21" fmla="*/ 2147483647 h 42"/>
              <a:gd name="T22" fmla="*/ 2147483647 w 48"/>
              <a:gd name="T23" fmla="*/ 2147483647 h 42"/>
              <a:gd name="T24" fmla="*/ 2147483647 w 48"/>
              <a:gd name="T25" fmla="*/ 2147483647 h 42"/>
              <a:gd name="T26" fmla="*/ 2147483647 w 48"/>
              <a:gd name="T27" fmla="*/ 2147483647 h 42"/>
              <a:gd name="T28" fmla="*/ 2147483647 w 48"/>
              <a:gd name="T29" fmla="*/ 2147483647 h 42"/>
              <a:gd name="T30" fmla="*/ 2147483647 w 48"/>
              <a:gd name="T31" fmla="*/ 2147483647 h 42"/>
              <a:gd name="T32" fmla="*/ 0 w 48"/>
              <a:gd name="T33" fmla="*/ 2147483647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8" h="42">
                <a:moveTo>
                  <a:pt x="0" y="42"/>
                </a:moveTo>
                <a:lnTo>
                  <a:pt x="4" y="37"/>
                </a:lnTo>
                <a:lnTo>
                  <a:pt x="11" y="30"/>
                </a:lnTo>
                <a:lnTo>
                  <a:pt x="17" y="21"/>
                </a:lnTo>
                <a:lnTo>
                  <a:pt x="24" y="14"/>
                </a:lnTo>
                <a:lnTo>
                  <a:pt x="32" y="7"/>
                </a:lnTo>
                <a:lnTo>
                  <a:pt x="39" y="3"/>
                </a:lnTo>
                <a:lnTo>
                  <a:pt x="44" y="0"/>
                </a:lnTo>
                <a:lnTo>
                  <a:pt x="48" y="1"/>
                </a:lnTo>
                <a:lnTo>
                  <a:pt x="48" y="4"/>
                </a:lnTo>
                <a:lnTo>
                  <a:pt x="44" y="9"/>
                </a:lnTo>
                <a:lnTo>
                  <a:pt x="37" y="15"/>
                </a:lnTo>
                <a:lnTo>
                  <a:pt x="29" y="21"/>
                </a:lnTo>
                <a:lnTo>
                  <a:pt x="20" y="29"/>
                </a:lnTo>
                <a:lnTo>
                  <a:pt x="12" y="34"/>
                </a:lnTo>
                <a:lnTo>
                  <a:pt x="4" y="39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97" name="Freeform 115"/>
          <p:cNvSpPr>
            <a:spLocks/>
          </p:cNvSpPr>
          <p:nvPr/>
        </p:nvSpPr>
        <p:spPr bwMode="auto">
          <a:xfrm>
            <a:off x="10296526" y="4354514"/>
            <a:ext cx="61913" cy="22225"/>
          </a:xfrm>
          <a:custGeom>
            <a:avLst/>
            <a:gdLst>
              <a:gd name="T0" fmla="*/ 0 w 79"/>
              <a:gd name="T1" fmla="*/ 2147483647 h 14"/>
              <a:gd name="T2" fmla="*/ 2147483647 w 79"/>
              <a:gd name="T3" fmla="*/ 2147483647 h 14"/>
              <a:gd name="T4" fmla="*/ 2147483647 w 79"/>
              <a:gd name="T5" fmla="*/ 2147483647 h 14"/>
              <a:gd name="T6" fmla="*/ 2147483647 w 79"/>
              <a:gd name="T7" fmla="*/ 0 h 14"/>
              <a:gd name="T8" fmla="*/ 2147483647 w 79"/>
              <a:gd name="T9" fmla="*/ 0 h 14"/>
              <a:gd name="T10" fmla="*/ 2147483647 w 79"/>
              <a:gd name="T11" fmla="*/ 2147483647 h 14"/>
              <a:gd name="T12" fmla="*/ 2147483647 w 79"/>
              <a:gd name="T13" fmla="*/ 2147483647 h 14"/>
              <a:gd name="T14" fmla="*/ 2147483647 w 79"/>
              <a:gd name="T15" fmla="*/ 2147483647 h 14"/>
              <a:gd name="T16" fmla="*/ 2147483647 w 79"/>
              <a:gd name="T17" fmla="*/ 2147483647 h 14"/>
              <a:gd name="T18" fmla="*/ 2147483647 w 79"/>
              <a:gd name="T19" fmla="*/ 2147483647 h 14"/>
              <a:gd name="T20" fmla="*/ 2147483647 w 79"/>
              <a:gd name="T21" fmla="*/ 2147483647 h 14"/>
              <a:gd name="T22" fmla="*/ 2147483647 w 79"/>
              <a:gd name="T23" fmla="*/ 2147483647 h 14"/>
              <a:gd name="T24" fmla="*/ 2147483647 w 79"/>
              <a:gd name="T25" fmla="*/ 2147483647 h 14"/>
              <a:gd name="T26" fmla="*/ 2147483647 w 79"/>
              <a:gd name="T27" fmla="*/ 2147483647 h 14"/>
              <a:gd name="T28" fmla="*/ 2147483647 w 79"/>
              <a:gd name="T29" fmla="*/ 2147483647 h 14"/>
              <a:gd name="T30" fmla="*/ 2147483647 w 79"/>
              <a:gd name="T31" fmla="*/ 2147483647 h 14"/>
              <a:gd name="T32" fmla="*/ 0 w 79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9" h="14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3" y="0"/>
                </a:lnTo>
                <a:lnTo>
                  <a:pt x="47" y="0"/>
                </a:lnTo>
                <a:lnTo>
                  <a:pt x="59" y="1"/>
                </a:lnTo>
                <a:lnTo>
                  <a:pt x="68" y="3"/>
                </a:lnTo>
                <a:lnTo>
                  <a:pt x="76" y="6"/>
                </a:lnTo>
                <a:lnTo>
                  <a:pt x="79" y="10"/>
                </a:lnTo>
                <a:lnTo>
                  <a:pt x="76" y="13"/>
                </a:lnTo>
                <a:lnTo>
                  <a:pt x="69" y="14"/>
                </a:lnTo>
                <a:lnTo>
                  <a:pt x="60" y="13"/>
                </a:lnTo>
                <a:lnTo>
                  <a:pt x="48" y="11"/>
                </a:lnTo>
                <a:lnTo>
                  <a:pt x="35" y="8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98" name="Freeform 116"/>
          <p:cNvSpPr>
            <a:spLocks/>
          </p:cNvSpPr>
          <p:nvPr/>
        </p:nvSpPr>
        <p:spPr bwMode="auto">
          <a:xfrm>
            <a:off x="10288589" y="4379914"/>
            <a:ext cx="58737" cy="34925"/>
          </a:xfrm>
          <a:custGeom>
            <a:avLst/>
            <a:gdLst>
              <a:gd name="T0" fmla="*/ 0 w 75"/>
              <a:gd name="T1" fmla="*/ 0 h 22"/>
              <a:gd name="T2" fmla="*/ 2147483647 w 75"/>
              <a:gd name="T3" fmla="*/ 0 h 22"/>
              <a:gd name="T4" fmla="*/ 2147483647 w 75"/>
              <a:gd name="T5" fmla="*/ 2147483647 h 22"/>
              <a:gd name="T6" fmla="*/ 2147483647 w 75"/>
              <a:gd name="T7" fmla="*/ 2147483647 h 22"/>
              <a:gd name="T8" fmla="*/ 2147483647 w 75"/>
              <a:gd name="T9" fmla="*/ 2147483647 h 22"/>
              <a:gd name="T10" fmla="*/ 2147483647 w 75"/>
              <a:gd name="T11" fmla="*/ 2147483647 h 22"/>
              <a:gd name="T12" fmla="*/ 2147483647 w 75"/>
              <a:gd name="T13" fmla="*/ 2147483647 h 22"/>
              <a:gd name="T14" fmla="*/ 2147483647 w 75"/>
              <a:gd name="T15" fmla="*/ 2147483647 h 22"/>
              <a:gd name="T16" fmla="*/ 2147483647 w 75"/>
              <a:gd name="T17" fmla="*/ 2147483647 h 22"/>
              <a:gd name="T18" fmla="*/ 2147483647 w 75"/>
              <a:gd name="T19" fmla="*/ 2147483647 h 22"/>
              <a:gd name="T20" fmla="*/ 2147483647 w 75"/>
              <a:gd name="T21" fmla="*/ 2147483647 h 22"/>
              <a:gd name="T22" fmla="*/ 2147483647 w 75"/>
              <a:gd name="T23" fmla="*/ 2147483647 h 22"/>
              <a:gd name="T24" fmla="*/ 2147483647 w 75"/>
              <a:gd name="T25" fmla="*/ 2147483647 h 22"/>
              <a:gd name="T26" fmla="*/ 2147483647 w 75"/>
              <a:gd name="T27" fmla="*/ 2147483647 h 22"/>
              <a:gd name="T28" fmla="*/ 2147483647 w 75"/>
              <a:gd name="T29" fmla="*/ 2147483647 h 22"/>
              <a:gd name="T30" fmla="*/ 2147483647 w 75"/>
              <a:gd name="T31" fmla="*/ 2147483647 h 22"/>
              <a:gd name="T32" fmla="*/ 0 w 75"/>
              <a:gd name="T33" fmla="*/ 0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5" h="22">
                <a:moveTo>
                  <a:pt x="0" y="0"/>
                </a:moveTo>
                <a:lnTo>
                  <a:pt x="8" y="0"/>
                </a:lnTo>
                <a:lnTo>
                  <a:pt x="17" y="1"/>
                </a:lnTo>
                <a:lnTo>
                  <a:pt x="29" y="3"/>
                </a:lnTo>
                <a:lnTo>
                  <a:pt x="43" y="5"/>
                </a:lnTo>
                <a:lnTo>
                  <a:pt x="55" y="7"/>
                </a:lnTo>
                <a:lnTo>
                  <a:pt x="64" y="11"/>
                </a:lnTo>
                <a:lnTo>
                  <a:pt x="72" y="14"/>
                </a:lnTo>
                <a:lnTo>
                  <a:pt x="75" y="18"/>
                </a:lnTo>
                <a:lnTo>
                  <a:pt x="72" y="22"/>
                </a:lnTo>
                <a:lnTo>
                  <a:pt x="66" y="22"/>
                </a:lnTo>
                <a:lnTo>
                  <a:pt x="55" y="19"/>
                </a:lnTo>
                <a:lnTo>
                  <a:pt x="42" y="15"/>
                </a:lnTo>
                <a:lnTo>
                  <a:pt x="28" y="11"/>
                </a:lnTo>
                <a:lnTo>
                  <a:pt x="16" y="6"/>
                </a:lnTo>
                <a:lnTo>
                  <a:pt x="5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99" name="Freeform 117"/>
          <p:cNvSpPr>
            <a:spLocks/>
          </p:cNvSpPr>
          <p:nvPr/>
        </p:nvSpPr>
        <p:spPr bwMode="auto">
          <a:xfrm>
            <a:off x="10317164" y="4308475"/>
            <a:ext cx="58737" cy="20638"/>
          </a:xfrm>
          <a:custGeom>
            <a:avLst/>
            <a:gdLst>
              <a:gd name="T0" fmla="*/ 0 w 73"/>
              <a:gd name="T1" fmla="*/ 2147483647 h 13"/>
              <a:gd name="T2" fmla="*/ 2147483647 w 73"/>
              <a:gd name="T3" fmla="*/ 2147483647 h 13"/>
              <a:gd name="T4" fmla="*/ 2147483647 w 73"/>
              <a:gd name="T5" fmla="*/ 2147483647 h 13"/>
              <a:gd name="T6" fmla="*/ 2147483647 w 73"/>
              <a:gd name="T7" fmla="*/ 2147483647 h 13"/>
              <a:gd name="T8" fmla="*/ 2147483647 w 73"/>
              <a:gd name="T9" fmla="*/ 0 h 13"/>
              <a:gd name="T10" fmla="*/ 2147483647 w 73"/>
              <a:gd name="T11" fmla="*/ 2147483647 h 13"/>
              <a:gd name="T12" fmla="*/ 2147483647 w 73"/>
              <a:gd name="T13" fmla="*/ 2147483647 h 13"/>
              <a:gd name="T14" fmla="*/ 2147483647 w 73"/>
              <a:gd name="T15" fmla="*/ 2147483647 h 13"/>
              <a:gd name="T16" fmla="*/ 2147483647 w 73"/>
              <a:gd name="T17" fmla="*/ 2147483647 h 13"/>
              <a:gd name="T18" fmla="*/ 2147483647 w 73"/>
              <a:gd name="T19" fmla="*/ 2147483647 h 13"/>
              <a:gd name="T20" fmla="*/ 2147483647 w 73"/>
              <a:gd name="T21" fmla="*/ 2147483647 h 13"/>
              <a:gd name="T22" fmla="*/ 2147483647 w 73"/>
              <a:gd name="T23" fmla="*/ 2147483647 h 13"/>
              <a:gd name="T24" fmla="*/ 2147483647 w 73"/>
              <a:gd name="T25" fmla="*/ 2147483647 h 13"/>
              <a:gd name="T26" fmla="*/ 2147483647 w 73"/>
              <a:gd name="T27" fmla="*/ 2147483647 h 13"/>
              <a:gd name="T28" fmla="*/ 2147483647 w 73"/>
              <a:gd name="T29" fmla="*/ 2147483647 h 13"/>
              <a:gd name="T30" fmla="*/ 2147483647 w 73"/>
              <a:gd name="T31" fmla="*/ 2147483647 h 13"/>
              <a:gd name="T32" fmla="*/ 0 w 73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3" h="13">
                <a:moveTo>
                  <a:pt x="0" y="6"/>
                </a:moveTo>
                <a:lnTo>
                  <a:pt x="2" y="4"/>
                </a:lnTo>
                <a:lnTo>
                  <a:pt x="10" y="2"/>
                </a:lnTo>
                <a:lnTo>
                  <a:pt x="21" y="1"/>
                </a:lnTo>
                <a:lnTo>
                  <a:pt x="34" y="0"/>
                </a:lnTo>
                <a:lnTo>
                  <a:pt x="46" y="1"/>
                </a:lnTo>
                <a:lnTo>
                  <a:pt x="58" y="2"/>
                </a:lnTo>
                <a:lnTo>
                  <a:pt x="68" y="4"/>
                </a:lnTo>
                <a:lnTo>
                  <a:pt x="73" y="8"/>
                </a:lnTo>
                <a:lnTo>
                  <a:pt x="73" y="11"/>
                </a:lnTo>
                <a:lnTo>
                  <a:pt x="68" y="13"/>
                </a:lnTo>
                <a:lnTo>
                  <a:pt x="58" y="12"/>
                </a:lnTo>
                <a:lnTo>
                  <a:pt x="46" y="11"/>
                </a:lnTo>
                <a:lnTo>
                  <a:pt x="34" y="9"/>
                </a:lnTo>
                <a:lnTo>
                  <a:pt x="21" y="8"/>
                </a:lnTo>
                <a:lnTo>
                  <a:pt x="9" y="6"/>
                </a:lnTo>
                <a:lnTo>
                  <a:pt x="0" y="6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00" name="Freeform 118"/>
          <p:cNvSpPr>
            <a:spLocks/>
          </p:cNvSpPr>
          <p:nvPr/>
        </p:nvSpPr>
        <p:spPr bwMode="auto">
          <a:xfrm>
            <a:off x="10325101" y="4254501"/>
            <a:ext cx="68263" cy="28575"/>
          </a:xfrm>
          <a:custGeom>
            <a:avLst/>
            <a:gdLst>
              <a:gd name="T0" fmla="*/ 0 w 87"/>
              <a:gd name="T1" fmla="*/ 2147483647 h 18"/>
              <a:gd name="T2" fmla="*/ 2147483647 w 87"/>
              <a:gd name="T3" fmla="*/ 2147483647 h 18"/>
              <a:gd name="T4" fmla="*/ 2147483647 w 87"/>
              <a:gd name="T5" fmla="*/ 2147483647 h 18"/>
              <a:gd name="T6" fmla="*/ 2147483647 w 87"/>
              <a:gd name="T7" fmla="*/ 2147483647 h 18"/>
              <a:gd name="T8" fmla="*/ 2147483647 w 87"/>
              <a:gd name="T9" fmla="*/ 2147483647 h 18"/>
              <a:gd name="T10" fmla="*/ 2147483647 w 87"/>
              <a:gd name="T11" fmla="*/ 2147483647 h 18"/>
              <a:gd name="T12" fmla="*/ 2147483647 w 87"/>
              <a:gd name="T13" fmla="*/ 0 h 18"/>
              <a:gd name="T14" fmla="*/ 2147483647 w 87"/>
              <a:gd name="T15" fmla="*/ 2147483647 h 18"/>
              <a:gd name="T16" fmla="*/ 2147483647 w 87"/>
              <a:gd name="T17" fmla="*/ 2147483647 h 18"/>
              <a:gd name="T18" fmla="*/ 2147483647 w 87"/>
              <a:gd name="T19" fmla="*/ 2147483647 h 18"/>
              <a:gd name="T20" fmla="*/ 2147483647 w 87"/>
              <a:gd name="T21" fmla="*/ 2147483647 h 18"/>
              <a:gd name="T22" fmla="*/ 2147483647 w 87"/>
              <a:gd name="T23" fmla="*/ 2147483647 h 18"/>
              <a:gd name="T24" fmla="*/ 2147483647 w 87"/>
              <a:gd name="T25" fmla="*/ 2147483647 h 18"/>
              <a:gd name="T26" fmla="*/ 2147483647 w 87"/>
              <a:gd name="T27" fmla="*/ 2147483647 h 18"/>
              <a:gd name="T28" fmla="*/ 2147483647 w 87"/>
              <a:gd name="T29" fmla="*/ 2147483647 h 18"/>
              <a:gd name="T30" fmla="*/ 2147483647 w 87"/>
              <a:gd name="T31" fmla="*/ 2147483647 h 18"/>
              <a:gd name="T32" fmla="*/ 0 w 87"/>
              <a:gd name="T33" fmla="*/ 2147483647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7" h="18">
                <a:moveTo>
                  <a:pt x="0" y="18"/>
                </a:moveTo>
                <a:lnTo>
                  <a:pt x="9" y="14"/>
                </a:lnTo>
                <a:lnTo>
                  <a:pt x="21" y="10"/>
                </a:lnTo>
                <a:lnTo>
                  <a:pt x="35" y="6"/>
                </a:lnTo>
                <a:lnTo>
                  <a:pt x="49" y="3"/>
                </a:lnTo>
                <a:lnTo>
                  <a:pt x="63" y="1"/>
                </a:lnTo>
                <a:lnTo>
                  <a:pt x="75" y="0"/>
                </a:lnTo>
                <a:lnTo>
                  <a:pt x="83" y="1"/>
                </a:lnTo>
                <a:lnTo>
                  <a:pt x="87" y="5"/>
                </a:lnTo>
                <a:lnTo>
                  <a:pt x="84" y="9"/>
                </a:lnTo>
                <a:lnTo>
                  <a:pt x="78" y="12"/>
                </a:lnTo>
                <a:lnTo>
                  <a:pt x="65" y="14"/>
                </a:lnTo>
                <a:lnTo>
                  <a:pt x="51" y="14"/>
                </a:lnTo>
                <a:lnTo>
                  <a:pt x="36" y="15"/>
                </a:lnTo>
                <a:lnTo>
                  <a:pt x="21" y="16"/>
                </a:lnTo>
                <a:lnTo>
                  <a:pt x="9" y="17"/>
                </a:lnTo>
                <a:lnTo>
                  <a:pt x="0" y="1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01" name="Freeform 119"/>
          <p:cNvSpPr>
            <a:spLocks/>
          </p:cNvSpPr>
          <p:nvPr/>
        </p:nvSpPr>
        <p:spPr bwMode="auto">
          <a:xfrm>
            <a:off x="10336213" y="4202114"/>
            <a:ext cx="76200" cy="33337"/>
          </a:xfrm>
          <a:custGeom>
            <a:avLst/>
            <a:gdLst>
              <a:gd name="T0" fmla="*/ 0 w 95"/>
              <a:gd name="T1" fmla="*/ 2147483647 h 21"/>
              <a:gd name="T2" fmla="*/ 2147483647 w 95"/>
              <a:gd name="T3" fmla="*/ 2147483647 h 21"/>
              <a:gd name="T4" fmla="*/ 2147483647 w 95"/>
              <a:gd name="T5" fmla="*/ 2147483647 h 21"/>
              <a:gd name="T6" fmla="*/ 2147483647 w 95"/>
              <a:gd name="T7" fmla="*/ 2147483647 h 21"/>
              <a:gd name="T8" fmla="*/ 2147483647 w 95"/>
              <a:gd name="T9" fmla="*/ 2147483647 h 21"/>
              <a:gd name="T10" fmla="*/ 2147483647 w 95"/>
              <a:gd name="T11" fmla="*/ 2147483647 h 21"/>
              <a:gd name="T12" fmla="*/ 2147483647 w 95"/>
              <a:gd name="T13" fmla="*/ 0 h 21"/>
              <a:gd name="T14" fmla="*/ 2147483647 w 95"/>
              <a:gd name="T15" fmla="*/ 2147483647 h 21"/>
              <a:gd name="T16" fmla="*/ 2147483647 w 95"/>
              <a:gd name="T17" fmla="*/ 2147483647 h 21"/>
              <a:gd name="T18" fmla="*/ 2147483647 w 95"/>
              <a:gd name="T19" fmla="*/ 2147483647 h 21"/>
              <a:gd name="T20" fmla="*/ 2147483647 w 95"/>
              <a:gd name="T21" fmla="*/ 2147483647 h 21"/>
              <a:gd name="T22" fmla="*/ 2147483647 w 95"/>
              <a:gd name="T23" fmla="*/ 2147483647 h 21"/>
              <a:gd name="T24" fmla="*/ 2147483647 w 95"/>
              <a:gd name="T25" fmla="*/ 2147483647 h 21"/>
              <a:gd name="T26" fmla="*/ 2147483647 w 95"/>
              <a:gd name="T27" fmla="*/ 2147483647 h 21"/>
              <a:gd name="T28" fmla="*/ 2147483647 w 95"/>
              <a:gd name="T29" fmla="*/ 2147483647 h 21"/>
              <a:gd name="T30" fmla="*/ 2147483647 w 95"/>
              <a:gd name="T31" fmla="*/ 2147483647 h 21"/>
              <a:gd name="T32" fmla="*/ 0 w 9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5" h="21">
                <a:moveTo>
                  <a:pt x="0" y="21"/>
                </a:moveTo>
                <a:lnTo>
                  <a:pt x="9" y="18"/>
                </a:lnTo>
                <a:lnTo>
                  <a:pt x="22" y="14"/>
                </a:lnTo>
                <a:lnTo>
                  <a:pt x="38" y="9"/>
                </a:lnTo>
                <a:lnTo>
                  <a:pt x="54" y="5"/>
                </a:lnTo>
                <a:lnTo>
                  <a:pt x="71" y="2"/>
                </a:lnTo>
                <a:lnTo>
                  <a:pt x="84" y="0"/>
                </a:lnTo>
                <a:lnTo>
                  <a:pt x="92" y="1"/>
                </a:lnTo>
                <a:lnTo>
                  <a:pt x="95" y="4"/>
                </a:lnTo>
                <a:lnTo>
                  <a:pt x="91" y="9"/>
                </a:lnTo>
                <a:lnTo>
                  <a:pt x="80" y="12"/>
                </a:lnTo>
                <a:lnTo>
                  <a:pt x="67" y="14"/>
                </a:lnTo>
                <a:lnTo>
                  <a:pt x="50" y="16"/>
                </a:lnTo>
                <a:lnTo>
                  <a:pt x="33" y="18"/>
                </a:lnTo>
                <a:lnTo>
                  <a:pt x="18" y="19"/>
                </a:lnTo>
                <a:lnTo>
                  <a:pt x="6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02" name="Freeform 120"/>
          <p:cNvSpPr>
            <a:spLocks/>
          </p:cNvSpPr>
          <p:nvPr/>
        </p:nvSpPr>
        <p:spPr bwMode="auto">
          <a:xfrm>
            <a:off x="10339389" y="4087814"/>
            <a:ext cx="79375" cy="60325"/>
          </a:xfrm>
          <a:custGeom>
            <a:avLst/>
            <a:gdLst>
              <a:gd name="T0" fmla="*/ 0 w 101"/>
              <a:gd name="T1" fmla="*/ 2147483647 h 38"/>
              <a:gd name="T2" fmla="*/ 2147483647 w 101"/>
              <a:gd name="T3" fmla="*/ 2147483647 h 38"/>
              <a:gd name="T4" fmla="*/ 2147483647 w 101"/>
              <a:gd name="T5" fmla="*/ 2147483647 h 38"/>
              <a:gd name="T6" fmla="*/ 2147483647 w 101"/>
              <a:gd name="T7" fmla="*/ 2147483647 h 38"/>
              <a:gd name="T8" fmla="*/ 2147483647 w 101"/>
              <a:gd name="T9" fmla="*/ 2147483647 h 38"/>
              <a:gd name="T10" fmla="*/ 2147483647 w 101"/>
              <a:gd name="T11" fmla="*/ 2147483647 h 38"/>
              <a:gd name="T12" fmla="*/ 2147483647 w 101"/>
              <a:gd name="T13" fmla="*/ 2147483647 h 38"/>
              <a:gd name="T14" fmla="*/ 2147483647 w 101"/>
              <a:gd name="T15" fmla="*/ 0 h 38"/>
              <a:gd name="T16" fmla="*/ 2147483647 w 101"/>
              <a:gd name="T17" fmla="*/ 2147483647 h 38"/>
              <a:gd name="T18" fmla="*/ 2147483647 w 101"/>
              <a:gd name="T19" fmla="*/ 2147483647 h 38"/>
              <a:gd name="T20" fmla="*/ 2147483647 w 101"/>
              <a:gd name="T21" fmla="*/ 2147483647 h 38"/>
              <a:gd name="T22" fmla="*/ 2147483647 w 101"/>
              <a:gd name="T23" fmla="*/ 2147483647 h 38"/>
              <a:gd name="T24" fmla="*/ 2147483647 w 101"/>
              <a:gd name="T25" fmla="*/ 2147483647 h 38"/>
              <a:gd name="T26" fmla="*/ 2147483647 w 101"/>
              <a:gd name="T27" fmla="*/ 2147483647 h 38"/>
              <a:gd name="T28" fmla="*/ 2147483647 w 101"/>
              <a:gd name="T29" fmla="*/ 2147483647 h 38"/>
              <a:gd name="T30" fmla="*/ 2147483647 w 101"/>
              <a:gd name="T31" fmla="*/ 2147483647 h 38"/>
              <a:gd name="T32" fmla="*/ 0 w 101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1" h="38">
                <a:moveTo>
                  <a:pt x="0" y="38"/>
                </a:moveTo>
                <a:lnTo>
                  <a:pt x="10" y="31"/>
                </a:lnTo>
                <a:lnTo>
                  <a:pt x="23" y="24"/>
                </a:lnTo>
                <a:lnTo>
                  <a:pt x="38" y="17"/>
                </a:lnTo>
                <a:lnTo>
                  <a:pt x="55" y="10"/>
                </a:lnTo>
                <a:lnTo>
                  <a:pt x="71" y="5"/>
                </a:lnTo>
                <a:lnTo>
                  <a:pt x="85" y="1"/>
                </a:lnTo>
                <a:lnTo>
                  <a:pt x="95" y="0"/>
                </a:lnTo>
                <a:lnTo>
                  <a:pt x="101" y="3"/>
                </a:lnTo>
                <a:lnTo>
                  <a:pt x="99" y="7"/>
                </a:lnTo>
                <a:lnTo>
                  <a:pt x="89" y="11"/>
                </a:lnTo>
                <a:lnTo>
                  <a:pt x="74" y="16"/>
                </a:lnTo>
                <a:lnTo>
                  <a:pt x="57" y="20"/>
                </a:lnTo>
                <a:lnTo>
                  <a:pt x="38" y="24"/>
                </a:lnTo>
                <a:lnTo>
                  <a:pt x="20" y="29"/>
                </a:lnTo>
                <a:lnTo>
                  <a:pt x="7" y="33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03" name="Freeform 121"/>
          <p:cNvSpPr>
            <a:spLocks/>
          </p:cNvSpPr>
          <p:nvPr/>
        </p:nvSpPr>
        <p:spPr bwMode="auto">
          <a:xfrm>
            <a:off x="10333039" y="3979864"/>
            <a:ext cx="73025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20" y="31"/>
                </a:lnTo>
                <a:lnTo>
                  <a:pt x="35" y="23"/>
                </a:lnTo>
                <a:lnTo>
                  <a:pt x="50" y="14"/>
                </a:lnTo>
                <a:lnTo>
                  <a:pt x="66" y="8"/>
                </a:lnTo>
                <a:lnTo>
                  <a:pt x="79" y="2"/>
                </a:lnTo>
                <a:lnTo>
                  <a:pt x="89" y="0"/>
                </a:lnTo>
                <a:lnTo>
                  <a:pt x="94" y="2"/>
                </a:lnTo>
                <a:lnTo>
                  <a:pt x="93" y="8"/>
                </a:lnTo>
                <a:lnTo>
                  <a:pt x="83" y="13"/>
                </a:lnTo>
                <a:lnTo>
                  <a:pt x="70" y="19"/>
                </a:lnTo>
                <a:lnTo>
                  <a:pt x="54" y="25"/>
                </a:lnTo>
                <a:lnTo>
                  <a:pt x="35" y="31"/>
                </a:lnTo>
                <a:lnTo>
                  <a:pt x="19" y="36"/>
                </a:lnTo>
                <a:lnTo>
                  <a:pt x="7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04" name="Freeform 122"/>
          <p:cNvSpPr>
            <a:spLocks/>
          </p:cNvSpPr>
          <p:nvPr/>
        </p:nvSpPr>
        <p:spPr bwMode="auto">
          <a:xfrm>
            <a:off x="10340976" y="4132264"/>
            <a:ext cx="68263" cy="60325"/>
          </a:xfrm>
          <a:custGeom>
            <a:avLst/>
            <a:gdLst>
              <a:gd name="T0" fmla="*/ 0 w 86"/>
              <a:gd name="T1" fmla="*/ 2147483647 h 38"/>
              <a:gd name="T2" fmla="*/ 2147483647 w 86"/>
              <a:gd name="T3" fmla="*/ 2147483647 h 38"/>
              <a:gd name="T4" fmla="*/ 2147483647 w 86"/>
              <a:gd name="T5" fmla="*/ 2147483647 h 38"/>
              <a:gd name="T6" fmla="*/ 2147483647 w 86"/>
              <a:gd name="T7" fmla="*/ 2147483647 h 38"/>
              <a:gd name="T8" fmla="*/ 2147483647 w 86"/>
              <a:gd name="T9" fmla="*/ 2147483647 h 38"/>
              <a:gd name="T10" fmla="*/ 2147483647 w 86"/>
              <a:gd name="T11" fmla="*/ 2147483647 h 38"/>
              <a:gd name="T12" fmla="*/ 2147483647 w 86"/>
              <a:gd name="T13" fmla="*/ 2147483647 h 38"/>
              <a:gd name="T14" fmla="*/ 2147483647 w 86"/>
              <a:gd name="T15" fmla="*/ 0 h 38"/>
              <a:gd name="T16" fmla="*/ 2147483647 w 86"/>
              <a:gd name="T17" fmla="*/ 2147483647 h 38"/>
              <a:gd name="T18" fmla="*/ 2147483647 w 86"/>
              <a:gd name="T19" fmla="*/ 2147483647 h 38"/>
              <a:gd name="T20" fmla="*/ 2147483647 w 86"/>
              <a:gd name="T21" fmla="*/ 2147483647 h 38"/>
              <a:gd name="T22" fmla="*/ 2147483647 w 86"/>
              <a:gd name="T23" fmla="*/ 2147483647 h 38"/>
              <a:gd name="T24" fmla="*/ 2147483647 w 86"/>
              <a:gd name="T25" fmla="*/ 2147483647 h 38"/>
              <a:gd name="T26" fmla="*/ 2147483647 w 86"/>
              <a:gd name="T27" fmla="*/ 2147483647 h 38"/>
              <a:gd name="T28" fmla="*/ 2147483647 w 86"/>
              <a:gd name="T29" fmla="*/ 2147483647 h 38"/>
              <a:gd name="T30" fmla="*/ 2147483647 w 86"/>
              <a:gd name="T31" fmla="*/ 2147483647 h 38"/>
              <a:gd name="T32" fmla="*/ 0 w 86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6" h="38">
                <a:moveTo>
                  <a:pt x="0" y="38"/>
                </a:moveTo>
                <a:lnTo>
                  <a:pt x="8" y="33"/>
                </a:lnTo>
                <a:lnTo>
                  <a:pt x="19" y="26"/>
                </a:lnTo>
                <a:lnTo>
                  <a:pt x="32" y="19"/>
                </a:lnTo>
                <a:lnTo>
                  <a:pt x="47" y="12"/>
                </a:lnTo>
                <a:lnTo>
                  <a:pt x="62" y="5"/>
                </a:lnTo>
                <a:lnTo>
                  <a:pt x="74" y="1"/>
                </a:lnTo>
                <a:lnTo>
                  <a:pt x="82" y="0"/>
                </a:lnTo>
                <a:lnTo>
                  <a:pt x="86" y="3"/>
                </a:lnTo>
                <a:lnTo>
                  <a:pt x="83" y="9"/>
                </a:lnTo>
                <a:lnTo>
                  <a:pt x="74" y="14"/>
                </a:lnTo>
                <a:lnTo>
                  <a:pt x="62" y="19"/>
                </a:lnTo>
                <a:lnTo>
                  <a:pt x="47" y="24"/>
                </a:lnTo>
                <a:lnTo>
                  <a:pt x="32" y="28"/>
                </a:lnTo>
                <a:lnTo>
                  <a:pt x="17" y="32"/>
                </a:lnTo>
                <a:lnTo>
                  <a:pt x="7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05" name="Freeform 123"/>
          <p:cNvSpPr>
            <a:spLocks/>
          </p:cNvSpPr>
          <p:nvPr/>
        </p:nvSpPr>
        <p:spPr bwMode="auto">
          <a:xfrm>
            <a:off x="10248900" y="4089400"/>
            <a:ext cx="96838" cy="96838"/>
          </a:xfrm>
          <a:custGeom>
            <a:avLst/>
            <a:gdLst>
              <a:gd name="T0" fmla="*/ 0 w 120"/>
              <a:gd name="T1" fmla="*/ 2147483647 h 61"/>
              <a:gd name="T2" fmla="*/ 2147483647 w 120"/>
              <a:gd name="T3" fmla="*/ 0 h 61"/>
              <a:gd name="T4" fmla="*/ 2147483647 w 120"/>
              <a:gd name="T5" fmla="*/ 2147483647 h 61"/>
              <a:gd name="T6" fmla="*/ 2147483647 w 120"/>
              <a:gd name="T7" fmla="*/ 2147483647 h 61"/>
              <a:gd name="T8" fmla="*/ 2147483647 w 120"/>
              <a:gd name="T9" fmla="*/ 2147483647 h 61"/>
              <a:gd name="T10" fmla="*/ 2147483647 w 120"/>
              <a:gd name="T11" fmla="*/ 2147483647 h 61"/>
              <a:gd name="T12" fmla="*/ 2147483647 w 120"/>
              <a:gd name="T13" fmla="*/ 2147483647 h 61"/>
              <a:gd name="T14" fmla="*/ 2147483647 w 120"/>
              <a:gd name="T15" fmla="*/ 2147483647 h 61"/>
              <a:gd name="T16" fmla="*/ 2147483647 w 120"/>
              <a:gd name="T17" fmla="*/ 2147483647 h 61"/>
              <a:gd name="T18" fmla="*/ 2147483647 w 120"/>
              <a:gd name="T19" fmla="*/ 2147483647 h 61"/>
              <a:gd name="T20" fmla="*/ 2147483647 w 120"/>
              <a:gd name="T21" fmla="*/ 2147483647 h 61"/>
              <a:gd name="T22" fmla="*/ 2147483647 w 120"/>
              <a:gd name="T23" fmla="*/ 2147483647 h 61"/>
              <a:gd name="T24" fmla="*/ 2147483647 w 120"/>
              <a:gd name="T25" fmla="*/ 2147483647 h 61"/>
              <a:gd name="T26" fmla="*/ 2147483647 w 120"/>
              <a:gd name="T27" fmla="*/ 2147483647 h 61"/>
              <a:gd name="T28" fmla="*/ 2147483647 w 120"/>
              <a:gd name="T29" fmla="*/ 2147483647 h 61"/>
              <a:gd name="T30" fmla="*/ 2147483647 w 120"/>
              <a:gd name="T31" fmla="*/ 2147483647 h 61"/>
              <a:gd name="T32" fmla="*/ 0 w 120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61">
                <a:moveTo>
                  <a:pt x="0" y="2"/>
                </a:moveTo>
                <a:lnTo>
                  <a:pt x="7" y="0"/>
                </a:lnTo>
                <a:lnTo>
                  <a:pt x="20" y="4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8" y="41"/>
                </a:lnTo>
                <a:lnTo>
                  <a:pt x="112" y="51"/>
                </a:lnTo>
                <a:lnTo>
                  <a:pt x="120" y="61"/>
                </a:lnTo>
                <a:lnTo>
                  <a:pt x="111" y="57"/>
                </a:lnTo>
                <a:lnTo>
                  <a:pt x="95" y="51"/>
                </a:lnTo>
                <a:lnTo>
                  <a:pt x="75" y="42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6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06" name="Freeform 124"/>
          <p:cNvSpPr>
            <a:spLocks/>
          </p:cNvSpPr>
          <p:nvPr/>
        </p:nvSpPr>
        <p:spPr bwMode="auto">
          <a:xfrm>
            <a:off x="10267951" y="4025900"/>
            <a:ext cx="74613" cy="84138"/>
          </a:xfrm>
          <a:custGeom>
            <a:avLst/>
            <a:gdLst>
              <a:gd name="T0" fmla="*/ 0 w 95"/>
              <a:gd name="T1" fmla="*/ 0 h 53"/>
              <a:gd name="T2" fmla="*/ 2147483647 w 95"/>
              <a:gd name="T3" fmla="*/ 0 h 53"/>
              <a:gd name="T4" fmla="*/ 2147483647 w 95"/>
              <a:gd name="T5" fmla="*/ 2147483647 h 53"/>
              <a:gd name="T6" fmla="*/ 2147483647 w 95"/>
              <a:gd name="T7" fmla="*/ 2147483647 h 53"/>
              <a:gd name="T8" fmla="*/ 2147483647 w 95"/>
              <a:gd name="T9" fmla="*/ 2147483647 h 53"/>
              <a:gd name="T10" fmla="*/ 2147483647 w 95"/>
              <a:gd name="T11" fmla="*/ 2147483647 h 53"/>
              <a:gd name="T12" fmla="*/ 2147483647 w 95"/>
              <a:gd name="T13" fmla="*/ 2147483647 h 53"/>
              <a:gd name="T14" fmla="*/ 2147483647 w 95"/>
              <a:gd name="T15" fmla="*/ 2147483647 h 53"/>
              <a:gd name="T16" fmla="*/ 2147483647 w 95"/>
              <a:gd name="T17" fmla="*/ 2147483647 h 53"/>
              <a:gd name="T18" fmla="*/ 2147483647 w 95"/>
              <a:gd name="T19" fmla="*/ 2147483647 h 53"/>
              <a:gd name="T20" fmla="*/ 2147483647 w 95"/>
              <a:gd name="T21" fmla="*/ 2147483647 h 53"/>
              <a:gd name="T22" fmla="*/ 2147483647 w 95"/>
              <a:gd name="T23" fmla="*/ 2147483647 h 53"/>
              <a:gd name="T24" fmla="*/ 2147483647 w 95"/>
              <a:gd name="T25" fmla="*/ 2147483647 h 53"/>
              <a:gd name="T26" fmla="*/ 2147483647 w 95"/>
              <a:gd name="T27" fmla="*/ 2147483647 h 53"/>
              <a:gd name="T28" fmla="*/ 2147483647 w 95"/>
              <a:gd name="T29" fmla="*/ 2147483647 h 53"/>
              <a:gd name="T30" fmla="*/ 2147483647 w 95"/>
              <a:gd name="T31" fmla="*/ 2147483647 h 53"/>
              <a:gd name="T32" fmla="*/ 0 w 9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5" h="53">
                <a:moveTo>
                  <a:pt x="0" y="0"/>
                </a:moveTo>
                <a:lnTo>
                  <a:pt x="4" y="0"/>
                </a:lnTo>
                <a:lnTo>
                  <a:pt x="13" y="2"/>
                </a:lnTo>
                <a:lnTo>
                  <a:pt x="26" y="6"/>
                </a:lnTo>
                <a:lnTo>
                  <a:pt x="42" y="14"/>
                </a:lnTo>
                <a:lnTo>
                  <a:pt x="58" y="22"/>
                </a:lnTo>
                <a:lnTo>
                  <a:pt x="75" y="31"/>
                </a:lnTo>
                <a:lnTo>
                  <a:pt x="87" y="42"/>
                </a:lnTo>
                <a:lnTo>
                  <a:pt x="95" y="53"/>
                </a:lnTo>
                <a:lnTo>
                  <a:pt x="84" y="47"/>
                </a:lnTo>
                <a:lnTo>
                  <a:pt x="71" y="39"/>
                </a:lnTo>
                <a:lnTo>
                  <a:pt x="54" y="31"/>
                </a:lnTo>
                <a:lnTo>
                  <a:pt x="37" y="23"/>
                </a:lnTo>
                <a:lnTo>
                  <a:pt x="22" y="16"/>
                </a:lnTo>
                <a:lnTo>
                  <a:pt x="10" y="9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07" name="Freeform 125"/>
          <p:cNvSpPr>
            <a:spLocks/>
          </p:cNvSpPr>
          <p:nvPr/>
        </p:nvSpPr>
        <p:spPr bwMode="auto">
          <a:xfrm>
            <a:off x="10337801" y="4027489"/>
            <a:ext cx="74613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19" y="31"/>
                </a:lnTo>
                <a:lnTo>
                  <a:pt x="33" y="23"/>
                </a:lnTo>
                <a:lnTo>
                  <a:pt x="49" y="15"/>
                </a:lnTo>
                <a:lnTo>
                  <a:pt x="64" y="8"/>
                </a:lnTo>
                <a:lnTo>
                  <a:pt x="78" y="2"/>
                </a:lnTo>
                <a:lnTo>
                  <a:pt x="88" y="0"/>
                </a:lnTo>
                <a:lnTo>
                  <a:pt x="94" y="2"/>
                </a:lnTo>
                <a:lnTo>
                  <a:pt x="92" y="8"/>
                </a:lnTo>
                <a:lnTo>
                  <a:pt x="83" y="14"/>
                </a:lnTo>
                <a:lnTo>
                  <a:pt x="68" y="20"/>
                </a:lnTo>
                <a:lnTo>
                  <a:pt x="52" y="26"/>
                </a:lnTo>
                <a:lnTo>
                  <a:pt x="35" y="31"/>
                </a:lnTo>
                <a:lnTo>
                  <a:pt x="19" y="36"/>
                </a:lnTo>
                <a:lnTo>
                  <a:pt x="7" y="42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08" name="Freeform 126"/>
          <p:cNvSpPr>
            <a:spLocks/>
          </p:cNvSpPr>
          <p:nvPr/>
        </p:nvSpPr>
        <p:spPr bwMode="auto">
          <a:xfrm>
            <a:off x="10183813" y="3632200"/>
            <a:ext cx="61912" cy="376238"/>
          </a:xfrm>
          <a:custGeom>
            <a:avLst/>
            <a:gdLst>
              <a:gd name="T0" fmla="*/ 2147483647 w 79"/>
              <a:gd name="T1" fmla="*/ 2147483647 h 237"/>
              <a:gd name="T2" fmla="*/ 2147483647 w 79"/>
              <a:gd name="T3" fmla="*/ 2147483647 h 237"/>
              <a:gd name="T4" fmla="*/ 2147483647 w 79"/>
              <a:gd name="T5" fmla="*/ 2147483647 h 237"/>
              <a:gd name="T6" fmla="*/ 2147483647 w 79"/>
              <a:gd name="T7" fmla="*/ 2147483647 h 237"/>
              <a:gd name="T8" fmla="*/ 0 w 79"/>
              <a:gd name="T9" fmla="*/ 2147483647 h 237"/>
              <a:gd name="T10" fmla="*/ 2147483647 w 79"/>
              <a:gd name="T11" fmla="*/ 2147483647 h 237"/>
              <a:gd name="T12" fmla="*/ 2147483647 w 79"/>
              <a:gd name="T13" fmla="*/ 2147483647 h 237"/>
              <a:gd name="T14" fmla="*/ 2147483647 w 79"/>
              <a:gd name="T15" fmla="*/ 2147483647 h 237"/>
              <a:gd name="T16" fmla="*/ 2147483647 w 79"/>
              <a:gd name="T17" fmla="*/ 2147483647 h 237"/>
              <a:gd name="T18" fmla="*/ 2147483647 w 79"/>
              <a:gd name="T19" fmla="*/ 2147483647 h 237"/>
              <a:gd name="T20" fmla="*/ 2147483647 w 79"/>
              <a:gd name="T21" fmla="*/ 2147483647 h 237"/>
              <a:gd name="T22" fmla="*/ 2147483647 w 79"/>
              <a:gd name="T23" fmla="*/ 2147483647 h 237"/>
              <a:gd name="T24" fmla="*/ 2147483647 w 79"/>
              <a:gd name="T25" fmla="*/ 0 h 237"/>
              <a:gd name="T26" fmla="*/ 2147483647 w 79"/>
              <a:gd name="T27" fmla="*/ 2147483647 h 237"/>
              <a:gd name="T28" fmla="*/ 2147483647 w 79"/>
              <a:gd name="T29" fmla="*/ 2147483647 h 237"/>
              <a:gd name="T30" fmla="*/ 2147483647 w 79"/>
              <a:gd name="T31" fmla="*/ 2147483647 h 237"/>
              <a:gd name="T32" fmla="*/ 2147483647 w 79"/>
              <a:gd name="T33" fmla="*/ 2147483647 h 237"/>
              <a:gd name="T34" fmla="*/ 2147483647 w 79"/>
              <a:gd name="T35" fmla="*/ 2147483647 h 237"/>
              <a:gd name="T36" fmla="*/ 2147483647 w 79"/>
              <a:gd name="T37" fmla="*/ 2147483647 h 237"/>
              <a:gd name="T38" fmla="*/ 2147483647 w 79"/>
              <a:gd name="T39" fmla="*/ 2147483647 h 237"/>
              <a:gd name="T40" fmla="*/ 2147483647 w 79"/>
              <a:gd name="T41" fmla="*/ 2147483647 h 23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9" h="237">
                <a:moveTo>
                  <a:pt x="8" y="237"/>
                </a:moveTo>
                <a:lnTo>
                  <a:pt x="5" y="237"/>
                </a:lnTo>
                <a:lnTo>
                  <a:pt x="2" y="235"/>
                </a:lnTo>
                <a:lnTo>
                  <a:pt x="1" y="233"/>
                </a:lnTo>
                <a:lnTo>
                  <a:pt x="0" y="231"/>
                </a:lnTo>
                <a:lnTo>
                  <a:pt x="31" y="202"/>
                </a:lnTo>
                <a:lnTo>
                  <a:pt x="51" y="171"/>
                </a:lnTo>
                <a:lnTo>
                  <a:pt x="63" y="140"/>
                </a:lnTo>
                <a:lnTo>
                  <a:pt x="65" y="108"/>
                </a:lnTo>
                <a:lnTo>
                  <a:pt x="64" y="77"/>
                </a:lnTo>
                <a:lnTo>
                  <a:pt x="57" y="48"/>
                </a:lnTo>
                <a:lnTo>
                  <a:pt x="51" y="23"/>
                </a:lnTo>
                <a:lnTo>
                  <a:pt x="44" y="0"/>
                </a:lnTo>
                <a:lnTo>
                  <a:pt x="60" y="15"/>
                </a:lnTo>
                <a:lnTo>
                  <a:pt x="72" y="40"/>
                </a:lnTo>
                <a:lnTo>
                  <a:pt x="79" y="74"/>
                </a:lnTo>
                <a:lnTo>
                  <a:pt x="79" y="111"/>
                </a:lnTo>
                <a:lnTo>
                  <a:pt x="73" y="149"/>
                </a:lnTo>
                <a:lnTo>
                  <a:pt x="60" y="185"/>
                </a:lnTo>
                <a:lnTo>
                  <a:pt x="39" y="215"/>
                </a:lnTo>
                <a:lnTo>
                  <a:pt x="8" y="237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09" name="Freeform 127"/>
          <p:cNvSpPr>
            <a:spLocks/>
          </p:cNvSpPr>
          <p:nvPr/>
        </p:nvSpPr>
        <p:spPr bwMode="auto">
          <a:xfrm>
            <a:off x="10182225" y="3636964"/>
            <a:ext cx="52388" cy="47625"/>
          </a:xfrm>
          <a:custGeom>
            <a:avLst/>
            <a:gdLst>
              <a:gd name="T0" fmla="*/ 2147483647 w 66"/>
              <a:gd name="T1" fmla="*/ 2147483647 h 30"/>
              <a:gd name="T2" fmla="*/ 2147483647 w 66"/>
              <a:gd name="T3" fmla="*/ 2147483647 h 30"/>
              <a:gd name="T4" fmla="*/ 2147483647 w 66"/>
              <a:gd name="T5" fmla="*/ 2147483647 h 30"/>
              <a:gd name="T6" fmla="*/ 2147483647 w 66"/>
              <a:gd name="T7" fmla="*/ 2147483647 h 30"/>
              <a:gd name="T8" fmla="*/ 2147483647 w 66"/>
              <a:gd name="T9" fmla="*/ 2147483647 h 30"/>
              <a:gd name="T10" fmla="*/ 2147483647 w 66"/>
              <a:gd name="T11" fmla="*/ 2147483647 h 30"/>
              <a:gd name="T12" fmla="*/ 2147483647 w 66"/>
              <a:gd name="T13" fmla="*/ 2147483647 h 30"/>
              <a:gd name="T14" fmla="*/ 2147483647 w 66"/>
              <a:gd name="T15" fmla="*/ 0 h 30"/>
              <a:gd name="T16" fmla="*/ 0 w 66"/>
              <a:gd name="T17" fmla="*/ 2147483647 h 30"/>
              <a:gd name="T18" fmla="*/ 0 w 66"/>
              <a:gd name="T19" fmla="*/ 2147483647 h 30"/>
              <a:gd name="T20" fmla="*/ 2147483647 w 66"/>
              <a:gd name="T21" fmla="*/ 2147483647 h 30"/>
              <a:gd name="T22" fmla="*/ 2147483647 w 66"/>
              <a:gd name="T23" fmla="*/ 2147483647 h 30"/>
              <a:gd name="T24" fmla="*/ 2147483647 w 66"/>
              <a:gd name="T25" fmla="*/ 2147483647 h 30"/>
              <a:gd name="T26" fmla="*/ 2147483647 w 66"/>
              <a:gd name="T27" fmla="*/ 2147483647 h 30"/>
              <a:gd name="T28" fmla="*/ 2147483647 w 66"/>
              <a:gd name="T29" fmla="*/ 2147483647 h 30"/>
              <a:gd name="T30" fmla="*/ 2147483647 w 66"/>
              <a:gd name="T31" fmla="*/ 2147483647 h 30"/>
              <a:gd name="T32" fmla="*/ 2147483647 w 66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6" h="30">
                <a:moveTo>
                  <a:pt x="66" y="30"/>
                </a:moveTo>
                <a:lnTo>
                  <a:pt x="59" y="24"/>
                </a:lnTo>
                <a:lnTo>
                  <a:pt x="50" y="18"/>
                </a:lnTo>
                <a:lnTo>
                  <a:pt x="39" y="12"/>
                </a:lnTo>
                <a:lnTo>
                  <a:pt x="30" y="7"/>
                </a:lnTo>
                <a:lnTo>
                  <a:pt x="19" y="3"/>
                </a:lnTo>
                <a:lnTo>
                  <a:pt x="10" y="1"/>
                </a:lnTo>
                <a:lnTo>
                  <a:pt x="4" y="0"/>
                </a:lnTo>
                <a:lnTo>
                  <a:pt x="0" y="1"/>
                </a:lnTo>
                <a:lnTo>
                  <a:pt x="0" y="3"/>
                </a:lnTo>
                <a:lnTo>
                  <a:pt x="6" y="6"/>
                </a:lnTo>
                <a:lnTo>
                  <a:pt x="14" y="9"/>
                </a:lnTo>
                <a:lnTo>
                  <a:pt x="23" y="12"/>
                </a:lnTo>
                <a:lnTo>
                  <a:pt x="34" y="17"/>
                </a:lnTo>
                <a:lnTo>
                  <a:pt x="46" y="21"/>
                </a:lnTo>
                <a:lnTo>
                  <a:pt x="57" y="25"/>
                </a:lnTo>
                <a:lnTo>
                  <a:pt x="66" y="3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10" name="Freeform 128"/>
          <p:cNvSpPr>
            <a:spLocks/>
          </p:cNvSpPr>
          <p:nvPr/>
        </p:nvSpPr>
        <p:spPr bwMode="auto">
          <a:xfrm>
            <a:off x="10182225" y="3660775"/>
            <a:ext cx="57150" cy="57150"/>
          </a:xfrm>
          <a:custGeom>
            <a:avLst/>
            <a:gdLst>
              <a:gd name="T0" fmla="*/ 0 w 72"/>
              <a:gd name="T1" fmla="*/ 2147483647 h 36"/>
              <a:gd name="T2" fmla="*/ 2147483647 w 72"/>
              <a:gd name="T3" fmla="*/ 0 h 36"/>
              <a:gd name="T4" fmla="*/ 2147483647 w 72"/>
              <a:gd name="T5" fmla="*/ 2147483647 h 36"/>
              <a:gd name="T6" fmla="*/ 2147483647 w 72"/>
              <a:gd name="T7" fmla="*/ 2147483647 h 36"/>
              <a:gd name="T8" fmla="*/ 2147483647 w 72"/>
              <a:gd name="T9" fmla="*/ 2147483647 h 36"/>
              <a:gd name="T10" fmla="*/ 2147483647 w 72"/>
              <a:gd name="T11" fmla="*/ 2147483647 h 36"/>
              <a:gd name="T12" fmla="*/ 2147483647 w 72"/>
              <a:gd name="T13" fmla="*/ 2147483647 h 36"/>
              <a:gd name="T14" fmla="*/ 2147483647 w 72"/>
              <a:gd name="T15" fmla="*/ 2147483647 h 36"/>
              <a:gd name="T16" fmla="*/ 2147483647 w 72"/>
              <a:gd name="T17" fmla="*/ 2147483647 h 36"/>
              <a:gd name="T18" fmla="*/ 2147483647 w 72"/>
              <a:gd name="T19" fmla="*/ 2147483647 h 36"/>
              <a:gd name="T20" fmla="*/ 2147483647 w 72"/>
              <a:gd name="T21" fmla="*/ 2147483647 h 36"/>
              <a:gd name="T22" fmla="*/ 2147483647 w 72"/>
              <a:gd name="T23" fmla="*/ 2147483647 h 36"/>
              <a:gd name="T24" fmla="*/ 2147483647 w 72"/>
              <a:gd name="T25" fmla="*/ 2147483647 h 36"/>
              <a:gd name="T26" fmla="*/ 2147483647 w 72"/>
              <a:gd name="T27" fmla="*/ 2147483647 h 36"/>
              <a:gd name="T28" fmla="*/ 2147483647 w 72"/>
              <a:gd name="T29" fmla="*/ 2147483647 h 36"/>
              <a:gd name="T30" fmla="*/ 2147483647 w 72"/>
              <a:gd name="T31" fmla="*/ 2147483647 h 36"/>
              <a:gd name="T32" fmla="*/ 0 w 72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2" h="36">
                <a:moveTo>
                  <a:pt x="0" y="2"/>
                </a:moveTo>
                <a:lnTo>
                  <a:pt x="3" y="0"/>
                </a:lnTo>
                <a:lnTo>
                  <a:pt x="10" y="2"/>
                </a:lnTo>
                <a:lnTo>
                  <a:pt x="20" y="5"/>
                </a:lnTo>
                <a:lnTo>
                  <a:pt x="31" y="9"/>
                </a:lnTo>
                <a:lnTo>
                  <a:pt x="43" y="14"/>
                </a:lnTo>
                <a:lnTo>
                  <a:pt x="54" y="20"/>
                </a:lnTo>
                <a:lnTo>
                  <a:pt x="64" y="27"/>
                </a:lnTo>
                <a:lnTo>
                  <a:pt x="72" y="36"/>
                </a:lnTo>
                <a:lnTo>
                  <a:pt x="63" y="31"/>
                </a:lnTo>
                <a:lnTo>
                  <a:pt x="52" y="27"/>
                </a:lnTo>
                <a:lnTo>
                  <a:pt x="40" y="22"/>
                </a:lnTo>
                <a:lnTo>
                  <a:pt x="28" y="17"/>
                </a:lnTo>
                <a:lnTo>
                  <a:pt x="16" y="12"/>
                </a:lnTo>
                <a:lnTo>
                  <a:pt x="7" y="8"/>
                </a:lnTo>
                <a:lnTo>
                  <a:pt x="1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11" name="Freeform 129"/>
          <p:cNvSpPr>
            <a:spLocks/>
          </p:cNvSpPr>
          <p:nvPr/>
        </p:nvSpPr>
        <p:spPr bwMode="auto">
          <a:xfrm>
            <a:off x="10169526" y="3717926"/>
            <a:ext cx="73025" cy="74613"/>
          </a:xfrm>
          <a:custGeom>
            <a:avLst/>
            <a:gdLst>
              <a:gd name="T0" fmla="*/ 0 w 94"/>
              <a:gd name="T1" fmla="*/ 2147483647 h 47"/>
              <a:gd name="T2" fmla="*/ 2147483647 w 94"/>
              <a:gd name="T3" fmla="*/ 0 h 47"/>
              <a:gd name="T4" fmla="*/ 2147483647 w 94"/>
              <a:gd name="T5" fmla="*/ 2147483647 h 47"/>
              <a:gd name="T6" fmla="*/ 2147483647 w 94"/>
              <a:gd name="T7" fmla="*/ 2147483647 h 47"/>
              <a:gd name="T8" fmla="*/ 2147483647 w 94"/>
              <a:gd name="T9" fmla="*/ 2147483647 h 47"/>
              <a:gd name="T10" fmla="*/ 2147483647 w 94"/>
              <a:gd name="T11" fmla="*/ 2147483647 h 47"/>
              <a:gd name="T12" fmla="*/ 2147483647 w 94"/>
              <a:gd name="T13" fmla="*/ 2147483647 h 47"/>
              <a:gd name="T14" fmla="*/ 2147483647 w 94"/>
              <a:gd name="T15" fmla="*/ 2147483647 h 47"/>
              <a:gd name="T16" fmla="*/ 2147483647 w 94"/>
              <a:gd name="T17" fmla="*/ 2147483647 h 47"/>
              <a:gd name="T18" fmla="*/ 2147483647 w 94"/>
              <a:gd name="T19" fmla="*/ 2147483647 h 47"/>
              <a:gd name="T20" fmla="*/ 2147483647 w 94"/>
              <a:gd name="T21" fmla="*/ 2147483647 h 47"/>
              <a:gd name="T22" fmla="*/ 2147483647 w 94"/>
              <a:gd name="T23" fmla="*/ 2147483647 h 47"/>
              <a:gd name="T24" fmla="*/ 2147483647 w 94"/>
              <a:gd name="T25" fmla="*/ 2147483647 h 47"/>
              <a:gd name="T26" fmla="*/ 2147483647 w 94"/>
              <a:gd name="T27" fmla="*/ 2147483647 h 47"/>
              <a:gd name="T28" fmla="*/ 2147483647 w 94"/>
              <a:gd name="T29" fmla="*/ 2147483647 h 47"/>
              <a:gd name="T30" fmla="*/ 2147483647 w 94"/>
              <a:gd name="T31" fmla="*/ 2147483647 h 47"/>
              <a:gd name="T32" fmla="*/ 0 w 94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4" h="47">
                <a:moveTo>
                  <a:pt x="0" y="1"/>
                </a:moveTo>
                <a:lnTo>
                  <a:pt x="4" y="0"/>
                </a:lnTo>
                <a:lnTo>
                  <a:pt x="15" y="2"/>
                </a:lnTo>
                <a:lnTo>
                  <a:pt x="28" y="6"/>
                </a:lnTo>
                <a:lnTo>
                  <a:pt x="43" y="12"/>
                </a:lnTo>
                <a:lnTo>
                  <a:pt x="59" y="20"/>
                </a:lnTo>
                <a:lnTo>
                  <a:pt x="74" y="28"/>
                </a:lnTo>
                <a:lnTo>
                  <a:pt x="86" y="38"/>
                </a:lnTo>
                <a:lnTo>
                  <a:pt x="94" y="47"/>
                </a:lnTo>
                <a:lnTo>
                  <a:pt x="87" y="43"/>
                </a:lnTo>
                <a:lnTo>
                  <a:pt x="74" y="38"/>
                </a:lnTo>
                <a:lnTo>
                  <a:pt x="58" y="31"/>
                </a:lnTo>
                <a:lnTo>
                  <a:pt x="42" y="23"/>
                </a:lnTo>
                <a:lnTo>
                  <a:pt x="24" y="16"/>
                </a:lnTo>
                <a:lnTo>
                  <a:pt x="11" y="10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12" name="Freeform 130"/>
          <p:cNvSpPr>
            <a:spLocks/>
          </p:cNvSpPr>
          <p:nvPr/>
        </p:nvSpPr>
        <p:spPr bwMode="auto">
          <a:xfrm>
            <a:off x="10156825" y="3779838"/>
            <a:ext cx="82550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3" h="52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2" y="8"/>
                </a:lnTo>
                <a:lnTo>
                  <a:pt x="50" y="15"/>
                </a:lnTo>
                <a:lnTo>
                  <a:pt x="67" y="24"/>
                </a:lnTo>
                <a:lnTo>
                  <a:pt x="83" y="34"/>
                </a:lnTo>
                <a:lnTo>
                  <a:pt x="97" y="43"/>
                </a:lnTo>
                <a:lnTo>
                  <a:pt x="103" y="52"/>
                </a:lnTo>
                <a:lnTo>
                  <a:pt x="95" y="49"/>
                </a:lnTo>
                <a:lnTo>
                  <a:pt x="82" y="43"/>
                </a:lnTo>
                <a:lnTo>
                  <a:pt x="65" y="35"/>
                </a:lnTo>
                <a:lnTo>
                  <a:pt x="46" y="26"/>
                </a:lnTo>
                <a:lnTo>
                  <a:pt x="28" y="18"/>
                </a:lnTo>
                <a:lnTo>
                  <a:pt x="14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13" name="Freeform 131"/>
          <p:cNvSpPr>
            <a:spLocks/>
          </p:cNvSpPr>
          <p:nvPr/>
        </p:nvSpPr>
        <p:spPr bwMode="auto">
          <a:xfrm>
            <a:off x="10164764" y="3819525"/>
            <a:ext cx="65087" cy="88900"/>
          </a:xfrm>
          <a:custGeom>
            <a:avLst/>
            <a:gdLst>
              <a:gd name="T0" fmla="*/ 0 w 83"/>
              <a:gd name="T1" fmla="*/ 0 h 56"/>
              <a:gd name="T2" fmla="*/ 2147483647 w 83"/>
              <a:gd name="T3" fmla="*/ 0 h 56"/>
              <a:gd name="T4" fmla="*/ 2147483647 w 83"/>
              <a:gd name="T5" fmla="*/ 2147483647 h 56"/>
              <a:gd name="T6" fmla="*/ 2147483647 w 83"/>
              <a:gd name="T7" fmla="*/ 2147483647 h 56"/>
              <a:gd name="T8" fmla="*/ 2147483647 w 83"/>
              <a:gd name="T9" fmla="*/ 2147483647 h 56"/>
              <a:gd name="T10" fmla="*/ 2147483647 w 83"/>
              <a:gd name="T11" fmla="*/ 2147483647 h 56"/>
              <a:gd name="T12" fmla="*/ 2147483647 w 83"/>
              <a:gd name="T13" fmla="*/ 2147483647 h 56"/>
              <a:gd name="T14" fmla="*/ 2147483647 w 83"/>
              <a:gd name="T15" fmla="*/ 2147483647 h 56"/>
              <a:gd name="T16" fmla="*/ 2147483647 w 83"/>
              <a:gd name="T17" fmla="*/ 2147483647 h 56"/>
              <a:gd name="T18" fmla="*/ 2147483647 w 83"/>
              <a:gd name="T19" fmla="*/ 2147483647 h 56"/>
              <a:gd name="T20" fmla="*/ 2147483647 w 83"/>
              <a:gd name="T21" fmla="*/ 2147483647 h 56"/>
              <a:gd name="T22" fmla="*/ 2147483647 w 83"/>
              <a:gd name="T23" fmla="*/ 2147483647 h 56"/>
              <a:gd name="T24" fmla="*/ 2147483647 w 83"/>
              <a:gd name="T25" fmla="*/ 2147483647 h 56"/>
              <a:gd name="T26" fmla="*/ 2147483647 w 83"/>
              <a:gd name="T27" fmla="*/ 2147483647 h 56"/>
              <a:gd name="T28" fmla="*/ 2147483647 w 83"/>
              <a:gd name="T29" fmla="*/ 2147483647 h 56"/>
              <a:gd name="T30" fmla="*/ 2147483647 w 83"/>
              <a:gd name="T31" fmla="*/ 2147483647 h 56"/>
              <a:gd name="T32" fmla="*/ 0 w 83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3" h="56">
                <a:moveTo>
                  <a:pt x="0" y="0"/>
                </a:moveTo>
                <a:lnTo>
                  <a:pt x="4" y="0"/>
                </a:lnTo>
                <a:lnTo>
                  <a:pt x="13" y="5"/>
                </a:lnTo>
                <a:lnTo>
                  <a:pt x="26" y="12"/>
                </a:lnTo>
                <a:lnTo>
                  <a:pt x="41" y="20"/>
                </a:lnTo>
                <a:lnTo>
                  <a:pt x="56" y="30"/>
                </a:lnTo>
                <a:lnTo>
                  <a:pt x="69" y="40"/>
                </a:lnTo>
                <a:lnTo>
                  <a:pt x="79" y="49"/>
                </a:lnTo>
                <a:lnTo>
                  <a:pt x="83" y="56"/>
                </a:lnTo>
                <a:lnTo>
                  <a:pt x="75" y="51"/>
                </a:lnTo>
                <a:lnTo>
                  <a:pt x="63" y="45"/>
                </a:lnTo>
                <a:lnTo>
                  <a:pt x="48" y="37"/>
                </a:lnTo>
                <a:lnTo>
                  <a:pt x="33" y="28"/>
                </a:lnTo>
                <a:lnTo>
                  <a:pt x="18" y="19"/>
                </a:lnTo>
                <a:lnTo>
                  <a:pt x="8" y="12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14" name="Freeform 132"/>
          <p:cNvSpPr>
            <a:spLocks/>
          </p:cNvSpPr>
          <p:nvPr/>
        </p:nvSpPr>
        <p:spPr bwMode="auto">
          <a:xfrm>
            <a:off x="10166351" y="3867150"/>
            <a:ext cx="53975" cy="76200"/>
          </a:xfrm>
          <a:custGeom>
            <a:avLst/>
            <a:gdLst>
              <a:gd name="T0" fmla="*/ 0 w 69"/>
              <a:gd name="T1" fmla="*/ 0 h 48"/>
              <a:gd name="T2" fmla="*/ 2147483647 w 69"/>
              <a:gd name="T3" fmla="*/ 0 h 48"/>
              <a:gd name="T4" fmla="*/ 2147483647 w 69"/>
              <a:gd name="T5" fmla="*/ 2147483647 h 48"/>
              <a:gd name="T6" fmla="*/ 2147483647 w 69"/>
              <a:gd name="T7" fmla="*/ 2147483647 h 48"/>
              <a:gd name="T8" fmla="*/ 2147483647 w 69"/>
              <a:gd name="T9" fmla="*/ 2147483647 h 48"/>
              <a:gd name="T10" fmla="*/ 2147483647 w 69"/>
              <a:gd name="T11" fmla="*/ 2147483647 h 48"/>
              <a:gd name="T12" fmla="*/ 2147483647 w 69"/>
              <a:gd name="T13" fmla="*/ 2147483647 h 48"/>
              <a:gd name="T14" fmla="*/ 2147483647 w 69"/>
              <a:gd name="T15" fmla="*/ 2147483647 h 48"/>
              <a:gd name="T16" fmla="*/ 2147483647 w 69"/>
              <a:gd name="T17" fmla="*/ 2147483647 h 48"/>
              <a:gd name="T18" fmla="*/ 2147483647 w 69"/>
              <a:gd name="T19" fmla="*/ 2147483647 h 48"/>
              <a:gd name="T20" fmla="*/ 2147483647 w 69"/>
              <a:gd name="T21" fmla="*/ 2147483647 h 48"/>
              <a:gd name="T22" fmla="*/ 2147483647 w 69"/>
              <a:gd name="T23" fmla="*/ 2147483647 h 48"/>
              <a:gd name="T24" fmla="*/ 2147483647 w 69"/>
              <a:gd name="T25" fmla="*/ 2147483647 h 48"/>
              <a:gd name="T26" fmla="*/ 2147483647 w 69"/>
              <a:gd name="T27" fmla="*/ 2147483647 h 48"/>
              <a:gd name="T28" fmla="*/ 2147483647 w 69"/>
              <a:gd name="T29" fmla="*/ 2147483647 h 48"/>
              <a:gd name="T30" fmla="*/ 0 w 69"/>
              <a:gd name="T31" fmla="*/ 2147483647 h 48"/>
              <a:gd name="T32" fmla="*/ 0 w 69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9" h="48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3" y="7"/>
                </a:lnTo>
                <a:lnTo>
                  <a:pt x="35" y="13"/>
                </a:lnTo>
                <a:lnTo>
                  <a:pt x="46" y="21"/>
                </a:lnTo>
                <a:lnTo>
                  <a:pt x="57" y="29"/>
                </a:lnTo>
                <a:lnTo>
                  <a:pt x="65" y="38"/>
                </a:lnTo>
                <a:lnTo>
                  <a:pt x="69" y="48"/>
                </a:lnTo>
                <a:lnTo>
                  <a:pt x="62" y="43"/>
                </a:lnTo>
                <a:lnTo>
                  <a:pt x="51" y="36"/>
                </a:lnTo>
                <a:lnTo>
                  <a:pt x="39" y="29"/>
                </a:lnTo>
                <a:lnTo>
                  <a:pt x="27" y="22"/>
                </a:lnTo>
                <a:lnTo>
                  <a:pt x="15" y="15"/>
                </a:lnTo>
                <a:lnTo>
                  <a:pt x="6" y="9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15" name="Freeform 133"/>
          <p:cNvSpPr>
            <a:spLocks/>
          </p:cNvSpPr>
          <p:nvPr/>
        </p:nvSpPr>
        <p:spPr bwMode="auto">
          <a:xfrm>
            <a:off x="10166350" y="3913188"/>
            <a:ext cx="38100" cy="63500"/>
          </a:xfrm>
          <a:custGeom>
            <a:avLst/>
            <a:gdLst>
              <a:gd name="T0" fmla="*/ 0 w 50"/>
              <a:gd name="T1" fmla="*/ 0 h 40"/>
              <a:gd name="T2" fmla="*/ 2147483647 w 50"/>
              <a:gd name="T3" fmla="*/ 0 h 40"/>
              <a:gd name="T4" fmla="*/ 2147483647 w 50"/>
              <a:gd name="T5" fmla="*/ 2147483647 h 40"/>
              <a:gd name="T6" fmla="*/ 2147483647 w 50"/>
              <a:gd name="T7" fmla="*/ 2147483647 h 40"/>
              <a:gd name="T8" fmla="*/ 2147483647 w 50"/>
              <a:gd name="T9" fmla="*/ 2147483647 h 40"/>
              <a:gd name="T10" fmla="*/ 2147483647 w 50"/>
              <a:gd name="T11" fmla="*/ 2147483647 h 40"/>
              <a:gd name="T12" fmla="*/ 2147483647 w 50"/>
              <a:gd name="T13" fmla="*/ 2147483647 h 40"/>
              <a:gd name="T14" fmla="*/ 2147483647 w 50"/>
              <a:gd name="T15" fmla="*/ 2147483647 h 40"/>
              <a:gd name="T16" fmla="*/ 2147483647 w 50"/>
              <a:gd name="T17" fmla="*/ 2147483647 h 40"/>
              <a:gd name="T18" fmla="*/ 2147483647 w 50"/>
              <a:gd name="T19" fmla="*/ 2147483647 h 40"/>
              <a:gd name="T20" fmla="*/ 2147483647 w 50"/>
              <a:gd name="T21" fmla="*/ 2147483647 h 40"/>
              <a:gd name="T22" fmla="*/ 2147483647 w 50"/>
              <a:gd name="T23" fmla="*/ 2147483647 h 40"/>
              <a:gd name="T24" fmla="*/ 2147483647 w 50"/>
              <a:gd name="T25" fmla="*/ 2147483647 h 40"/>
              <a:gd name="T26" fmla="*/ 2147483647 w 50"/>
              <a:gd name="T27" fmla="*/ 2147483647 h 40"/>
              <a:gd name="T28" fmla="*/ 2147483647 w 50"/>
              <a:gd name="T29" fmla="*/ 2147483647 h 40"/>
              <a:gd name="T30" fmla="*/ 2147483647 w 50"/>
              <a:gd name="T31" fmla="*/ 2147483647 h 40"/>
              <a:gd name="T32" fmla="*/ 0 w 50"/>
              <a:gd name="T33" fmla="*/ 0 h 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0" h="40">
                <a:moveTo>
                  <a:pt x="0" y="0"/>
                </a:moveTo>
                <a:lnTo>
                  <a:pt x="4" y="0"/>
                </a:lnTo>
                <a:lnTo>
                  <a:pt x="11" y="2"/>
                </a:lnTo>
                <a:lnTo>
                  <a:pt x="19" y="7"/>
                </a:lnTo>
                <a:lnTo>
                  <a:pt x="28" y="15"/>
                </a:lnTo>
                <a:lnTo>
                  <a:pt x="36" y="22"/>
                </a:lnTo>
                <a:lnTo>
                  <a:pt x="44" y="29"/>
                </a:lnTo>
                <a:lnTo>
                  <a:pt x="48" y="35"/>
                </a:lnTo>
                <a:lnTo>
                  <a:pt x="50" y="40"/>
                </a:lnTo>
                <a:lnTo>
                  <a:pt x="44" y="36"/>
                </a:lnTo>
                <a:lnTo>
                  <a:pt x="38" y="31"/>
                </a:lnTo>
                <a:lnTo>
                  <a:pt x="30" y="26"/>
                </a:lnTo>
                <a:lnTo>
                  <a:pt x="21" y="20"/>
                </a:lnTo>
                <a:lnTo>
                  <a:pt x="13" y="14"/>
                </a:lnTo>
                <a:lnTo>
                  <a:pt x="7" y="8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16" name="Freeform 134"/>
          <p:cNvSpPr>
            <a:spLocks/>
          </p:cNvSpPr>
          <p:nvPr/>
        </p:nvSpPr>
        <p:spPr bwMode="auto">
          <a:xfrm>
            <a:off x="10169525" y="3954463"/>
            <a:ext cx="25400" cy="44450"/>
          </a:xfrm>
          <a:custGeom>
            <a:avLst/>
            <a:gdLst>
              <a:gd name="T0" fmla="*/ 2147483647 w 34"/>
              <a:gd name="T1" fmla="*/ 0 h 28"/>
              <a:gd name="T2" fmla="*/ 2147483647 w 34"/>
              <a:gd name="T3" fmla="*/ 2147483647 h 28"/>
              <a:gd name="T4" fmla="*/ 2147483647 w 34"/>
              <a:gd name="T5" fmla="*/ 2147483647 h 28"/>
              <a:gd name="T6" fmla="*/ 2147483647 w 34"/>
              <a:gd name="T7" fmla="*/ 2147483647 h 28"/>
              <a:gd name="T8" fmla="*/ 2147483647 w 34"/>
              <a:gd name="T9" fmla="*/ 2147483647 h 28"/>
              <a:gd name="T10" fmla="*/ 2147483647 w 34"/>
              <a:gd name="T11" fmla="*/ 2147483647 h 28"/>
              <a:gd name="T12" fmla="*/ 2147483647 w 34"/>
              <a:gd name="T13" fmla="*/ 2147483647 h 28"/>
              <a:gd name="T14" fmla="*/ 2147483647 w 34"/>
              <a:gd name="T15" fmla="*/ 2147483647 h 28"/>
              <a:gd name="T16" fmla="*/ 2147483647 w 34"/>
              <a:gd name="T17" fmla="*/ 2147483647 h 28"/>
              <a:gd name="T18" fmla="*/ 2147483647 w 34"/>
              <a:gd name="T19" fmla="*/ 2147483647 h 28"/>
              <a:gd name="T20" fmla="*/ 2147483647 w 34"/>
              <a:gd name="T21" fmla="*/ 2147483647 h 28"/>
              <a:gd name="T22" fmla="*/ 0 w 34"/>
              <a:gd name="T23" fmla="*/ 2147483647 h 28"/>
              <a:gd name="T24" fmla="*/ 2147483647 w 34"/>
              <a:gd name="T25" fmla="*/ 0 h 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4" h="28">
                <a:moveTo>
                  <a:pt x="3" y="0"/>
                </a:moveTo>
                <a:lnTo>
                  <a:pt x="11" y="1"/>
                </a:lnTo>
                <a:lnTo>
                  <a:pt x="23" y="8"/>
                </a:lnTo>
                <a:lnTo>
                  <a:pt x="34" y="18"/>
                </a:lnTo>
                <a:lnTo>
                  <a:pt x="34" y="28"/>
                </a:lnTo>
                <a:lnTo>
                  <a:pt x="31" y="23"/>
                </a:lnTo>
                <a:lnTo>
                  <a:pt x="27" y="18"/>
                </a:lnTo>
                <a:lnTo>
                  <a:pt x="20" y="14"/>
                </a:lnTo>
                <a:lnTo>
                  <a:pt x="13" y="10"/>
                </a:lnTo>
                <a:lnTo>
                  <a:pt x="7" y="7"/>
                </a:lnTo>
                <a:lnTo>
                  <a:pt x="3" y="4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17" name="Freeform 135"/>
          <p:cNvSpPr>
            <a:spLocks/>
          </p:cNvSpPr>
          <p:nvPr/>
        </p:nvSpPr>
        <p:spPr bwMode="auto">
          <a:xfrm>
            <a:off x="10191750" y="3605213"/>
            <a:ext cx="33338" cy="49212"/>
          </a:xfrm>
          <a:custGeom>
            <a:avLst/>
            <a:gdLst>
              <a:gd name="T0" fmla="*/ 2147483647 w 43"/>
              <a:gd name="T1" fmla="*/ 2147483647 h 31"/>
              <a:gd name="T2" fmla="*/ 2147483647 w 43"/>
              <a:gd name="T3" fmla="*/ 2147483647 h 31"/>
              <a:gd name="T4" fmla="*/ 2147483647 w 43"/>
              <a:gd name="T5" fmla="*/ 2147483647 h 31"/>
              <a:gd name="T6" fmla="*/ 2147483647 w 43"/>
              <a:gd name="T7" fmla="*/ 2147483647 h 31"/>
              <a:gd name="T8" fmla="*/ 2147483647 w 43"/>
              <a:gd name="T9" fmla="*/ 2147483647 h 31"/>
              <a:gd name="T10" fmla="*/ 2147483647 w 43"/>
              <a:gd name="T11" fmla="*/ 2147483647 h 31"/>
              <a:gd name="T12" fmla="*/ 2147483647 w 43"/>
              <a:gd name="T13" fmla="*/ 2147483647 h 31"/>
              <a:gd name="T14" fmla="*/ 0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0 h 31"/>
              <a:gd name="T20" fmla="*/ 2147483647 w 43"/>
              <a:gd name="T21" fmla="*/ 2147483647 h 31"/>
              <a:gd name="T22" fmla="*/ 2147483647 w 43"/>
              <a:gd name="T23" fmla="*/ 2147483647 h 31"/>
              <a:gd name="T24" fmla="*/ 2147483647 w 43"/>
              <a:gd name="T25" fmla="*/ 2147483647 h 31"/>
              <a:gd name="T26" fmla="*/ 2147483647 w 43"/>
              <a:gd name="T27" fmla="*/ 2147483647 h 31"/>
              <a:gd name="T28" fmla="*/ 2147483647 w 43"/>
              <a:gd name="T29" fmla="*/ 2147483647 h 31"/>
              <a:gd name="T30" fmla="*/ 2147483647 w 43"/>
              <a:gd name="T31" fmla="*/ 2147483647 h 31"/>
              <a:gd name="T32" fmla="*/ 2147483647 w 43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" h="31">
                <a:moveTo>
                  <a:pt x="43" y="31"/>
                </a:moveTo>
                <a:lnTo>
                  <a:pt x="40" y="29"/>
                </a:lnTo>
                <a:lnTo>
                  <a:pt x="34" y="26"/>
                </a:lnTo>
                <a:lnTo>
                  <a:pt x="26" y="22"/>
                </a:lnTo>
                <a:lnTo>
                  <a:pt x="18" y="18"/>
                </a:lnTo>
                <a:lnTo>
                  <a:pt x="10" y="13"/>
                </a:lnTo>
                <a:lnTo>
                  <a:pt x="3" y="9"/>
                </a:lnTo>
                <a:lnTo>
                  <a:pt x="0" y="5"/>
                </a:lnTo>
                <a:lnTo>
                  <a:pt x="2" y="1"/>
                </a:lnTo>
                <a:lnTo>
                  <a:pt x="6" y="0"/>
                </a:lnTo>
                <a:lnTo>
                  <a:pt x="12" y="3"/>
                </a:lnTo>
                <a:lnTo>
                  <a:pt x="18" y="7"/>
                </a:lnTo>
                <a:lnTo>
                  <a:pt x="24" y="12"/>
                </a:lnTo>
                <a:lnTo>
                  <a:pt x="30" y="17"/>
                </a:lnTo>
                <a:lnTo>
                  <a:pt x="35" y="23"/>
                </a:lnTo>
                <a:lnTo>
                  <a:pt x="40" y="28"/>
                </a:lnTo>
                <a:lnTo>
                  <a:pt x="43" y="3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18" name="Freeform 136"/>
          <p:cNvSpPr>
            <a:spLocks/>
          </p:cNvSpPr>
          <p:nvPr/>
        </p:nvSpPr>
        <p:spPr bwMode="auto">
          <a:xfrm>
            <a:off x="10226676" y="3600450"/>
            <a:ext cx="17463" cy="57150"/>
          </a:xfrm>
          <a:custGeom>
            <a:avLst/>
            <a:gdLst>
              <a:gd name="T0" fmla="*/ 0 w 21"/>
              <a:gd name="T1" fmla="*/ 2147483647 h 36"/>
              <a:gd name="T2" fmla="*/ 2147483647 w 21"/>
              <a:gd name="T3" fmla="*/ 2147483647 h 36"/>
              <a:gd name="T4" fmla="*/ 2147483647 w 21"/>
              <a:gd name="T5" fmla="*/ 2147483647 h 36"/>
              <a:gd name="T6" fmla="*/ 2147483647 w 21"/>
              <a:gd name="T7" fmla="*/ 2147483647 h 36"/>
              <a:gd name="T8" fmla="*/ 2147483647 w 21"/>
              <a:gd name="T9" fmla="*/ 0 h 36"/>
              <a:gd name="T10" fmla="*/ 2147483647 w 21"/>
              <a:gd name="T11" fmla="*/ 2147483647 h 36"/>
              <a:gd name="T12" fmla="*/ 2147483647 w 21"/>
              <a:gd name="T13" fmla="*/ 2147483647 h 36"/>
              <a:gd name="T14" fmla="*/ 2147483647 w 21"/>
              <a:gd name="T15" fmla="*/ 2147483647 h 36"/>
              <a:gd name="T16" fmla="*/ 0 w 21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" h="36">
                <a:moveTo>
                  <a:pt x="0" y="36"/>
                </a:moveTo>
                <a:lnTo>
                  <a:pt x="5" y="30"/>
                </a:lnTo>
                <a:lnTo>
                  <a:pt x="14" y="19"/>
                </a:lnTo>
                <a:lnTo>
                  <a:pt x="21" y="8"/>
                </a:lnTo>
                <a:lnTo>
                  <a:pt x="20" y="0"/>
                </a:lnTo>
                <a:lnTo>
                  <a:pt x="13" y="2"/>
                </a:lnTo>
                <a:lnTo>
                  <a:pt x="8" y="14"/>
                </a:lnTo>
                <a:lnTo>
                  <a:pt x="2" y="26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19" name="Freeform 137"/>
          <p:cNvSpPr>
            <a:spLocks/>
          </p:cNvSpPr>
          <p:nvPr/>
        </p:nvSpPr>
        <p:spPr bwMode="auto">
          <a:xfrm>
            <a:off x="10213976" y="3581400"/>
            <a:ext cx="9525" cy="63500"/>
          </a:xfrm>
          <a:custGeom>
            <a:avLst/>
            <a:gdLst>
              <a:gd name="T0" fmla="*/ 2147483647 w 12"/>
              <a:gd name="T1" fmla="*/ 2147483647 h 40"/>
              <a:gd name="T2" fmla="*/ 2147483647 w 12"/>
              <a:gd name="T3" fmla="*/ 2147483647 h 40"/>
              <a:gd name="T4" fmla="*/ 2147483647 w 12"/>
              <a:gd name="T5" fmla="*/ 2147483647 h 40"/>
              <a:gd name="T6" fmla="*/ 2147483647 w 12"/>
              <a:gd name="T7" fmla="*/ 2147483647 h 40"/>
              <a:gd name="T8" fmla="*/ 2147483647 w 12"/>
              <a:gd name="T9" fmla="*/ 0 h 40"/>
              <a:gd name="T10" fmla="*/ 0 w 12"/>
              <a:gd name="T11" fmla="*/ 2147483647 h 40"/>
              <a:gd name="T12" fmla="*/ 2147483647 w 12"/>
              <a:gd name="T13" fmla="*/ 2147483647 h 40"/>
              <a:gd name="T14" fmla="*/ 2147483647 w 12"/>
              <a:gd name="T15" fmla="*/ 2147483647 h 40"/>
              <a:gd name="T16" fmla="*/ 2147483647 w 12"/>
              <a:gd name="T17" fmla="*/ 2147483647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" h="40">
                <a:moveTo>
                  <a:pt x="12" y="40"/>
                </a:moveTo>
                <a:lnTo>
                  <a:pt x="10" y="32"/>
                </a:lnTo>
                <a:lnTo>
                  <a:pt x="12" y="19"/>
                </a:lnTo>
                <a:lnTo>
                  <a:pt x="9" y="6"/>
                </a:lnTo>
                <a:lnTo>
                  <a:pt x="4" y="0"/>
                </a:lnTo>
                <a:lnTo>
                  <a:pt x="0" y="5"/>
                </a:lnTo>
                <a:lnTo>
                  <a:pt x="2" y="16"/>
                </a:lnTo>
                <a:lnTo>
                  <a:pt x="8" y="31"/>
                </a:lnTo>
                <a:lnTo>
                  <a:pt x="12" y="4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20" name="Freeform 138"/>
          <p:cNvSpPr>
            <a:spLocks/>
          </p:cNvSpPr>
          <p:nvPr/>
        </p:nvSpPr>
        <p:spPr bwMode="auto">
          <a:xfrm>
            <a:off x="10233025" y="3619500"/>
            <a:ext cx="31750" cy="57150"/>
          </a:xfrm>
          <a:custGeom>
            <a:avLst/>
            <a:gdLst>
              <a:gd name="T0" fmla="*/ 0 w 41"/>
              <a:gd name="T1" fmla="*/ 2147483647 h 36"/>
              <a:gd name="T2" fmla="*/ 2147483647 w 41"/>
              <a:gd name="T3" fmla="*/ 2147483647 h 36"/>
              <a:gd name="T4" fmla="*/ 2147483647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2147483647 h 36"/>
              <a:gd name="T10" fmla="*/ 2147483647 w 41"/>
              <a:gd name="T11" fmla="*/ 2147483647 h 36"/>
              <a:gd name="T12" fmla="*/ 2147483647 w 41"/>
              <a:gd name="T13" fmla="*/ 2147483647 h 36"/>
              <a:gd name="T14" fmla="*/ 2147483647 w 41"/>
              <a:gd name="T15" fmla="*/ 0 h 36"/>
              <a:gd name="T16" fmla="*/ 2147483647 w 41"/>
              <a:gd name="T17" fmla="*/ 2147483647 h 36"/>
              <a:gd name="T18" fmla="*/ 2147483647 w 41"/>
              <a:gd name="T19" fmla="*/ 2147483647 h 36"/>
              <a:gd name="T20" fmla="*/ 2147483647 w 41"/>
              <a:gd name="T21" fmla="*/ 2147483647 h 36"/>
              <a:gd name="T22" fmla="*/ 2147483647 w 41"/>
              <a:gd name="T23" fmla="*/ 2147483647 h 36"/>
              <a:gd name="T24" fmla="*/ 2147483647 w 41"/>
              <a:gd name="T25" fmla="*/ 2147483647 h 36"/>
              <a:gd name="T26" fmla="*/ 2147483647 w 41"/>
              <a:gd name="T27" fmla="*/ 2147483647 h 36"/>
              <a:gd name="T28" fmla="*/ 2147483647 w 41"/>
              <a:gd name="T29" fmla="*/ 2147483647 h 36"/>
              <a:gd name="T30" fmla="*/ 2147483647 w 41"/>
              <a:gd name="T31" fmla="*/ 2147483647 h 36"/>
              <a:gd name="T32" fmla="*/ 0 w 41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" h="36">
                <a:moveTo>
                  <a:pt x="0" y="36"/>
                </a:moveTo>
                <a:lnTo>
                  <a:pt x="4" y="31"/>
                </a:lnTo>
                <a:lnTo>
                  <a:pt x="8" y="25"/>
                </a:lnTo>
                <a:lnTo>
                  <a:pt x="14" y="18"/>
                </a:lnTo>
                <a:lnTo>
                  <a:pt x="20" y="12"/>
                </a:lnTo>
                <a:lnTo>
                  <a:pt x="27" y="6"/>
                </a:lnTo>
                <a:lnTo>
                  <a:pt x="33" y="2"/>
                </a:lnTo>
                <a:lnTo>
                  <a:pt x="37" y="0"/>
                </a:lnTo>
                <a:lnTo>
                  <a:pt x="41" y="1"/>
                </a:lnTo>
                <a:lnTo>
                  <a:pt x="41" y="4"/>
                </a:lnTo>
                <a:lnTo>
                  <a:pt x="38" y="8"/>
                </a:lnTo>
                <a:lnTo>
                  <a:pt x="33" y="13"/>
                </a:lnTo>
                <a:lnTo>
                  <a:pt x="24" y="18"/>
                </a:lnTo>
                <a:lnTo>
                  <a:pt x="18" y="24"/>
                </a:lnTo>
                <a:lnTo>
                  <a:pt x="10" y="29"/>
                </a:lnTo>
                <a:lnTo>
                  <a:pt x="4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21" name="Freeform 139"/>
          <p:cNvSpPr>
            <a:spLocks/>
          </p:cNvSpPr>
          <p:nvPr/>
        </p:nvSpPr>
        <p:spPr bwMode="auto">
          <a:xfrm>
            <a:off x="10202864" y="3970338"/>
            <a:ext cx="52387" cy="19050"/>
          </a:xfrm>
          <a:custGeom>
            <a:avLst/>
            <a:gdLst>
              <a:gd name="T0" fmla="*/ 0 w 66"/>
              <a:gd name="T1" fmla="*/ 2147483647 h 12"/>
              <a:gd name="T2" fmla="*/ 2147483647 w 66"/>
              <a:gd name="T3" fmla="*/ 2147483647 h 12"/>
              <a:gd name="T4" fmla="*/ 2147483647 w 66"/>
              <a:gd name="T5" fmla="*/ 0 h 12"/>
              <a:gd name="T6" fmla="*/ 2147483647 w 66"/>
              <a:gd name="T7" fmla="*/ 0 h 12"/>
              <a:gd name="T8" fmla="*/ 2147483647 w 66"/>
              <a:gd name="T9" fmla="*/ 0 h 12"/>
              <a:gd name="T10" fmla="*/ 2147483647 w 66"/>
              <a:gd name="T11" fmla="*/ 0 h 12"/>
              <a:gd name="T12" fmla="*/ 2147483647 w 66"/>
              <a:gd name="T13" fmla="*/ 2147483647 h 12"/>
              <a:gd name="T14" fmla="*/ 2147483647 w 66"/>
              <a:gd name="T15" fmla="*/ 2147483647 h 12"/>
              <a:gd name="T16" fmla="*/ 2147483647 w 66"/>
              <a:gd name="T17" fmla="*/ 2147483647 h 12"/>
              <a:gd name="T18" fmla="*/ 2147483647 w 66"/>
              <a:gd name="T19" fmla="*/ 2147483647 h 12"/>
              <a:gd name="T20" fmla="*/ 2147483647 w 66"/>
              <a:gd name="T21" fmla="*/ 2147483647 h 12"/>
              <a:gd name="T22" fmla="*/ 2147483647 w 66"/>
              <a:gd name="T23" fmla="*/ 2147483647 h 12"/>
              <a:gd name="T24" fmla="*/ 2147483647 w 66"/>
              <a:gd name="T25" fmla="*/ 2147483647 h 12"/>
              <a:gd name="T26" fmla="*/ 2147483647 w 66"/>
              <a:gd name="T27" fmla="*/ 2147483647 h 12"/>
              <a:gd name="T28" fmla="*/ 2147483647 w 66"/>
              <a:gd name="T29" fmla="*/ 2147483647 h 12"/>
              <a:gd name="T30" fmla="*/ 2147483647 w 66"/>
              <a:gd name="T31" fmla="*/ 2147483647 h 12"/>
              <a:gd name="T32" fmla="*/ 0 w 66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6" h="12">
                <a:moveTo>
                  <a:pt x="0" y="1"/>
                </a:moveTo>
                <a:lnTo>
                  <a:pt x="8" y="1"/>
                </a:lnTo>
                <a:lnTo>
                  <a:pt x="17" y="0"/>
                </a:lnTo>
                <a:lnTo>
                  <a:pt x="28" y="0"/>
                </a:lnTo>
                <a:lnTo>
                  <a:pt x="39" y="0"/>
                </a:lnTo>
                <a:lnTo>
                  <a:pt x="48" y="0"/>
                </a:lnTo>
                <a:lnTo>
                  <a:pt x="57" y="2"/>
                </a:lnTo>
                <a:lnTo>
                  <a:pt x="63" y="4"/>
                </a:lnTo>
                <a:lnTo>
                  <a:pt x="66" y="7"/>
                </a:lnTo>
                <a:lnTo>
                  <a:pt x="64" y="11"/>
                </a:lnTo>
                <a:lnTo>
                  <a:pt x="57" y="12"/>
                </a:lnTo>
                <a:lnTo>
                  <a:pt x="49" y="11"/>
                </a:lnTo>
                <a:lnTo>
                  <a:pt x="39" y="8"/>
                </a:lnTo>
                <a:lnTo>
                  <a:pt x="28" y="6"/>
                </a:lnTo>
                <a:lnTo>
                  <a:pt x="17" y="4"/>
                </a:lnTo>
                <a:lnTo>
                  <a:pt x="8" y="2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22" name="Freeform 140"/>
          <p:cNvSpPr>
            <a:spLocks/>
          </p:cNvSpPr>
          <p:nvPr/>
        </p:nvSpPr>
        <p:spPr bwMode="auto">
          <a:xfrm>
            <a:off x="10194925" y="3992564"/>
            <a:ext cx="50800" cy="26987"/>
          </a:xfrm>
          <a:custGeom>
            <a:avLst/>
            <a:gdLst>
              <a:gd name="T0" fmla="*/ 0 w 64"/>
              <a:gd name="T1" fmla="*/ 0 h 17"/>
              <a:gd name="T2" fmla="*/ 2147483647 w 64"/>
              <a:gd name="T3" fmla="*/ 0 h 17"/>
              <a:gd name="T4" fmla="*/ 2147483647 w 64"/>
              <a:gd name="T5" fmla="*/ 2147483647 h 17"/>
              <a:gd name="T6" fmla="*/ 2147483647 w 64"/>
              <a:gd name="T7" fmla="*/ 2147483647 h 17"/>
              <a:gd name="T8" fmla="*/ 2147483647 w 64"/>
              <a:gd name="T9" fmla="*/ 2147483647 h 17"/>
              <a:gd name="T10" fmla="*/ 2147483647 w 64"/>
              <a:gd name="T11" fmla="*/ 2147483647 h 17"/>
              <a:gd name="T12" fmla="*/ 2147483647 w 64"/>
              <a:gd name="T13" fmla="*/ 2147483647 h 17"/>
              <a:gd name="T14" fmla="*/ 2147483647 w 64"/>
              <a:gd name="T15" fmla="*/ 2147483647 h 17"/>
              <a:gd name="T16" fmla="*/ 2147483647 w 64"/>
              <a:gd name="T17" fmla="*/ 2147483647 h 17"/>
              <a:gd name="T18" fmla="*/ 2147483647 w 64"/>
              <a:gd name="T19" fmla="*/ 2147483647 h 17"/>
              <a:gd name="T20" fmla="*/ 2147483647 w 64"/>
              <a:gd name="T21" fmla="*/ 2147483647 h 17"/>
              <a:gd name="T22" fmla="*/ 2147483647 w 64"/>
              <a:gd name="T23" fmla="*/ 2147483647 h 17"/>
              <a:gd name="T24" fmla="*/ 2147483647 w 64"/>
              <a:gd name="T25" fmla="*/ 2147483647 h 17"/>
              <a:gd name="T26" fmla="*/ 2147483647 w 64"/>
              <a:gd name="T27" fmla="*/ 2147483647 h 17"/>
              <a:gd name="T28" fmla="*/ 2147483647 w 64"/>
              <a:gd name="T29" fmla="*/ 2147483647 h 17"/>
              <a:gd name="T30" fmla="*/ 2147483647 w 64"/>
              <a:gd name="T31" fmla="*/ 2147483647 h 17"/>
              <a:gd name="T32" fmla="*/ 0 w 64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" h="17">
                <a:moveTo>
                  <a:pt x="0" y="0"/>
                </a:moveTo>
                <a:lnTo>
                  <a:pt x="7" y="0"/>
                </a:lnTo>
                <a:lnTo>
                  <a:pt x="16" y="1"/>
                </a:lnTo>
                <a:lnTo>
                  <a:pt x="26" y="2"/>
                </a:lnTo>
                <a:lnTo>
                  <a:pt x="36" y="4"/>
                </a:lnTo>
                <a:lnTo>
                  <a:pt x="47" y="6"/>
                </a:lnTo>
                <a:lnTo>
                  <a:pt x="55" y="8"/>
                </a:lnTo>
                <a:lnTo>
                  <a:pt x="62" y="11"/>
                </a:lnTo>
                <a:lnTo>
                  <a:pt x="64" y="15"/>
                </a:lnTo>
                <a:lnTo>
                  <a:pt x="62" y="17"/>
                </a:lnTo>
                <a:lnTo>
                  <a:pt x="56" y="17"/>
                </a:lnTo>
                <a:lnTo>
                  <a:pt x="47" y="15"/>
                </a:lnTo>
                <a:lnTo>
                  <a:pt x="36" y="12"/>
                </a:lnTo>
                <a:lnTo>
                  <a:pt x="24" y="9"/>
                </a:lnTo>
                <a:lnTo>
                  <a:pt x="14" y="5"/>
                </a:lnTo>
                <a:lnTo>
                  <a:pt x="6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23" name="Freeform 141"/>
          <p:cNvSpPr>
            <a:spLocks/>
          </p:cNvSpPr>
          <p:nvPr/>
        </p:nvSpPr>
        <p:spPr bwMode="auto">
          <a:xfrm>
            <a:off x="10220326" y="3929063"/>
            <a:ext cx="49213" cy="19050"/>
          </a:xfrm>
          <a:custGeom>
            <a:avLst/>
            <a:gdLst>
              <a:gd name="T0" fmla="*/ 0 w 63"/>
              <a:gd name="T1" fmla="*/ 2147483647 h 12"/>
              <a:gd name="T2" fmla="*/ 2147483647 w 63"/>
              <a:gd name="T3" fmla="*/ 2147483647 h 12"/>
              <a:gd name="T4" fmla="*/ 2147483647 w 63"/>
              <a:gd name="T5" fmla="*/ 2147483647 h 12"/>
              <a:gd name="T6" fmla="*/ 2147483647 w 63"/>
              <a:gd name="T7" fmla="*/ 2147483647 h 12"/>
              <a:gd name="T8" fmla="*/ 2147483647 w 63"/>
              <a:gd name="T9" fmla="*/ 0 h 12"/>
              <a:gd name="T10" fmla="*/ 2147483647 w 63"/>
              <a:gd name="T11" fmla="*/ 2147483647 h 12"/>
              <a:gd name="T12" fmla="*/ 2147483647 w 63"/>
              <a:gd name="T13" fmla="*/ 2147483647 h 12"/>
              <a:gd name="T14" fmla="*/ 2147483647 w 63"/>
              <a:gd name="T15" fmla="*/ 2147483647 h 12"/>
              <a:gd name="T16" fmla="*/ 2147483647 w 63"/>
              <a:gd name="T17" fmla="*/ 2147483647 h 12"/>
              <a:gd name="T18" fmla="*/ 2147483647 w 63"/>
              <a:gd name="T19" fmla="*/ 2147483647 h 12"/>
              <a:gd name="T20" fmla="*/ 2147483647 w 63"/>
              <a:gd name="T21" fmla="*/ 2147483647 h 12"/>
              <a:gd name="T22" fmla="*/ 2147483647 w 63"/>
              <a:gd name="T23" fmla="*/ 2147483647 h 12"/>
              <a:gd name="T24" fmla="*/ 2147483647 w 63"/>
              <a:gd name="T25" fmla="*/ 2147483647 h 12"/>
              <a:gd name="T26" fmla="*/ 2147483647 w 63"/>
              <a:gd name="T27" fmla="*/ 2147483647 h 12"/>
              <a:gd name="T28" fmla="*/ 2147483647 w 63"/>
              <a:gd name="T29" fmla="*/ 2147483647 h 12"/>
              <a:gd name="T30" fmla="*/ 2147483647 w 63"/>
              <a:gd name="T31" fmla="*/ 2147483647 h 12"/>
              <a:gd name="T32" fmla="*/ 0 w 6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3" h="12">
                <a:moveTo>
                  <a:pt x="0" y="7"/>
                </a:moveTo>
                <a:lnTo>
                  <a:pt x="3" y="5"/>
                </a:lnTo>
                <a:lnTo>
                  <a:pt x="10" y="3"/>
                </a:lnTo>
                <a:lnTo>
                  <a:pt x="19" y="2"/>
                </a:lnTo>
                <a:lnTo>
                  <a:pt x="30" y="0"/>
                </a:lnTo>
                <a:lnTo>
                  <a:pt x="40" y="2"/>
                </a:lnTo>
                <a:lnTo>
                  <a:pt x="51" y="3"/>
                </a:lnTo>
                <a:lnTo>
                  <a:pt x="59" y="5"/>
                </a:lnTo>
                <a:lnTo>
                  <a:pt x="63" y="8"/>
                </a:lnTo>
                <a:lnTo>
                  <a:pt x="63" y="11"/>
                </a:lnTo>
                <a:lnTo>
                  <a:pt x="59" y="12"/>
                </a:lnTo>
                <a:lnTo>
                  <a:pt x="51" y="12"/>
                </a:lnTo>
                <a:lnTo>
                  <a:pt x="40" y="10"/>
                </a:lnTo>
                <a:lnTo>
                  <a:pt x="30" y="9"/>
                </a:lnTo>
                <a:lnTo>
                  <a:pt x="19" y="8"/>
                </a:lnTo>
                <a:lnTo>
                  <a:pt x="8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24" name="Freeform 142"/>
          <p:cNvSpPr>
            <a:spLocks/>
          </p:cNvSpPr>
          <p:nvPr/>
        </p:nvSpPr>
        <p:spPr bwMode="auto">
          <a:xfrm>
            <a:off x="10226675" y="3884613"/>
            <a:ext cx="57150" cy="23812"/>
          </a:xfrm>
          <a:custGeom>
            <a:avLst/>
            <a:gdLst>
              <a:gd name="T0" fmla="*/ 0 w 74"/>
              <a:gd name="T1" fmla="*/ 2147483647 h 15"/>
              <a:gd name="T2" fmla="*/ 2147483647 w 74"/>
              <a:gd name="T3" fmla="*/ 2147483647 h 15"/>
              <a:gd name="T4" fmla="*/ 2147483647 w 74"/>
              <a:gd name="T5" fmla="*/ 2147483647 h 15"/>
              <a:gd name="T6" fmla="*/ 2147483647 w 74"/>
              <a:gd name="T7" fmla="*/ 2147483647 h 15"/>
              <a:gd name="T8" fmla="*/ 2147483647 w 74"/>
              <a:gd name="T9" fmla="*/ 2147483647 h 15"/>
              <a:gd name="T10" fmla="*/ 2147483647 w 74"/>
              <a:gd name="T11" fmla="*/ 2147483647 h 15"/>
              <a:gd name="T12" fmla="*/ 2147483647 w 74"/>
              <a:gd name="T13" fmla="*/ 0 h 15"/>
              <a:gd name="T14" fmla="*/ 2147483647 w 74"/>
              <a:gd name="T15" fmla="*/ 2147483647 h 15"/>
              <a:gd name="T16" fmla="*/ 2147483647 w 74"/>
              <a:gd name="T17" fmla="*/ 2147483647 h 15"/>
              <a:gd name="T18" fmla="*/ 2147483647 w 74"/>
              <a:gd name="T19" fmla="*/ 2147483647 h 15"/>
              <a:gd name="T20" fmla="*/ 2147483647 w 74"/>
              <a:gd name="T21" fmla="*/ 2147483647 h 15"/>
              <a:gd name="T22" fmla="*/ 2147483647 w 74"/>
              <a:gd name="T23" fmla="*/ 2147483647 h 15"/>
              <a:gd name="T24" fmla="*/ 2147483647 w 74"/>
              <a:gd name="T25" fmla="*/ 2147483647 h 15"/>
              <a:gd name="T26" fmla="*/ 2147483647 w 74"/>
              <a:gd name="T27" fmla="*/ 2147483647 h 15"/>
              <a:gd name="T28" fmla="*/ 2147483647 w 74"/>
              <a:gd name="T29" fmla="*/ 2147483647 h 15"/>
              <a:gd name="T30" fmla="*/ 2147483647 w 74"/>
              <a:gd name="T31" fmla="*/ 2147483647 h 15"/>
              <a:gd name="T32" fmla="*/ 0 w 7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4" h="15">
                <a:moveTo>
                  <a:pt x="0" y="15"/>
                </a:moveTo>
                <a:lnTo>
                  <a:pt x="8" y="12"/>
                </a:lnTo>
                <a:lnTo>
                  <a:pt x="19" y="8"/>
                </a:lnTo>
                <a:lnTo>
                  <a:pt x="31" y="5"/>
                </a:lnTo>
                <a:lnTo>
                  <a:pt x="43" y="2"/>
                </a:lnTo>
                <a:lnTo>
                  <a:pt x="54" y="1"/>
                </a:lnTo>
                <a:lnTo>
                  <a:pt x="63" y="0"/>
                </a:lnTo>
                <a:lnTo>
                  <a:pt x="71" y="1"/>
                </a:lnTo>
                <a:lnTo>
                  <a:pt x="74" y="4"/>
                </a:lnTo>
                <a:lnTo>
                  <a:pt x="73" y="7"/>
                </a:lnTo>
                <a:lnTo>
                  <a:pt x="66" y="10"/>
                </a:lnTo>
                <a:lnTo>
                  <a:pt x="57" y="11"/>
                </a:lnTo>
                <a:lnTo>
                  <a:pt x="45" y="12"/>
                </a:lnTo>
                <a:lnTo>
                  <a:pt x="31" y="13"/>
                </a:lnTo>
                <a:lnTo>
                  <a:pt x="19" y="13"/>
                </a:lnTo>
                <a:lnTo>
                  <a:pt x="8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25" name="Freeform 143"/>
          <p:cNvSpPr>
            <a:spLocks/>
          </p:cNvSpPr>
          <p:nvPr/>
        </p:nvSpPr>
        <p:spPr bwMode="auto">
          <a:xfrm>
            <a:off x="10236200" y="3840164"/>
            <a:ext cx="65088" cy="26987"/>
          </a:xfrm>
          <a:custGeom>
            <a:avLst/>
            <a:gdLst>
              <a:gd name="T0" fmla="*/ 0 w 80"/>
              <a:gd name="T1" fmla="*/ 2147483647 h 17"/>
              <a:gd name="T2" fmla="*/ 2147483647 w 80"/>
              <a:gd name="T3" fmla="*/ 2147483647 h 17"/>
              <a:gd name="T4" fmla="*/ 2147483647 w 80"/>
              <a:gd name="T5" fmla="*/ 2147483647 h 17"/>
              <a:gd name="T6" fmla="*/ 2147483647 w 80"/>
              <a:gd name="T7" fmla="*/ 2147483647 h 17"/>
              <a:gd name="T8" fmla="*/ 2147483647 w 80"/>
              <a:gd name="T9" fmla="*/ 2147483647 h 17"/>
              <a:gd name="T10" fmla="*/ 2147483647 w 80"/>
              <a:gd name="T11" fmla="*/ 2147483647 h 17"/>
              <a:gd name="T12" fmla="*/ 2147483647 w 80"/>
              <a:gd name="T13" fmla="*/ 0 h 17"/>
              <a:gd name="T14" fmla="*/ 2147483647 w 80"/>
              <a:gd name="T15" fmla="*/ 0 h 17"/>
              <a:gd name="T16" fmla="*/ 2147483647 w 80"/>
              <a:gd name="T17" fmla="*/ 2147483647 h 17"/>
              <a:gd name="T18" fmla="*/ 2147483647 w 80"/>
              <a:gd name="T19" fmla="*/ 2147483647 h 17"/>
              <a:gd name="T20" fmla="*/ 2147483647 w 80"/>
              <a:gd name="T21" fmla="*/ 2147483647 h 17"/>
              <a:gd name="T22" fmla="*/ 2147483647 w 80"/>
              <a:gd name="T23" fmla="*/ 2147483647 h 17"/>
              <a:gd name="T24" fmla="*/ 2147483647 w 80"/>
              <a:gd name="T25" fmla="*/ 2147483647 h 17"/>
              <a:gd name="T26" fmla="*/ 2147483647 w 80"/>
              <a:gd name="T27" fmla="*/ 2147483647 h 17"/>
              <a:gd name="T28" fmla="*/ 2147483647 w 80"/>
              <a:gd name="T29" fmla="*/ 2147483647 h 17"/>
              <a:gd name="T30" fmla="*/ 2147483647 w 80"/>
              <a:gd name="T31" fmla="*/ 2147483647 h 17"/>
              <a:gd name="T32" fmla="*/ 0 w 8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0" h="17">
                <a:moveTo>
                  <a:pt x="0" y="17"/>
                </a:moveTo>
                <a:lnTo>
                  <a:pt x="6" y="15"/>
                </a:lnTo>
                <a:lnTo>
                  <a:pt x="18" y="11"/>
                </a:lnTo>
                <a:lnTo>
                  <a:pt x="32" y="7"/>
                </a:lnTo>
                <a:lnTo>
                  <a:pt x="45" y="4"/>
                </a:lnTo>
                <a:lnTo>
                  <a:pt x="59" y="1"/>
                </a:lnTo>
                <a:lnTo>
                  <a:pt x="69" y="0"/>
                </a:lnTo>
                <a:lnTo>
                  <a:pt x="77" y="0"/>
                </a:lnTo>
                <a:lnTo>
                  <a:pt x="80" y="3"/>
                </a:lnTo>
                <a:lnTo>
                  <a:pt x="76" y="7"/>
                </a:lnTo>
                <a:lnTo>
                  <a:pt x="68" y="10"/>
                </a:lnTo>
                <a:lnTo>
                  <a:pt x="56" y="12"/>
                </a:lnTo>
                <a:lnTo>
                  <a:pt x="43" y="14"/>
                </a:lnTo>
                <a:lnTo>
                  <a:pt x="29" y="15"/>
                </a:lnTo>
                <a:lnTo>
                  <a:pt x="16" y="16"/>
                </a:lnTo>
                <a:lnTo>
                  <a:pt x="6" y="16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26" name="Freeform 144"/>
          <p:cNvSpPr>
            <a:spLocks/>
          </p:cNvSpPr>
          <p:nvPr/>
        </p:nvSpPr>
        <p:spPr bwMode="auto">
          <a:xfrm>
            <a:off x="10237788" y="3743325"/>
            <a:ext cx="68262" cy="50800"/>
          </a:xfrm>
          <a:custGeom>
            <a:avLst/>
            <a:gdLst>
              <a:gd name="T0" fmla="*/ 0 w 86"/>
              <a:gd name="T1" fmla="*/ 2147483647 h 32"/>
              <a:gd name="T2" fmla="*/ 2147483647 w 86"/>
              <a:gd name="T3" fmla="*/ 2147483647 h 32"/>
              <a:gd name="T4" fmla="*/ 2147483647 w 86"/>
              <a:gd name="T5" fmla="*/ 2147483647 h 32"/>
              <a:gd name="T6" fmla="*/ 2147483647 w 86"/>
              <a:gd name="T7" fmla="*/ 2147483647 h 32"/>
              <a:gd name="T8" fmla="*/ 2147483647 w 86"/>
              <a:gd name="T9" fmla="*/ 2147483647 h 32"/>
              <a:gd name="T10" fmla="*/ 2147483647 w 86"/>
              <a:gd name="T11" fmla="*/ 2147483647 h 32"/>
              <a:gd name="T12" fmla="*/ 2147483647 w 86"/>
              <a:gd name="T13" fmla="*/ 2147483647 h 32"/>
              <a:gd name="T14" fmla="*/ 2147483647 w 86"/>
              <a:gd name="T15" fmla="*/ 0 h 32"/>
              <a:gd name="T16" fmla="*/ 2147483647 w 86"/>
              <a:gd name="T17" fmla="*/ 2147483647 h 32"/>
              <a:gd name="T18" fmla="*/ 2147483647 w 86"/>
              <a:gd name="T19" fmla="*/ 2147483647 h 32"/>
              <a:gd name="T20" fmla="*/ 2147483647 w 86"/>
              <a:gd name="T21" fmla="*/ 2147483647 h 32"/>
              <a:gd name="T22" fmla="*/ 2147483647 w 86"/>
              <a:gd name="T23" fmla="*/ 2147483647 h 32"/>
              <a:gd name="T24" fmla="*/ 2147483647 w 86"/>
              <a:gd name="T25" fmla="*/ 2147483647 h 32"/>
              <a:gd name="T26" fmla="*/ 2147483647 w 86"/>
              <a:gd name="T27" fmla="*/ 2147483647 h 32"/>
              <a:gd name="T28" fmla="*/ 2147483647 w 86"/>
              <a:gd name="T29" fmla="*/ 2147483647 h 32"/>
              <a:gd name="T30" fmla="*/ 2147483647 w 86"/>
              <a:gd name="T31" fmla="*/ 2147483647 h 32"/>
              <a:gd name="T32" fmla="*/ 0 w 86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6" h="32">
                <a:moveTo>
                  <a:pt x="0" y="32"/>
                </a:moveTo>
                <a:lnTo>
                  <a:pt x="8" y="27"/>
                </a:lnTo>
                <a:lnTo>
                  <a:pt x="20" y="21"/>
                </a:lnTo>
                <a:lnTo>
                  <a:pt x="32" y="14"/>
                </a:lnTo>
                <a:lnTo>
                  <a:pt x="47" y="8"/>
                </a:lnTo>
                <a:lnTo>
                  <a:pt x="60" y="4"/>
                </a:lnTo>
                <a:lnTo>
                  <a:pt x="72" y="1"/>
                </a:lnTo>
                <a:lnTo>
                  <a:pt x="82" y="0"/>
                </a:lnTo>
                <a:lnTo>
                  <a:pt x="86" y="2"/>
                </a:lnTo>
                <a:lnTo>
                  <a:pt x="84" y="5"/>
                </a:lnTo>
                <a:lnTo>
                  <a:pt x="76" y="9"/>
                </a:lnTo>
                <a:lnTo>
                  <a:pt x="63" y="13"/>
                </a:lnTo>
                <a:lnTo>
                  <a:pt x="48" y="17"/>
                </a:lnTo>
                <a:lnTo>
                  <a:pt x="32" y="21"/>
                </a:lnTo>
                <a:lnTo>
                  <a:pt x="17" y="25"/>
                </a:lnTo>
                <a:lnTo>
                  <a:pt x="7" y="29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27" name="Freeform 145"/>
          <p:cNvSpPr>
            <a:spLocks/>
          </p:cNvSpPr>
          <p:nvPr/>
        </p:nvSpPr>
        <p:spPr bwMode="auto">
          <a:xfrm>
            <a:off x="10233025" y="3649664"/>
            <a:ext cx="63500" cy="60325"/>
          </a:xfrm>
          <a:custGeom>
            <a:avLst/>
            <a:gdLst>
              <a:gd name="T0" fmla="*/ 0 w 79"/>
              <a:gd name="T1" fmla="*/ 2147483647 h 38"/>
              <a:gd name="T2" fmla="*/ 2147483647 w 79"/>
              <a:gd name="T3" fmla="*/ 2147483647 h 38"/>
              <a:gd name="T4" fmla="*/ 2147483647 w 79"/>
              <a:gd name="T5" fmla="*/ 2147483647 h 38"/>
              <a:gd name="T6" fmla="*/ 2147483647 w 79"/>
              <a:gd name="T7" fmla="*/ 2147483647 h 38"/>
              <a:gd name="T8" fmla="*/ 2147483647 w 79"/>
              <a:gd name="T9" fmla="*/ 2147483647 h 38"/>
              <a:gd name="T10" fmla="*/ 2147483647 w 79"/>
              <a:gd name="T11" fmla="*/ 2147483647 h 38"/>
              <a:gd name="T12" fmla="*/ 2147483647 w 79"/>
              <a:gd name="T13" fmla="*/ 2147483647 h 38"/>
              <a:gd name="T14" fmla="*/ 2147483647 w 79"/>
              <a:gd name="T15" fmla="*/ 0 h 38"/>
              <a:gd name="T16" fmla="*/ 2147483647 w 79"/>
              <a:gd name="T17" fmla="*/ 2147483647 h 38"/>
              <a:gd name="T18" fmla="*/ 2147483647 w 79"/>
              <a:gd name="T19" fmla="*/ 2147483647 h 38"/>
              <a:gd name="T20" fmla="*/ 2147483647 w 79"/>
              <a:gd name="T21" fmla="*/ 2147483647 h 38"/>
              <a:gd name="T22" fmla="*/ 2147483647 w 79"/>
              <a:gd name="T23" fmla="*/ 2147483647 h 38"/>
              <a:gd name="T24" fmla="*/ 2147483647 w 79"/>
              <a:gd name="T25" fmla="*/ 2147483647 h 38"/>
              <a:gd name="T26" fmla="*/ 2147483647 w 79"/>
              <a:gd name="T27" fmla="*/ 2147483647 h 38"/>
              <a:gd name="T28" fmla="*/ 2147483647 w 79"/>
              <a:gd name="T29" fmla="*/ 2147483647 h 38"/>
              <a:gd name="T30" fmla="*/ 2147483647 w 79"/>
              <a:gd name="T31" fmla="*/ 2147483647 h 38"/>
              <a:gd name="T32" fmla="*/ 0 w 79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9" h="38">
                <a:moveTo>
                  <a:pt x="0" y="38"/>
                </a:moveTo>
                <a:lnTo>
                  <a:pt x="6" y="34"/>
                </a:lnTo>
                <a:lnTo>
                  <a:pt x="16" y="27"/>
                </a:lnTo>
                <a:lnTo>
                  <a:pt x="28" y="20"/>
                </a:lnTo>
                <a:lnTo>
                  <a:pt x="41" y="13"/>
                </a:lnTo>
                <a:lnTo>
                  <a:pt x="55" y="6"/>
                </a:lnTo>
                <a:lnTo>
                  <a:pt x="65" y="2"/>
                </a:lnTo>
                <a:lnTo>
                  <a:pt x="75" y="0"/>
                </a:lnTo>
                <a:lnTo>
                  <a:pt x="79" y="2"/>
                </a:lnTo>
                <a:lnTo>
                  <a:pt x="77" y="6"/>
                </a:lnTo>
                <a:lnTo>
                  <a:pt x="69" y="12"/>
                </a:lnTo>
                <a:lnTo>
                  <a:pt x="59" y="17"/>
                </a:lnTo>
                <a:lnTo>
                  <a:pt x="44" y="22"/>
                </a:lnTo>
                <a:lnTo>
                  <a:pt x="29" y="27"/>
                </a:lnTo>
                <a:lnTo>
                  <a:pt x="16" y="32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28" name="Freeform 146"/>
          <p:cNvSpPr>
            <a:spLocks/>
          </p:cNvSpPr>
          <p:nvPr/>
        </p:nvSpPr>
        <p:spPr bwMode="auto">
          <a:xfrm>
            <a:off x="10239375" y="3781425"/>
            <a:ext cx="58738" cy="50800"/>
          </a:xfrm>
          <a:custGeom>
            <a:avLst/>
            <a:gdLst>
              <a:gd name="T0" fmla="*/ 0 w 72"/>
              <a:gd name="T1" fmla="*/ 2147483647 h 32"/>
              <a:gd name="T2" fmla="*/ 2147483647 w 72"/>
              <a:gd name="T3" fmla="*/ 2147483647 h 32"/>
              <a:gd name="T4" fmla="*/ 2147483647 w 72"/>
              <a:gd name="T5" fmla="*/ 2147483647 h 32"/>
              <a:gd name="T6" fmla="*/ 2147483647 w 72"/>
              <a:gd name="T7" fmla="*/ 2147483647 h 32"/>
              <a:gd name="T8" fmla="*/ 2147483647 w 72"/>
              <a:gd name="T9" fmla="*/ 2147483647 h 32"/>
              <a:gd name="T10" fmla="*/ 2147483647 w 72"/>
              <a:gd name="T11" fmla="*/ 2147483647 h 32"/>
              <a:gd name="T12" fmla="*/ 2147483647 w 72"/>
              <a:gd name="T13" fmla="*/ 2147483647 h 32"/>
              <a:gd name="T14" fmla="*/ 2147483647 w 72"/>
              <a:gd name="T15" fmla="*/ 0 h 32"/>
              <a:gd name="T16" fmla="*/ 2147483647 w 72"/>
              <a:gd name="T17" fmla="*/ 2147483647 h 32"/>
              <a:gd name="T18" fmla="*/ 2147483647 w 72"/>
              <a:gd name="T19" fmla="*/ 2147483647 h 32"/>
              <a:gd name="T20" fmla="*/ 2147483647 w 72"/>
              <a:gd name="T21" fmla="*/ 2147483647 h 32"/>
              <a:gd name="T22" fmla="*/ 2147483647 w 72"/>
              <a:gd name="T23" fmla="*/ 2147483647 h 32"/>
              <a:gd name="T24" fmla="*/ 2147483647 w 72"/>
              <a:gd name="T25" fmla="*/ 2147483647 h 32"/>
              <a:gd name="T26" fmla="*/ 2147483647 w 72"/>
              <a:gd name="T27" fmla="*/ 2147483647 h 32"/>
              <a:gd name="T28" fmla="*/ 2147483647 w 72"/>
              <a:gd name="T29" fmla="*/ 2147483647 h 32"/>
              <a:gd name="T30" fmla="*/ 2147483647 w 72"/>
              <a:gd name="T31" fmla="*/ 2147483647 h 32"/>
              <a:gd name="T32" fmla="*/ 0 w 72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2" h="32">
                <a:moveTo>
                  <a:pt x="0" y="32"/>
                </a:moveTo>
                <a:lnTo>
                  <a:pt x="6" y="28"/>
                </a:lnTo>
                <a:lnTo>
                  <a:pt x="16" y="22"/>
                </a:lnTo>
                <a:lnTo>
                  <a:pt x="28" y="15"/>
                </a:lnTo>
                <a:lnTo>
                  <a:pt x="40" y="9"/>
                </a:lnTo>
                <a:lnTo>
                  <a:pt x="52" y="4"/>
                </a:lnTo>
                <a:lnTo>
                  <a:pt x="61" y="1"/>
                </a:lnTo>
                <a:lnTo>
                  <a:pt x="69" y="0"/>
                </a:lnTo>
                <a:lnTo>
                  <a:pt x="72" y="2"/>
                </a:lnTo>
                <a:lnTo>
                  <a:pt x="69" y="7"/>
                </a:lnTo>
                <a:lnTo>
                  <a:pt x="63" y="11"/>
                </a:lnTo>
                <a:lnTo>
                  <a:pt x="52" y="15"/>
                </a:lnTo>
                <a:lnTo>
                  <a:pt x="40" y="19"/>
                </a:lnTo>
                <a:lnTo>
                  <a:pt x="27" y="23"/>
                </a:lnTo>
                <a:lnTo>
                  <a:pt x="14" y="27"/>
                </a:lnTo>
                <a:lnTo>
                  <a:pt x="5" y="30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29" name="Freeform 147"/>
          <p:cNvSpPr>
            <a:spLocks/>
          </p:cNvSpPr>
          <p:nvPr/>
        </p:nvSpPr>
        <p:spPr bwMode="auto">
          <a:xfrm>
            <a:off x="10163176" y="3744913"/>
            <a:ext cx="80963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3" h="52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2" y="7"/>
                </a:lnTo>
                <a:lnTo>
                  <a:pt x="50" y="16"/>
                </a:lnTo>
                <a:lnTo>
                  <a:pt x="67" y="24"/>
                </a:lnTo>
                <a:lnTo>
                  <a:pt x="83" y="33"/>
                </a:lnTo>
                <a:lnTo>
                  <a:pt x="96" y="43"/>
                </a:lnTo>
                <a:lnTo>
                  <a:pt x="103" y="52"/>
                </a:lnTo>
                <a:lnTo>
                  <a:pt x="95" y="48"/>
                </a:lnTo>
                <a:lnTo>
                  <a:pt x="82" y="42"/>
                </a:lnTo>
                <a:lnTo>
                  <a:pt x="64" y="35"/>
                </a:lnTo>
                <a:lnTo>
                  <a:pt x="46" y="27"/>
                </a:lnTo>
                <a:lnTo>
                  <a:pt x="28" y="19"/>
                </a:lnTo>
                <a:lnTo>
                  <a:pt x="13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30" name="Freeform 148"/>
          <p:cNvSpPr>
            <a:spLocks/>
          </p:cNvSpPr>
          <p:nvPr/>
        </p:nvSpPr>
        <p:spPr bwMode="auto">
          <a:xfrm>
            <a:off x="10177463" y="3690938"/>
            <a:ext cx="63500" cy="69850"/>
          </a:xfrm>
          <a:custGeom>
            <a:avLst/>
            <a:gdLst>
              <a:gd name="T0" fmla="*/ 0 w 80"/>
              <a:gd name="T1" fmla="*/ 0 h 44"/>
              <a:gd name="T2" fmla="*/ 2147483647 w 80"/>
              <a:gd name="T3" fmla="*/ 0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0 w 80"/>
              <a:gd name="T33" fmla="*/ 0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0" h="44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4" y="6"/>
                </a:lnTo>
                <a:lnTo>
                  <a:pt x="37" y="11"/>
                </a:lnTo>
                <a:lnTo>
                  <a:pt x="51" y="19"/>
                </a:lnTo>
                <a:lnTo>
                  <a:pt x="63" y="27"/>
                </a:lnTo>
                <a:lnTo>
                  <a:pt x="73" y="35"/>
                </a:lnTo>
                <a:lnTo>
                  <a:pt x="80" y="44"/>
                </a:lnTo>
                <a:lnTo>
                  <a:pt x="72" y="39"/>
                </a:lnTo>
                <a:lnTo>
                  <a:pt x="60" y="33"/>
                </a:lnTo>
                <a:lnTo>
                  <a:pt x="47" y="26"/>
                </a:lnTo>
                <a:lnTo>
                  <a:pt x="32" y="19"/>
                </a:lnTo>
                <a:lnTo>
                  <a:pt x="20" y="12"/>
                </a:lnTo>
                <a:lnTo>
                  <a:pt x="9" y="7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31" name="Freeform 149"/>
          <p:cNvSpPr>
            <a:spLocks/>
          </p:cNvSpPr>
          <p:nvPr/>
        </p:nvSpPr>
        <p:spPr bwMode="auto">
          <a:xfrm>
            <a:off x="10236200" y="3692526"/>
            <a:ext cx="65088" cy="60325"/>
          </a:xfrm>
          <a:custGeom>
            <a:avLst/>
            <a:gdLst>
              <a:gd name="T0" fmla="*/ 0 w 80"/>
              <a:gd name="T1" fmla="*/ 2147483647 h 38"/>
              <a:gd name="T2" fmla="*/ 2147483647 w 80"/>
              <a:gd name="T3" fmla="*/ 2147483647 h 38"/>
              <a:gd name="T4" fmla="*/ 2147483647 w 80"/>
              <a:gd name="T5" fmla="*/ 2147483647 h 38"/>
              <a:gd name="T6" fmla="*/ 2147483647 w 80"/>
              <a:gd name="T7" fmla="*/ 2147483647 h 38"/>
              <a:gd name="T8" fmla="*/ 2147483647 w 80"/>
              <a:gd name="T9" fmla="*/ 2147483647 h 38"/>
              <a:gd name="T10" fmla="*/ 2147483647 w 80"/>
              <a:gd name="T11" fmla="*/ 2147483647 h 38"/>
              <a:gd name="T12" fmla="*/ 2147483647 w 80"/>
              <a:gd name="T13" fmla="*/ 2147483647 h 38"/>
              <a:gd name="T14" fmla="*/ 2147483647 w 80"/>
              <a:gd name="T15" fmla="*/ 0 h 38"/>
              <a:gd name="T16" fmla="*/ 2147483647 w 80"/>
              <a:gd name="T17" fmla="*/ 2147483647 h 38"/>
              <a:gd name="T18" fmla="*/ 2147483647 w 80"/>
              <a:gd name="T19" fmla="*/ 2147483647 h 38"/>
              <a:gd name="T20" fmla="*/ 2147483647 w 80"/>
              <a:gd name="T21" fmla="*/ 2147483647 h 38"/>
              <a:gd name="T22" fmla="*/ 2147483647 w 80"/>
              <a:gd name="T23" fmla="*/ 2147483647 h 38"/>
              <a:gd name="T24" fmla="*/ 2147483647 w 80"/>
              <a:gd name="T25" fmla="*/ 2147483647 h 38"/>
              <a:gd name="T26" fmla="*/ 2147483647 w 80"/>
              <a:gd name="T27" fmla="*/ 2147483647 h 38"/>
              <a:gd name="T28" fmla="*/ 2147483647 w 80"/>
              <a:gd name="T29" fmla="*/ 2147483647 h 38"/>
              <a:gd name="T30" fmla="*/ 2147483647 w 80"/>
              <a:gd name="T31" fmla="*/ 2147483647 h 38"/>
              <a:gd name="T32" fmla="*/ 0 w 80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0" h="38">
                <a:moveTo>
                  <a:pt x="0" y="38"/>
                </a:moveTo>
                <a:lnTo>
                  <a:pt x="6" y="33"/>
                </a:lnTo>
                <a:lnTo>
                  <a:pt x="16" y="27"/>
                </a:lnTo>
                <a:lnTo>
                  <a:pt x="29" y="20"/>
                </a:lnTo>
                <a:lnTo>
                  <a:pt x="43" y="12"/>
                </a:lnTo>
                <a:lnTo>
                  <a:pt x="55" y="6"/>
                </a:lnTo>
                <a:lnTo>
                  <a:pt x="67" y="2"/>
                </a:lnTo>
                <a:lnTo>
                  <a:pt x="75" y="0"/>
                </a:lnTo>
                <a:lnTo>
                  <a:pt x="80" y="2"/>
                </a:lnTo>
                <a:lnTo>
                  <a:pt x="79" y="6"/>
                </a:lnTo>
                <a:lnTo>
                  <a:pt x="71" y="11"/>
                </a:lnTo>
                <a:lnTo>
                  <a:pt x="59" y="17"/>
                </a:lnTo>
                <a:lnTo>
                  <a:pt x="44" y="22"/>
                </a:lnTo>
                <a:lnTo>
                  <a:pt x="29" y="26"/>
                </a:lnTo>
                <a:lnTo>
                  <a:pt x="16" y="31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32" name="Freeform 150"/>
          <p:cNvSpPr>
            <a:spLocks/>
          </p:cNvSpPr>
          <p:nvPr/>
        </p:nvSpPr>
        <p:spPr bwMode="auto">
          <a:xfrm>
            <a:off x="8902701" y="6502400"/>
            <a:ext cx="276225" cy="165100"/>
          </a:xfrm>
          <a:custGeom>
            <a:avLst/>
            <a:gdLst>
              <a:gd name="T0" fmla="*/ 2147483647 w 350"/>
              <a:gd name="T1" fmla="*/ 2147483647 h 104"/>
              <a:gd name="T2" fmla="*/ 2147483647 w 350"/>
              <a:gd name="T3" fmla="*/ 2147483647 h 104"/>
              <a:gd name="T4" fmla="*/ 2147483647 w 350"/>
              <a:gd name="T5" fmla="*/ 2147483647 h 104"/>
              <a:gd name="T6" fmla="*/ 2147483647 w 350"/>
              <a:gd name="T7" fmla="*/ 2147483647 h 104"/>
              <a:gd name="T8" fmla="*/ 2147483647 w 350"/>
              <a:gd name="T9" fmla="*/ 2147483647 h 104"/>
              <a:gd name="T10" fmla="*/ 2147483647 w 350"/>
              <a:gd name="T11" fmla="*/ 2147483647 h 104"/>
              <a:gd name="T12" fmla="*/ 2147483647 w 350"/>
              <a:gd name="T13" fmla="*/ 2147483647 h 104"/>
              <a:gd name="T14" fmla="*/ 2147483647 w 350"/>
              <a:gd name="T15" fmla="*/ 2147483647 h 104"/>
              <a:gd name="T16" fmla="*/ 2147483647 w 350"/>
              <a:gd name="T17" fmla="*/ 2147483647 h 104"/>
              <a:gd name="T18" fmla="*/ 2147483647 w 350"/>
              <a:gd name="T19" fmla="*/ 2147483647 h 104"/>
              <a:gd name="T20" fmla="*/ 2147483647 w 350"/>
              <a:gd name="T21" fmla="*/ 2147483647 h 104"/>
              <a:gd name="T22" fmla="*/ 2147483647 w 350"/>
              <a:gd name="T23" fmla="*/ 2147483647 h 104"/>
              <a:gd name="T24" fmla="*/ 2147483647 w 350"/>
              <a:gd name="T25" fmla="*/ 2147483647 h 104"/>
              <a:gd name="T26" fmla="*/ 2147483647 w 350"/>
              <a:gd name="T27" fmla="*/ 2147483647 h 104"/>
              <a:gd name="T28" fmla="*/ 2147483647 w 350"/>
              <a:gd name="T29" fmla="*/ 2147483647 h 104"/>
              <a:gd name="T30" fmla="*/ 2147483647 w 350"/>
              <a:gd name="T31" fmla="*/ 2147483647 h 104"/>
              <a:gd name="T32" fmla="*/ 2147483647 w 350"/>
              <a:gd name="T33" fmla="*/ 2147483647 h 104"/>
              <a:gd name="T34" fmla="*/ 2147483647 w 350"/>
              <a:gd name="T35" fmla="*/ 2147483647 h 104"/>
              <a:gd name="T36" fmla="*/ 2147483647 w 350"/>
              <a:gd name="T37" fmla="*/ 2147483647 h 104"/>
              <a:gd name="T38" fmla="*/ 2147483647 w 350"/>
              <a:gd name="T39" fmla="*/ 2147483647 h 104"/>
              <a:gd name="T40" fmla="*/ 0 w 350"/>
              <a:gd name="T41" fmla="*/ 2147483647 h 104"/>
              <a:gd name="T42" fmla="*/ 2147483647 w 350"/>
              <a:gd name="T43" fmla="*/ 2147483647 h 104"/>
              <a:gd name="T44" fmla="*/ 2147483647 w 350"/>
              <a:gd name="T45" fmla="*/ 2147483647 h 104"/>
              <a:gd name="T46" fmla="*/ 2147483647 w 350"/>
              <a:gd name="T47" fmla="*/ 2147483647 h 104"/>
              <a:gd name="T48" fmla="*/ 2147483647 w 350"/>
              <a:gd name="T49" fmla="*/ 2147483647 h 104"/>
              <a:gd name="T50" fmla="*/ 2147483647 w 350"/>
              <a:gd name="T51" fmla="*/ 2147483647 h 104"/>
              <a:gd name="T52" fmla="*/ 2147483647 w 350"/>
              <a:gd name="T53" fmla="*/ 2147483647 h 104"/>
              <a:gd name="T54" fmla="*/ 2147483647 w 350"/>
              <a:gd name="T55" fmla="*/ 2147483647 h 104"/>
              <a:gd name="T56" fmla="*/ 2147483647 w 350"/>
              <a:gd name="T57" fmla="*/ 2147483647 h 104"/>
              <a:gd name="T58" fmla="*/ 2147483647 w 350"/>
              <a:gd name="T59" fmla="*/ 2147483647 h 104"/>
              <a:gd name="T60" fmla="*/ 2147483647 w 350"/>
              <a:gd name="T61" fmla="*/ 2147483647 h 104"/>
              <a:gd name="T62" fmla="*/ 2147483647 w 350"/>
              <a:gd name="T63" fmla="*/ 2147483647 h 104"/>
              <a:gd name="T64" fmla="*/ 2147483647 w 350"/>
              <a:gd name="T65" fmla="*/ 0 h 104"/>
              <a:gd name="T66" fmla="*/ 2147483647 w 350"/>
              <a:gd name="T67" fmla="*/ 0 h 104"/>
              <a:gd name="T68" fmla="*/ 2147483647 w 350"/>
              <a:gd name="T69" fmla="*/ 2147483647 h 104"/>
              <a:gd name="T70" fmla="*/ 2147483647 w 350"/>
              <a:gd name="T71" fmla="*/ 2147483647 h 104"/>
              <a:gd name="T72" fmla="*/ 2147483647 w 350"/>
              <a:gd name="T73" fmla="*/ 2147483647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50" h="104">
                <a:moveTo>
                  <a:pt x="350" y="19"/>
                </a:moveTo>
                <a:lnTo>
                  <a:pt x="350" y="20"/>
                </a:lnTo>
                <a:lnTo>
                  <a:pt x="346" y="22"/>
                </a:lnTo>
                <a:lnTo>
                  <a:pt x="342" y="23"/>
                </a:lnTo>
                <a:lnTo>
                  <a:pt x="342" y="25"/>
                </a:lnTo>
                <a:lnTo>
                  <a:pt x="313" y="18"/>
                </a:lnTo>
                <a:lnTo>
                  <a:pt x="287" y="14"/>
                </a:lnTo>
                <a:lnTo>
                  <a:pt x="260" y="13"/>
                </a:lnTo>
                <a:lnTo>
                  <a:pt x="233" y="13"/>
                </a:lnTo>
                <a:lnTo>
                  <a:pt x="209" y="16"/>
                </a:lnTo>
                <a:lnTo>
                  <a:pt x="185" y="20"/>
                </a:lnTo>
                <a:lnTo>
                  <a:pt x="161" y="26"/>
                </a:lnTo>
                <a:lnTo>
                  <a:pt x="139" y="33"/>
                </a:lnTo>
                <a:lnTo>
                  <a:pt x="118" y="42"/>
                </a:lnTo>
                <a:lnTo>
                  <a:pt x="97" y="50"/>
                </a:lnTo>
                <a:lnTo>
                  <a:pt x="78" y="59"/>
                </a:lnTo>
                <a:lnTo>
                  <a:pt x="60" y="69"/>
                </a:lnTo>
                <a:lnTo>
                  <a:pt x="43" y="79"/>
                </a:lnTo>
                <a:lnTo>
                  <a:pt x="27" y="88"/>
                </a:lnTo>
                <a:lnTo>
                  <a:pt x="14" y="96"/>
                </a:lnTo>
                <a:lnTo>
                  <a:pt x="0" y="104"/>
                </a:lnTo>
                <a:lnTo>
                  <a:pt x="6" y="94"/>
                </a:lnTo>
                <a:lnTo>
                  <a:pt x="15" y="84"/>
                </a:lnTo>
                <a:lnTo>
                  <a:pt x="28" y="73"/>
                </a:lnTo>
                <a:lnTo>
                  <a:pt x="46" y="61"/>
                </a:lnTo>
                <a:lnTo>
                  <a:pt x="66" y="51"/>
                </a:lnTo>
                <a:lnTo>
                  <a:pt x="89" y="40"/>
                </a:lnTo>
                <a:lnTo>
                  <a:pt x="114" y="29"/>
                </a:lnTo>
                <a:lnTo>
                  <a:pt x="141" y="21"/>
                </a:lnTo>
                <a:lnTo>
                  <a:pt x="169" y="13"/>
                </a:lnTo>
                <a:lnTo>
                  <a:pt x="197" y="7"/>
                </a:lnTo>
                <a:lnTo>
                  <a:pt x="225" y="2"/>
                </a:lnTo>
                <a:lnTo>
                  <a:pt x="253" y="0"/>
                </a:lnTo>
                <a:lnTo>
                  <a:pt x="280" y="0"/>
                </a:lnTo>
                <a:lnTo>
                  <a:pt x="305" y="3"/>
                </a:lnTo>
                <a:lnTo>
                  <a:pt x="328" y="10"/>
                </a:lnTo>
                <a:lnTo>
                  <a:pt x="350" y="1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33" name="Freeform 151"/>
          <p:cNvSpPr>
            <a:spLocks/>
          </p:cNvSpPr>
          <p:nvPr/>
        </p:nvSpPr>
        <p:spPr bwMode="auto">
          <a:xfrm>
            <a:off x="8943975" y="6584951"/>
            <a:ext cx="19050" cy="142875"/>
          </a:xfrm>
          <a:custGeom>
            <a:avLst/>
            <a:gdLst>
              <a:gd name="T0" fmla="*/ 2147483647 w 24"/>
              <a:gd name="T1" fmla="*/ 2147483647 h 90"/>
              <a:gd name="T2" fmla="*/ 0 w 24"/>
              <a:gd name="T3" fmla="*/ 2147483647 h 90"/>
              <a:gd name="T4" fmla="*/ 0 w 24"/>
              <a:gd name="T5" fmla="*/ 2147483647 h 90"/>
              <a:gd name="T6" fmla="*/ 2147483647 w 24"/>
              <a:gd name="T7" fmla="*/ 2147483647 h 90"/>
              <a:gd name="T8" fmla="*/ 2147483647 w 24"/>
              <a:gd name="T9" fmla="*/ 0 h 90"/>
              <a:gd name="T10" fmla="*/ 2147483647 w 24"/>
              <a:gd name="T11" fmla="*/ 2147483647 h 90"/>
              <a:gd name="T12" fmla="*/ 2147483647 w 24"/>
              <a:gd name="T13" fmla="*/ 2147483647 h 90"/>
              <a:gd name="T14" fmla="*/ 2147483647 w 24"/>
              <a:gd name="T15" fmla="*/ 2147483647 h 90"/>
              <a:gd name="T16" fmla="*/ 2147483647 w 24"/>
              <a:gd name="T17" fmla="*/ 2147483647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90">
                <a:moveTo>
                  <a:pt x="4" y="90"/>
                </a:moveTo>
                <a:lnTo>
                  <a:pt x="0" y="78"/>
                </a:lnTo>
                <a:lnTo>
                  <a:pt x="0" y="52"/>
                </a:lnTo>
                <a:lnTo>
                  <a:pt x="8" y="24"/>
                </a:lnTo>
                <a:lnTo>
                  <a:pt x="24" y="0"/>
                </a:lnTo>
                <a:lnTo>
                  <a:pt x="18" y="23"/>
                </a:lnTo>
                <a:lnTo>
                  <a:pt x="13" y="52"/>
                </a:lnTo>
                <a:lnTo>
                  <a:pt x="9" y="78"/>
                </a:lnTo>
                <a:lnTo>
                  <a:pt x="4" y="9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34" name="Freeform 152"/>
          <p:cNvSpPr>
            <a:spLocks/>
          </p:cNvSpPr>
          <p:nvPr/>
        </p:nvSpPr>
        <p:spPr bwMode="auto">
          <a:xfrm>
            <a:off x="8961439" y="6559550"/>
            <a:ext cx="26987" cy="171450"/>
          </a:xfrm>
          <a:custGeom>
            <a:avLst/>
            <a:gdLst>
              <a:gd name="T0" fmla="*/ 2147483647 w 34"/>
              <a:gd name="T1" fmla="*/ 2147483647 h 108"/>
              <a:gd name="T2" fmla="*/ 2147483647 w 34"/>
              <a:gd name="T3" fmla="*/ 2147483647 h 108"/>
              <a:gd name="T4" fmla="*/ 0 w 34"/>
              <a:gd name="T5" fmla="*/ 2147483647 h 108"/>
              <a:gd name="T6" fmla="*/ 2147483647 w 34"/>
              <a:gd name="T7" fmla="*/ 2147483647 h 108"/>
              <a:gd name="T8" fmla="*/ 2147483647 w 34"/>
              <a:gd name="T9" fmla="*/ 2147483647 h 108"/>
              <a:gd name="T10" fmla="*/ 2147483647 w 34"/>
              <a:gd name="T11" fmla="*/ 2147483647 h 108"/>
              <a:gd name="T12" fmla="*/ 2147483647 w 34"/>
              <a:gd name="T13" fmla="*/ 2147483647 h 108"/>
              <a:gd name="T14" fmla="*/ 2147483647 w 34"/>
              <a:gd name="T15" fmla="*/ 2147483647 h 108"/>
              <a:gd name="T16" fmla="*/ 2147483647 w 34"/>
              <a:gd name="T17" fmla="*/ 0 h 108"/>
              <a:gd name="T18" fmla="*/ 2147483647 w 34"/>
              <a:gd name="T19" fmla="*/ 2147483647 h 108"/>
              <a:gd name="T20" fmla="*/ 2147483647 w 34"/>
              <a:gd name="T21" fmla="*/ 2147483647 h 108"/>
              <a:gd name="T22" fmla="*/ 2147483647 w 34"/>
              <a:gd name="T23" fmla="*/ 2147483647 h 108"/>
              <a:gd name="T24" fmla="*/ 2147483647 w 34"/>
              <a:gd name="T25" fmla="*/ 2147483647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4" h="108">
                <a:moveTo>
                  <a:pt x="6" y="108"/>
                </a:moveTo>
                <a:lnTo>
                  <a:pt x="2" y="104"/>
                </a:lnTo>
                <a:lnTo>
                  <a:pt x="0" y="94"/>
                </a:lnTo>
                <a:lnTo>
                  <a:pt x="2" y="80"/>
                </a:lnTo>
                <a:lnTo>
                  <a:pt x="4" y="62"/>
                </a:lnTo>
                <a:lnTo>
                  <a:pt x="10" y="45"/>
                </a:lnTo>
                <a:lnTo>
                  <a:pt x="16" y="27"/>
                </a:lnTo>
                <a:lnTo>
                  <a:pt x="24" y="12"/>
                </a:lnTo>
                <a:lnTo>
                  <a:pt x="34" y="0"/>
                </a:lnTo>
                <a:lnTo>
                  <a:pt x="28" y="23"/>
                </a:lnTo>
                <a:lnTo>
                  <a:pt x="22" y="59"/>
                </a:lnTo>
                <a:lnTo>
                  <a:pt x="15" y="93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35" name="Freeform 153"/>
          <p:cNvSpPr>
            <a:spLocks/>
          </p:cNvSpPr>
          <p:nvPr/>
        </p:nvSpPr>
        <p:spPr bwMode="auto">
          <a:xfrm>
            <a:off x="9007475" y="6530975"/>
            <a:ext cx="20638" cy="177800"/>
          </a:xfrm>
          <a:custGeom>
            <a:avLst/>
            <a:gdLst>
              <a:gd name="T0" fmla="*/ 2147483647 w 25"/>
              <a:gd name="T1" fmla="*/ 2147483647 h 112"/>
              <a:gd name="T2" fmla="*/ 0 w 25"/>
              <a:gd name="T3" fmla="*/ 2147483647 h 112"/>
              <a:gd name="T4" fmla="*/ 2147483647 w 25"/>
              <a:gd name="T5" fmla="*/ 2147483647 h 112"/>
              <a:gd name="T6" fmla="*/ 2147483647 w 25"/>
              <a:gd name="T7" fmla="*/ 2147483647 h 112"/>
              <a:gd name="T8" fmla="*/ 2147483647 w 25"/>
              <a:gd name="T9" fmla="*/ 0 h 112"/>
              <a:gd name="T10" fmla="*/ 2147483647 w 25"/>
              <a:gd name="T11" fmla="*/ 2147483647 h 112"/>
              <a:gd name="T12" fmla="*/ 2147483647 w 25"/>
              <a:gd name="T13" fmla="*/ 2147483647 h 112"/>
              <a:gd name="T14" fmla="*/ 2147483647 w 25"/>
              <a:gd name="T15" fmla="*/ 2147483647 h 112"/>
              <a:gd name="T16" fmla="*/ 2147483647 w 25"/>
              <a:gd name="T17" fmla="*/ 2147483647 h 1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112">
                <a:moveTo>
                  <a:pt x="6" y="112"/>
                </a:moveTo>
                <a:lnTo>
                  <a:pt x="0" y="97"/>
                </a:lnTo>
                <a:lnTo>
                  <a:pt x="2" y="63"/>
                </a:lnTo>
                <a:lnTo>
                  <a:pt x="10" y="26"/>
                </a:lnTo>
                <a:lnTo>
                  <a:pt x="25" y="0"/>
                </a:lnTo>
                <a:lnTo>
                  <a:pt x="22" y="23"/>
                </a:lnTo>
                <a:lnTo>
                  <a:pt x="18" y="61"/>
                </a:lnTo>
                <a:lnTo>
                  <a:pt x="13" y="97"/>
                </a:lnTo>
                <a:lnTo>
                  <a:pt x="6" y="11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36" name="Freeform 154"/>
          <p:cNvSpPr>
            <a:spLocks/>
          </p:cNvSpPr>
          <p:nvPr/>
        </p:nvSpPr>
        <p:spPr bwMode="auto">
          <a:xfrm>
            <a:off x="9037639" y="6521450"/>
            <a:ext cx="15875" cy="158750"/>
          </a:xfrm>
          <a:custGeom>
            <a:avLst/>
            <a:gdLst>
              <a:gd name="T0" fmla="*/ 2147483647 w 20"/>
              <a:gd name="T1" fmla="*/ 2147483647 h 100"/>
              <a:gd name="T2" fmla="*/ 0 w 20"/>
              <a:gd name="T3" fmla="*/ 2147483647 h 100"/>
              <a:gd name="T4" fmla="*/ 2147483647 w 20"/>
              <a:gd name="T5" fmla="*/ 2147483647 h 100"/>
              <a:gd name="T6" fmla="*/ 2147483647 w 20"/>
              <a:gd name="T7" fmla="*/ 2147483647 h 100"/>
              <a:gd name="T8" fmla="*/ 2147483647 w 20"/>
              <a:gd name="T9" fmla="*/ 0 h 100"/>
              <a:gd name="T10" fmla="*/ 2147483647 w 20"/>
              <a:gd name="T11" fmla="*/ 2147483647 h 100"/>
              <a:gd name="T12" fmla="*/ 2147483647 w 20"/>
              <a:gd name="T13" fmla="*/ 2147483647 h 100"/>
              <a:gd name="T14" fmla="*/ 2147483647 w 20"/>
              <a:gd name="T15" fmla="*/ 2147483647 h 100"/>
              <a:gd name="T16" fmla="*/ 2147483647 w 20"/>
              <a:gd name="T17" fmla="*/ 2147483647 h 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" h="100">
                <a:moveTo>
                  <a:pt x="4" y="100"/>
                </a:moveTo>
                <a:lnTo>
                  <a:pt x="0" y="86"/>
                </a:lnTo>
                <a:lnTo>
                  <a:pt x="2" y="54"/>
                </a:lnTo>
                <a:lnTo>
                  <a:pt x="8" y="20"/>
                </a:lnTo>
                <a:lnTo>
                  <a:pt x="20" y="0"/>
                </a:lnTo>
                <a:lnTo>
                  <a:pt x="19" y="22"/>
                </a:lnTo>
                <a:lnTo>
                  <a:pt x="18" y="56"/>
                </a:lnTo>
                <a:lnTo>
                  <a:pt x="14" y="87"/>
                </a:lnTo>
                <a:lnTo>
                  <a:pt x="4" y="10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37" name="Freeform 155"/>
          <p:cNvSpPr>
            <a:spLocks/>
          </p:cNvSpPr>
          <p:nvPr/>
        </p:nvSpPr>
        <p:spPr bwMode="auto">
          <a:xfrm>
            <a:off x="9085263" y="6510338"/>
            <a:ext cx="12700" cy="133350"/>
          </a:xfrm>
          <a:custGeom>
            <a:avLst/>
            <a:gdLst>
              <a:gd name="T0" fmla="*/ 2147483647 w 18"/>
              <a:gd name="T1" fmla="*/ 2147483647 h 84"/>
              <a:gd name="T2" fmla="*/ 2147483647 w 18"/>
              <a:gd name="T3" fmla="*/ 2147483647 h 84"/>
              <a:gd name="T4" fmla="*/ 0 w 18"/>
              <a:gd name="T5" fmla="*/ 2147483647 h 84"/>
              <a:gd name="T6" fmla="*/ 2147483647 w 18"/>
              <a:gd name="T7" fmla="*/ 2147483647 h 84"/>
              <a:gd name="T8" fmla="*/ 2147483647 w 18"/>
              <a:gd name="T9" fmla="*/ 0 h 84"/>
              <a:gd name="T10" fmla="*/ 2147483647 w 18"/>
              <a:gd name="T11" fmla="*/ 2147483647 h 84"/>
              <a:gd name="T12" fmla="*/ 2147483647 w 18"/>
              <a:gd name="T13" fmla="*/ 2147483647 h 84"/>
              <a:gd name="T14" fmla="*/ 2147483647 w 18"/>
              <a:gd name="T15" fmla="*/ 2147483647 h 84"/>
              <a:gd name="T16" fmla="*/ 2147483647 w 18"/>
              <a:gd name="T17" fmla="*/ 2147483647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" h="84">
                <a:moveTo>
                  <a:pt x="13" y="84"/>
                </a:moveTo>
                <a:lnTo>
                  <a:pt x="4" y="74"/>
                </a:lnTo>
                <a:lnTo>
                  <a:pt x="0" y="50"/>
                </a:lnTo>
                <a:lnTo>
                  <a:pt x="3" y="22"/>
                </a:lnTo>
                <a:lnTo>
                  <a:pt x="17" y="0"/>
                </a:lnTo>
                <a:lnTo>
                  <a:pt x="17" y="20"/>
                </a:lnTo>
                <a:lnTo>
                  <a:pt x="18" y="48"/>
                </a:lnTo>
                <a:lnTo>
                  <a:pt x="18" y="74"/>
                </a:lnTo>
                <a:lnTo>
                  <a:pt x="13" y="84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38" name="Freeform 156"/>
          <p:cNvSpPr>
            <a:spLocks/>
          </p:cNvSpPr>
          <p:nvPr/>
        </p:nvSpPr>
        <p:spPr bwMode="auto">
          <a:xfrm>
            <a:off x="9156701" y="6524625"/>
            <a:ext cx="15875" cy="65088"/>
          </a:xfrm>
          <a:custGeom>
            <a:avLst/>
            <a:gdLst>
              <a:gd name="T0" fmla="*/ 2147483647 w 20"/>
              <a:gd name="T1" fmla="*/ 2147483647 h 41"/>
              <a:gd name="T2" fmla="*/ 2147483647 w 20"/>
              <a:gd name="T3" fmla="*/ 2147483647 h 41"/>
              <a:gd name="T4" fmla="*/ 2147483647 w 20"/>
              <a:gd name="T5" fmla="*/ 2147483647 h 41"/>
              <a:gd name="T6" fmla="*/ 0 w 20"/>
              <a:gd name="T7" fmla="*/ 2147483647 h 41"/>
              <a:gd name="T8" fmla="*/ 2147483647 w 20"/>
              <a:gd name="T9" fmla="*/ 0 h 41"/>
              <a:gd name="T10" fmla="*/ 2147483647 w 20"/>
              <a:gd name="T11" fmla="*/ 2147483647 h 41"/>
              <a:gd name="T12" fmla="*/ 2147483647 w 20"/>
              <a:gd name="T13" fmla="*/ 2147483647 h 41"/>
              <a:gd name="T14" fmla="*/ 2147483647 w 20"/>
              <a:gd name="T15" fmla="*/ 2147483647 h 41"/>
              <a:gd name="T16" fmla="*/ 2147483647 w 20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" h="41">
                <a:moveTo>
                  <a:pt x="18" y="41"/>
                </a:moveTo>
                <a:lnTo>
                  <a:pt x="10" y="36"/>
                </a:lnTo>
                <a:lnTo>
                  <a:pt x="3" y="23"/>
                </a:lnTo>
                <a:lnTo>
                  <a:pt x="0" y="9"/>
                </a:lnTo>
                <a:lnTo>
                  <a:pt x="6" y="0"/>
                </a:lnTo>
                <a:lnTo>
                  <a:pt x="6" y="13"/>
                </a:lnTo>
                <a:lnTo>
                  <a:pt x="14" y="27"/>
                </a:lnTo>
                <a:lnTo>
                  <a:pt x="20" y="37"/>
                </a:lnTo>
                <a:lnTo>
                  <a:pt x="18" y="4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39" name="Freeform 157"/>
          <p:cNvSpPr>
            <a:spLocks/>
          </p:cNvSpPr>
          <p:nvPr/>
        </p:nvSpPr>
        <p:spPr bwMode="auto">
          <a:xfrm>
            <a:off x="8918575" y="6615114"/>
            <a:ext cx="19050" cy="122237"/>
          </a:xfrm>
          <a:custGeom>
            <a:avLst/>
            <a:gdLst>
              <a:gd name="T0" fmla="*/ 2147483647 w 24"/>
              <a:gd name="T1" fmla="*/ 2147483647 h 77"/>
              <a:gd name="T2" fmla="*/ 0 w 24"/>
              <a:gd name="T3" fmla="*/ 2147483647 h 77"/>
              <a:gd name="T4" fmla="*/ 0 w 24"/>
              <a:gd name="T5" fmla="*/ 2147483647 h 77"/>
              <a:gd name="T6" fmla="*/ 2147483647 w 24"/>
              <a:gd name="T7" fmla="*/ 2147483647 h 77"/>
              <a:gd name="T8" fmla="*/ 2147483647 w 24"/>
              <a:gd name="T9" fmla="*/ 0 h 77"/>
              <a:gd name="T10" fmla="*/ 2147483647 w 24"/>
              <a:gd name="T11" fmla="*/ 2147483647 h 77"/>
              <a:gd name="T12" fmla="*/ 2147483647 w 24"/>
              <a:gd name="T13" fmla="*/ 2147483647 h 77"/>
              <a:gd name="T14" fmla="*/ 2147483647 w 24"/>
              <a:gd name="T15" fmla="*/ 2147483647 h 77"/>
              <a:gd name="T16" fmla="*/ 2147483647 w 24"/>
              <a:gd name="T17" fmla="*/ 2147483647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77">
                <a:moveTo>
                  <a:pt x="4" y="77"/>
                </a:moveTo>
                <a:lnTo>
                  <a:pt x="0" y="69"/>
                </a:lnTo>
                <a:lnTo>
                  <a:pt x="0" y="47"/>
                </a:lnTo>
                <a:lnTo>
                  <a:pt x="8" y="22"/>
                </a:lnTo>
                <a:lnTo>
                  <a:pt x="24" y="0"/>
                </a:lnTo>
                <a:lnTo>
                  <a:pt x="19" y="22"/>
                </a:lnTo>
                <a:lnTo>
                  <a:pt x="14" y="47"/>
                </a:lnTo>
                <a:lnTo>
                  <a:pt x="10" y="69"/>
                </a:lnTo>
                <a:lnTo>
                  <a:pt x="4" y="77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40" name="Freeform 158"/>
          <p:cNvSpPr>
            <a:spLocks/>
          </p:cNvSpPr>
          <p:nvPr/>
        </p:nvSpPr>
        <p:spPr bwMode="auto">
          <a:xfrm>
            <a:off x="8985250" y="6546850"/>
            <a:ext cx="20638" cy="171450"/>
          </a:xfrm>
          <a:custGeom>
            <a:avLst/>
            <a:gdLst>
              <a:gd name="T0" fmla="*/ 2147483647 w 26"/>
              <a:gd name="T1" fmla="*/ 2147483647 h 108"/>
              <a:gd name="T2" fmla="*/ 0 w 26"/>
              <a:gd name="T3" fmla="*/ 2147483647 h 108"/>
              <a:gd name="T4" fmla="*/ 2147483647 w 26"/>
              <a:gd name="T5" fmla="*/ 2147483647 h 108"/>
              <a:gd name="T6" fmla="*/ 2147483647 w 26"/>
              <a:gd name="T7" fmla="*/ 2147483647 h 108"/>
              <a:gd name="T8" fmla="*/ 2147483647 w 26"/>
              <a:gd name="T9" fmla="*/ 0 h 108"/>
              <a:gd name="T10" fmla="*/ 2147483647 w 26"/>
              <a:gd name="T11" fmla="*/ 2147483647 h 108"/>
              <a:gd name="T12" fmla="*/ 2147483647 w 26"/>
              <a:gd name="T13" fmla="*/ 2147483647 h 108"/>
              <a:gd name="T14" fmla="*/ 2147483647 w 26"/>
              <a:gd name="T15" fmla="*/ 2147483647 h 108"/>
              <a:gd name="T16" fmla="*/ 2147483647 w 26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" h="108">
                <a:moveTo>
                  <a:pt x="6" y="108"/>
                </a:moveTo>
                <a:lnTo>
                  <a:pt x="0" y="94"/>
                </a:lnTo>
                <a:lnTo>
                  <a:pt x="2" y="61"/>
                </a:lnTo>
                <a:lnTo>
                  <a:pt x="10" y="25"/>
                </a:lnTo>
                <a:lnTo>
                  <a:pt x="26" y="0"/>
                </a:lnTo>
                <a:lnTo>
                  <a:pt x="24" y="22"/>
                </a:lnTo>
                <a:lnTo>
                  <a:pt x="20" y="59"/>
                </a:lnTo>
                <a:lnTo>
                  <a:pt x="13" y="94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41" name="Freeform 159"/>
          <p:cNvSpPr>
            <a:spLocks/>
          </p:cNvSpPr>
          <p:nvPr/>
        </p:nvSpPr>
        <p:spPr bwMode="auto">
          <a:xfrm>
            <a:off x="9064625" y="6513514"/>
            <a:ext cx="12700" cy="153987"/>
          </a:xfrm>
          <a:custGeom>
            <a:avLst/>
            <a:gdLst>
              <a:gd name="T0" fmla="*/ 2147483647 w 16"/>
              <a:gd name="T1" fmla="*/ 2147483647 h 97"/>
              <a:gd name="T2" fmla="*/ 2147483647 w 16"/>
              <a:gd name="T3" fmla="*/ 2147483647 h 97"/>
              <a:gd name="T4" fmla="*/ 0 w 16"/>
              <a:gd name="T5" fmla="*/ 2147483647 h 97"/>
              <a:gd name="T6" fmla="*/ 2147483647 w 16"/>
              <a:gd name="T7" fmla="*/ 2147483647 h 97"/>
              <a:gd name="T8" fmla="*/ 2147483647 w 16"/>
              <a:gd name="T9" fmla="*/ 0 h 97"/>
              <a:gd name="T10" fmla="*/ 2147483647 w 16"/>
              <a:gd name="T11" fmla="*/ 2147483647 h 97"/>
              <a:gd name="T12" fmla="*/ 2147483647 w 16"/>
              <a:gd name="T13" fmla="*/ 2147483647 h 97"/>
              <a:gd name="T14" fmla="*/ 2147483647 w 16"/>
              <a:gd name="T15" fmla="*/ 2147483647 h 97"/>
              <a:gd name="T16" fmla="*/ 2147483647 w 16"/>
              <a:gd name="T17" fmla="*/ 2147483647 h 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" h="97">
                <a:moveTo>
                  <a:pt x="12" y="97"/>
                </a:moveTo>
                <a:lnTo>
                  <a:pt x="4" y="85"/>
                </a:lnTo>
                <a:lnTo>
                  <a:pt x="0" y="56"/>
                </a:lnTo>
                <a:lnTo>
                  <a:pt x="3" y="24"/>
                </a:lnTo>
                <a:lnTo>
                  <a:pt x="15" y="0"/>
                </a:lnTo>
                <a:lnTo>
                  <a:pt x="15" y="22"/>
                </a:lnTo>
                <a:lnTo>
                  <a:pt x="16" y="55"/>
                </a:lnTo>
                <a:lnTo>
                  <a:pt x="16" y="85"/>
                </a:lnTo>
                <a:lnTo>
                  <a:pt x="12" y="97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42" name="Freeform 160"/>
          <p:cNvSpPr>
            <a:spLocks/>
          </p:cNvSpPr>
          <p:nvPr/>
        </p:nvSpPr>
        <p:spPr bwMode="auto">
          <a:xfrm>
            <a:off x="9107488" y="6511926"/>
            <a:ext cx="11112" cy="125413"/>
          </a:xfrm>
          <a:custGeom>
            <a:avLst/>
            <a:gdLst>
              <a:gd name="T0" fmla="*/ 2147483647 w 13"/>
              <a:gd name="T1" fmla="*/ 2147483647 h 79"/>
              <a:gd name="T2" fmla="*/ 0 w 13"/>
              <a:gd name="T3" fmla="*/ 2147483647 h 79"/>
              <a:gd name="T4" fmla="*/ 0 w 13"/>
              <a:gd name="T5" fmla="*/ 2147483647 h 79"/>
              <a:gd name="T6" fmla="*/ 2147483647 w 13"/>
              <a:gd name="T7" fmla="*/ 2147483647 h 79"/>
              <a:gd name="T8" fmla="*/ 2147483647 w 13"/>
              <a:gd name="T9" fmla="*/ 0 h 79"/>
              <a:gd name="T10" fmla="*/ 2147483647 w 13"/>
              <a:gd name="T11" fmla="*/ 2147483647 h 79"/>
              <a:gd name="T12" fmla="*/ 2147483647 w 13"/>
              <a:gd name="T13" fmla="*/ 2147483647 h 79"/>
              <a:gd name="T14" fmla="*/ 2147483647 w 13"/>
              <a:gd name="T15" fmla="*/ 2147483647 h 79"/>
              <a:gd name="T16" fmla="*/ 2147483647 w 13"/>
              <a:gd name="T17" fmla="*/ 2147483647 h 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" h="79">
                <a:moveTo>
                  <a:pt x="5" y="79"/>
                </a:moveTo>
                <a:lnTo>
                  <a:pt x="0" y="68"/>
                </a:lnTo>
                <a:lnTo>
                  <a:pt x="0" y="42"/>
                </a:lnTo>
                <a:lnTo>
                  <a:pt x="5" y="14"/>
                </a:lnTo>
                <a:lnTo>
                  <a:pt x="13" y="0"/>
                </a:lnTo>
                <a:lnTo>
                  <a:pt x="12" y="17"/>
                </a:lnTo>
                <a:lnTo>
                  <a:pt x="12" y="43"/>
                </a:lnTo>
                <a:lnTo>
                  <a:pt x="9" y="67"/>
                </a:lnTo>
                <a:lnTo>
                  <a:pt x="5" y="7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43" name="Freeform 161"/>
          <p:cNvSpPr>
            <a:spLocks/>
          </p:cNvSpPr>
          <p:nvPr/>
        </p:nvSpPr>
        <p:spPr bwMode="auto">
          <a:xfrm>
            <a:off x="9132889" y="6516688"/>
            <a:ext cx="14287" cy="76200"/>
          </a:xfrm>
          <a:custGeom>
            <a:avLst/>
            <a:gdLst>
              <a:gd name="T0" fmla="*/ 2147483647 w 17"/>
              <a:gd name="T1" fmla="*/ 2147483647 h 48"/>
              <a:gd name="T2" fmla="*/ 2147483647 w 17"/>
              <a:gd name="T3" fmla="*/ 2147483647 h 48"/>
              <a:gd name="T4" fmla="*/ 2147483647 w 17"/>
              <a:gd name="T5" fmla="*/ 2147483647 h 48"/>
              <a:gd name="T6" fmla="*/ 0 w 17"/>
              <a:gd name="T7" fmla="*/ 2147483647 h 48"/>
              <a:gd name="T8" fmla="*/ 2147483647 w 17"/>
              <a:gd name="T9" fmla="*/ 0 h 48"/>
              <a:gd name="T10" fmla="*/ 2147483647 w 17"/>
              <a:gd name="T11" fmla="*/ 2147483647 h 48"/>
              <a:gd name="T12" fmla="*/ 2147483647 w 17"/>
              <a:gd name="T13" fmla="*/ 2147483647 h 48"/>
              <a:gd name="T14" fmla="*/ 2147483647 w 17"/>
              <a:gd name="T15" fmla="*/ 2147483647 h 48"/>
              <a:gd name="T16" fmla="*/ 2147483647 w 17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48">
                <a:moveTo>
                  <a:pt x="13" y="48"/>
                </a:moveTo>
                <a:lnTo>
                  <a:pt x="6" y="42"/>
                </a:lnTo>
                <a:lnTo>
                  <a:pt x="1" y="26"/>
                </a:lnTo>
                <a:lnTo>
                  <a:pt x="0" y="10"/>
                </a:lnTo>
                <a:lnTo>
                  <a:pt x="6" y="0"/>
                </a:lnTo>
                <a:lnTo>
                  <a:pt x="6" y="13"/>
                </a:lnTo>
                <a:lnTo>
                  <a:pt x="12" y="30"/>
                </a:lnTo>
                <a:lnTo>
                  <a:pt x="17" y="43"/>
                </a:lnTo>
                <a:lnTo>
                  <a:pt x="13" y="4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44" name="Freeform 162"/>
          <p:cNvSpPr>
            <a:spLocks/>
          </p:cNvSpPr>
          <p:nvPr/>
        </p:nvSpPr>
        <p:spPr bwMode="auto">
          <a:xfrm>
            <a:off x="8894764" y="6642100"/>
            <a:ext cx="20637" cy="76200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2147483647 w 25"/>
              <a:gd name="T5" fmla="*/ 2147483647 h 48"/>
              <a:gd name="T6" fmla="*/ 2147483647 w 25"/>
              <a:gd name="T7" fmla="*/ 2147483647 h 48"/>
              <a:gd name="T8" fmla="*/ 2147483647 w 25"/>
              <a:gd name="T9" fmla="*/ 2147483647 h 48"/>
              <a:gd name="T10" fmla="*/ 0 w 25"/>
              <a:gd name="T11" fmla="*/ 2147483647 h 48"/>
              <a:gd name="T12" fmla="*/ 2147483647 w 25"/>
              <a:gd name="T13" fmla="*/ 2147483647 h 48"/>
              <a:gd name="T14" fmla="*/ 2147483647 w 25"/>
              <a:gd name="T15" fmla="*/ 2147483647 h 48"/>
              <a:gd name="T16" fmla="*/ 2147483647 w 25"/>
              <a:gd name="T17" fmla="*/ 0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48">
                <a:moveTo>
                  <a:pt x="25" y="0"/>
                </a:moveTo>
                <a:lnTo>
                  <a:pt x="24" y="10"/>
                </a:lnTo>
                <a:lnTo>
                  <a:pt x="20" y="28"/>
                </a:lnTo>
                <a:lnTo>
                  <a:pt x="13" y="43"/>
                </a:lnTo>
                <a:lnTo>
                  <a:pt x="4" y="48"/>
                </a:lnTo>
                <a:lnTo>
                  <a:pt x="0" y="40"/>
                </a:lnTo>
                <a:lnTo>
                  <a:pt x="7" y="26"/>
                </a:lnTo>
                <a:lnTo>
                  <a:pt x="17" y="11"/>
                </a:lnTo>
                <a:lnTo>
                  <a:pt x="25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45" name="Freeform 163"/>
          <p:cNvSpPr>
            <a:spLocks/>
          </p:cNvSpPr>
          <p:nvPr/>
        </p:nvSpPr>
        <p:spPr bwMode="auto">
          <a:xfrm>
            <a:off x="8870951" y="6635750"/>
            <a:ext cx="47625" cy="14288"/>
          </a:xfrm>
          <a:custGeom>
            <a:avLst/>
            <a:gdLst>
              <a:gd name="T0" fmla="*/ 2147483647 w 60"/>
              <a:gd name="T1" fmla="*/ 2147483647 h 9"/>
              <a:gd name="T2" fmla="*/ 2147483647 w 60"/>
              <a:gd name="T3" fmla="*/ 2147483647 h 9"/>
              <a:gd name="T4" fmla="*/ 2147483647 w 60"/>
              <a:gd name="T5" fmla="*/ 2147483647 h 9"/>
              <a:gd name="T6" fmla="*/ 2147483647 w 60"/>
              <a:gd name="T7" fmla="*/ 2147483647 h 9"/>
              <a:gd name="T8" fmla="*/ 2147483647 w 60"/>
              <a:gd name="T9" fmla="*/ 0 h 9"/>
              <a:gd name="T10" fmla="*/ 2147483647 w 60"/>
              <a:gd name="T11" fmla="*/ 0 h 9"/>
              <a:gd name="T12" fmla="*/ 2147483647 w 60"/>
              <a:gd name="T13" fmla="*/ 0 h 9"/>
              <a:gd name="T14" fmla="*/ 2147483647 w 60"/>
              <a:gd name="T15" fmla="*/ 2147483647 h 9"/>
              <a:gd name="T16" fmla="*/ 0 w 60"/>
              <a:gd name="T17" fmla="*/ 2147483647 h 9"/>
              <a:gd name="T18" fmla="*/ 2147483647 w 60"/>
              <a:gd name="T19" fmla="*/ 2147483647 h 9"/>
              <a:gd name="T20" fmla="*/ 2147483647 w 60"/>
              <a:gd name="T21" fmla="*/ 2147483647 h 9"/>
              <a:gd name="T22" fmla="*/ 2147483647 w 60"/>
              <a:gd name="T23" fmla="*/ 2147483647 h 9"/>
              <a:gd name="T24" fmla="*/ 2147483647 w 60"/>
              <a:gd name="T25" fmla="*/ 2147483647 h 9"/>
              <a:gd name="T26" fmla="*/ 2147483647 w 60"/>
              <a:gd name="T27" fmla="*/ 2147483647 h 9"/>
              <a:gd name="T28" fmla="*/ 2147483647 w 60"/>
              <a:gd name="T29" fmla="*/ 2147483647 h 9"/>
              <a:gd name="T30" fmla="*/ 2147483647 w 60"/>
              <a:gd name="T31" fmla="*/ 2147483647 h 9"/>
              <a:gd name="T32" fmla="*/ 2147483647 w 60"/>
              <a:gd name="T33" fmla="*/ 2147483647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0" h="9">
                <a:moveTo>
                  <a:pt x="60" y="2"/>
                </a:moveTo>
                <a:lnTo>
                  <a:pt x="56" y="2"/>
                </a:lnTo>
                <a:lnTo>
                  <a:pt x="48" y="1"/>
                </a:lnTo>
                <a:lnTo>
                  <a:pt x="39" y="1"/>
                </a:lnTo>
                <a:lnTo>
                  <a:pt x="28" y="0"/>
                </a:lnTo>
                <a:lnTo>
                  <a:pt x="17" y="0"/>
                </a:lnTo>
                <a:lnTo>
                  <a:pt x="9" y="0"/>
                </a:lnTo>
                <a:lnTo>
                  <a:pt x="3" y="2"/>
                </a:lnTo>
                <a:lnTo>
                  <a:pt x="0" y="5"/>
                </a:lnTo>
                <a:lnTo>
                  <a:pt x="1" y="8"/>
                </a:lnTo>
                <a:lnTo>
                  <a:pt x="7" y="9"/>
                </a:lnTo>
                <a:lnTo>
                  <a:pt x="15" y="9"/>
                </a:lnTo>
                <a:lnTo>
                  <a:pt x="24" y="8"/>
                </a:lnTo>
                <a:lnTo>
                  <a:pt x="35" y="7"/>
                </a:lnTo>
                <a:lnTo>
                  <a:pt x="46" y="5"/>
                </a:lnTo>
                <a:lnTo>
                  <a:pt x="54" y="3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46" name="Freeform 164"/>
          <p:cNvSpPr>
            <a:spLocks/>
          </p:cNvSpPr>
          <p:nvPr/>
        </p:nvSpPr>
        <p:spPr bwMode="auto">
          <a:xfrm>
            <a:off x="8863014" y="6664325"/>
            <a:ext cx="39687" cy="46038"/>
          </a:xfrm>
          <a:custGeom>
            <a:avLst/>
            <a:gdLst>
              <a:gd name="T0" fmla="*/ 2147483647 w 51"/>
              <a:gd name="T1" fmla="*/ 0 h 29"/>
              <a:gd name="T2" fmla="*/ 2147483647 w 51"/>
              <a:gd name="T3" fmla="*/ 2147483647 h 29"/>
              <a:gd name="T4" fmla="*/ 2147483647 w 51"/>
              <a:gd name="T5" fmla="*/ 2147483647 h 29"/>
              <a:gd name="T6" fmla="*/ 2147483647 w 51"/>
              <a:gd name="T7" fmla="*/ 2147483647 h 29"/>
              <a:gd name="T8" fmla="*/ 2147483647 w 51"/>
              <a:gd name="T9" fmla="*/ 2147483647 h 29"/>
              <a:gd name="T10" fmla="*/ 2147483647 w 51"/>
              <a:gd name="T11" fmla="*/ 2147483647 h 29"/>
              <a:gd name="T12" fmla="*/ 2147483647 w 51"/>
              <a:gd name="T13" fmla="*/ 2147483647 h 29"/>
              <a:gd name="T14" fmla="*/ 0 w 51"/>
              <a:gd name="T15" fmla="*/ 2147483647 h 29"/>
              <a:gd name="T16" fmla="*/ 0 w 51"/>
              <a:gd name="T17" fmla="*/ 2147483647 h 29"/>
              <a:gd name="T18" fmla="*/ 2147483647 w 51"/>
              <a:gd name="T19" fmla="*/ 2147483647 h 29"/>
              <a:gd name="T20" fmla="*/ 2147483647 w 51"/>
              <a:gd name="T21" fmla="*/ 2147483647 h 29"/>
              <a:gd name="T22" fmla="*/ 2147483647 w 51"/>
              <a:gd name="T23" fmla="*/ 2147483647 h 29"/>
              <a:gd name="T24" fmla="*/ 2147483647 w 51"/>
              <a:gd name="T25" fmla="*/ 2147483647 h 29"/>
              <a:gd name="T26" fmla="*/ 2147483647 w 51"/>
              <a:gd name="T27" fmla="*/ 2147483647 h 29"/>
              <a:gd name="T28" fmla="*/ 2147483647 w 51"/>
              <a:gd name="T29" fmla="*/ 2147483647 h 29"/>
              <a:gd name="T30" fmla="*/ 2147483647 w 51"/>
              <a:gd name="T31" fmla="*/ 2147483647 h 29"/>
              <a:gd name="T32" fmla="*/ 2147483647 w 51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" h="29">
                <a:moveTo>
                  <a:pt x="51" y="0"/>
                </a:moveTo>
                <a:lnTo>
                  <a:pt x="47" y="2"/>
                </a:lnTo>
                <a:lnTo>
                  <a:pt x="40" y="5"/>
                </a:lnTo>
                <a:lnTo>
                  <a:pt x="32" y="8"/>
                </a:lnTo>
                <a:lnTo>
                  <a:pt x="21" y="11"/>
                </a:lnTo>
                <a:lnTo>
                  <a:pt x="12" y="15"/>
                </a:lnTo>
                <a:lnTo>
                  <a:pt x="5" y="19"/>
                </a:lnTo>
                <a:lnTo>
                  <a:pt x="0" y="23"/>
                </a:lnTo>
                <a:lnTo>
                  <a:pt x="0" y="27"/>
                </a:lnTo>
                <a:lnTo>
                  <a:pt x="2" y="29"/>
                </a:lnTo>
                <a:lnTo>
                  <a:pt x="9" y="28"/>
                </a:lnTo>
                <a:lnTo>
                  <a:pt x="16" y="25"/>
                </a:lnTo>
                <a:lnTo>
                  <a:pt x="24" y="20"/>
                </a:lnTo>
                <a:lnTo>
                  <a:pt x="32" y="15"/>
                </a:lnTo>
                <a:lnTo>
                  <a:pt x="40" y="9"/>
                </a:lnTo>
                <a:lnTo>
                  <a:pt x="47" y="5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47" name="Freeform 165"/>
          <p:cNvSpPr>
            <a:spLocks/>
          </p:cNvSpPr>
          <p:nvPr/>
        </p:nvSpPr>
        <p:spPr bwMode="auto">
          <a:xfrm>
            <a:off x="9128125" y="642620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2147483647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" h="61">
                <a:moveTo>
                  <a:pt x="14" y="61"/>
                </a:moveTo>
                <a:lnTo>
                  <a:pt x="4" y="46"/>
                </a:lnTo>
                <a:lnTo>
                  <a:pt x="0" y="27"/>
                </a:lnTo>
                <a:lnTo>
                  <a:pt x="2" y="9"/>
                </a:lnTo>
                <a:lnTo>
                  <a:pt x="10" y="0"/>
                </a:lnTo>
                <a:lnTo>
                  <a:pt x="16" y="6"/>
                </a:lnTo>
                <a:lnTo>
                  <a:pt x="16" y="24"/>
                </a:lnTo>
                <a:lnTo>
                  <a:pt x="14" y="44"/>
                </a:lnTo>
                <a:lnTo>
                  <a:pt x="14" y="6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48" name="Freeform 166"/>
          <p:cNvSpPr>
            <a:spLocks/>
          </p:cNvSpPr>
          <p:nvPr/>
        </p:nvSpPr>
        <p:spPr bwMode="auto">
          <a:xfrm>
            <a:off x="9163050" y="6446839"/>
            <a:ext cx="25400" cy="92075"/>
          </a:xfrm>
          <a:custGeom>
            <a:avLst/>
            <a:gdLst>
              <a:gd name="T0" fmla="*/ 0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0 h 58"/>
              <a:gd name="T10" fmla="*/ 2147483647 w 32"/>
              <a:gd name="T11" fmla="*/ 2147483647 h 58"/>
              <a:gd name="T12" fmla="*/ 2147483647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2147483647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0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" h="58">
                <a:moveTo>
                  <a:pt x="0" y="58"/>
                </a:moveTo>
                <a:lnTo>
                  <a:pt x="2" y="45"/>
                </a:lnTo>
                <a:lnTo>
                  <a:pt x="9" y="25"/>
                </a:lnTo>
                <a:lnTo>
                  <a:pt x="17" y="9"/>
                </a:lnTo>
                <a:lnTo>
                  <a:pt x="28" y="0"/>
                </a:lnTo>
                <a:lnTo>
                  <a:pt x="32" y="2"/>
                </a:lnTo>
                <a:lnTo>
                  <a:pt x="30" y="9"/>
                </a:lnTo>
                <a:lnTo>
                  <a:pt x="28" y="17"/>
                </a:lnTo>
                <a:lnTo>
                  <a:pt x="22" y="27"/>
                </a:lnTo>
                <a:lnTo>
                  <a:pt x="16" y="37"/>
                </a:lnTo>
                <a:lnTo>
                  <a:pt x="9" y="47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49" name="Freeform 167"/>
          <p:cNvSpPr>
            <a:spLocks/>
          </p:cNvSpPr>
          <p:nvPr/>
        </p:nvSpPr>
        <p:spPr bwMode="auto">
          <a:xfrm>
            <a:off x="9104314" y="6426200"/>
            <a:ext cx="14287" cy="88900"/>
          </a:xfrm>
          <a:custGeom>
            <a:avLst/>
            <a:gdLst>
              <a:gd name="T0" fmla="*/ 2147483647 w 17"/>
              <a:gd name="T1" fmla="*/ 2147483647 h 56"/>
              <a:gd name="T2" fmla="*/ 2147483647 w 17"/>
              <a:gd name="T3" fmla="*/ 2147483647 h 56"/>
              <a:gd name="T4" fmla="*/ 0 w 17"/>
              <a:gd name="T5" fmla="*/ 2147483647 h 56"/>
              <a:gd name="T6" fmla="*/ 0 w 17"/>
              <a:gd name="T7" fmla="*/ 2147483647 h 56"/>
              <a:gd name="T8" fmla="*/ 2147483647 w 17"/>
              <a:gd name="T9" fmla="*/ 0 h 56"/>
              <a:gd name="T10" fmla="*/ 2147483647 w 17"/>
              <a:gd name="T11" fmla="*/ 2147483647 h 56"/>
              <a:gd name="T12" fmla="*/ 2147483647 w 17"/>
              <a:gd name="T13" fmla="*/ 2147483647 h 56"/>
              <a:gd name="T14" fmla="*/ 2147483647 w 17"/>
              <a:gd name="T15" fmla="*/ 2147483647 h 56"/>
              <a:gd name="T16" fmla="*/ 2147483647 w 17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56">
                <a:moveTo>
                  <a:pt x="17" y="56"/>
                </a:moveTo>
                <a:lnTo>
                  <a:pt x="7" y="48"/>
                </a:lnTo>
                <a:lnTo>
                  <a:pt x="0" y="31"/>
                </a:lnTo>
                <a:lnTo>
                  <a:pt x="0" y="11"/>
                </a:lnTo>
                <a:lnTo>
                  <a:pt x="7" y="0"/>
                </a:lnTo>
                <a:lnTo>
                  <a:pt x="13" y="3"/>
                </a:lnTo>
                <a:lnTo>
                  <a:pt x="16" y="19"/>
                </a:lnTo>
                <a:lnTo>
                  <a:pt x="16" y="39"/>
                </a:lnTo>
                <a:lnTo>
                  <a:pt x="17" y="56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50" name="Freeform 168"/>
          <p:cNvSpPr>
            <a:spLocks/>
          </p:cNvSpPr>
          <p:nvPr/>
        </p:nvSpPr>
        <p:spPr bwMode="auto">
          <a:xfrm>
            <a:off x="9078913" y="6419850"/>
            <a:ext cx="19050" cy="95250"/>
          </a:xfrm>
          <a:custGeom>
            <a:avLst/>
            <a:gdLst>
              <a:gd name="T0" fmla="*/ 2147483647 w 23"/>
              <a:gd name="T1" fmla="*/ 2147483647 h 60"/>
              <a:gd name="T2" fmla="*/ 2147483647 w 23"/>
              <a:gd name="T3" fmla="*/ 2147483647 h 60"/>
              <a:gd name="T4" fmla="*/ 2147483647 w 23"/>
              <a:gd name="T5" fmla="*/ 2147483647 h 60"/>
              <a:gd name="T6" fmla="*/ 0 w 23"/>
              <a:gd name="T7" fmla="*/ 2147483647 h 60"/>
              <a:gd name="T8" fmla="*/ 2147483647 w 23"/>
              <a:gd name="T9" fmla="*/ 0 h 60"/>
              <a:gd name="T10" fmla="*/ 2147483647 w 23"/>
              <a:gd name="T11" fmla="*/ 2147483647 h 60"/>
              <a:gd name="T12" fmla="*/ 2147483647 w 23"/>
              <a:gd name="T13" fmla="*/ 2147483647 h 60"/>
              <a:gd name="T14" fmla="*/ 2147483647 w 23"/>
              <a:gd name="T15" fmla="*/ 2147483647 h 60"/>
              <a:gd name="T16" fmla="*/ 2147483647 w 23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" h="60">
                <a:moveTo>
                  <a:pt x="23" y="60"/>
                </a:moveTo>
                <a:lnTo>
                  <a:pt x="10" y="48"/>
                </a:lnTo>
                <a:lnTo>
                  <a:pt x="2" y="30"/>
                </a:lnTo>
                <a:lnTo>
                  <a:pt x="0" y="11"/>
                </a:lnTo>
                <a:lnTo>
                  <a:pt x="4" y="0"/>
                </a:lnTo>
                <a:lnTo>
                  <a:pt x="10" y="4"/>
                </a:lnTo>
                <a:lnTo>
                  <a:pt x="13" y="19"/>
                </a:lnTo>
                <a:lnTo>
                  <a:pt x="17" y="40"/>
                </a:lnTo>
                <a:lnTo>
                  <a:pt x="23" y="6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51" name="Freeform 169"/>
          <p:cNvSpPr>
            <a:spLocks/>
          </p:cNvSpPr>
          <p:nvPr/>
        </p:nvSpPr>
        <p:spPr bwMode="auto">
          <a:xfrm>
            <a:off x="9053513" y="6426201"/>
            <a:ext cx="25400" cy="92075"/>
          </a:xfrm>
          <a:custGeom>
            <a:avLst/>
            <a:gdLst>
              <a:gd name="T0" fmla="*/ 2147483647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2147483647 h 58"/>
              <a:gd name="T10" fmla="*/ 2147483647 w 32"/>
              <a:gd name="T11" fmla="*/ 2147483647 h 58"/>
              <a:gd name="T12" fmla="*/ 0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0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2147483647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" h="58">
                <a:moveTo>
                  <a:pt x="32" y="58"/>
                </a:moveTo>
                <a:lnTo>
                  <a:pt x="24" y="53"/>
                </a:lnTo>
                <a:lnTo>
                  <a:pt x="17" y="45"/>
                </a:lnTo>
                <a:lnTo>
                  <a:pt x="10" y="36"/>
                </a:lnTo>
                <a:lnTo>
                  <a:pt x="6" y="27"/>
                </a:lnTo>
                <a:lnTo>
                  <a:pt x="2" y="17"/>
                </a:lnTo>
                <a:lnTo>
                  <a:pt x="0" y="9"/>
                </a:lnTo>
                <a:lnTo>
                  <a:pt x="1" y="3"/>
                </a:lnTo>
                <a:lnTo>
                  <a:pt x="4" y="0"/>
                </a:lnTo>
                <a:lnTo>
                  <a:pt x="12" y="5"/>
                </a:lnTo>
                <a:lnTo>
                  <a:pt x="18" y="22"/>
                </a:lnTo>
                <a:lnTo>
                  <a:pt x="25" y="41"/>
                </a:lnTo>
                <a:lnTo>
                  <a:pt x="32" y="5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52" name="Freeform 170"/>
          <p:cNvSpPr>
            <a:spLocks/>
          </p:cNvSpPr>
          <p:nvPr/>
        </p:nvSpPr>
        <p:spPr bwMode="auto">
          <a:xfrm>
            <a:off x="9020176" y="6430963"/>
            <a:ext cx="36513" cy="93662"/>
          </a:xfrm>
          <a:custGeom>
            <a:avLst/>
            <a:gdLst>
              <a:gd name="T0" fmla="*/ 2147483647 w 47"/>
              <a:gd name="T1" fmla="*/ 2147483647 h 59"/>
              <a:gd name="T2" fmla="*/ 2147483647 w 47"/>
              <a:gd name="T3" fmla="*/ 2147483647 h 59"/>
              <a:gd name="T4" fmla="*/ 2147483647 w 47"/>
              <a:gd name="T5" fmla="*/ 2147483647 h 59"/>
              <a:gd name="T6" fmla="*/ 2147483647 w 47"/>
              <a:gd name="T7" fmla="*/ 2147483647 h 59"/>
              <a:gd name="T8" fmla="*/ 2147483647 w 47"/>
              <a:gd name="T9" fmla="*/ 2147483647 h 59"/>
              <a:gd name="T10" fmla="*/ 2147483647 w 47"/>
              <a:gd name="T11" fmla="*/ 2147483647 h 59"/>
              <a:gd name="T12" fmla="*/ 2147483647 w 47"/>
              <a:gd name="T13" fmla="*/ 2147483647 h 59"/>
              <a:gd name="T14" fmla="*/ 0 w 47"/>
              <a:gd name="T15" fmla="*/ 2147483647 h 59"/>
              <a:gd name="T16" fmla="*/ 2147483647 w 47"/>
              <a:gd name="T17" fmla="*/ 0 h 59"/>
              <a:gd name="T18" fmla="*/ 2147483647 w 47"/>
              <a:gd name="T19" fmla="*/ 0 h 59"/>
              <a:gd name="T20" fmla="*/ 2147483647 w 47"/>
              <a:gd name="T21" fmla="*/ 2147483647 h 59"/>
              <a:gd name="T22" fmla="*/ 2147483647 w 47"/>
              <a:gd name="T23" fmla="*/ 2147483647 h 59"/>
              <a:gd name="T24" fmla="*/ 2147483647 w 47"/>
              <a:gd name="T25" fmla="*/ 2147483647 h 59"/>
              <a:gd name="T26" fmla="*/ 2147483647 w 47"/>
              <a:gd name="T27" fmla="*/ 2147483647 h 59"/>
              <a:gd name="T28" fmla="*/ 2147483647 w 47"/>
              <a:gd name="T29" fmla="*/ 2147483647 h 59"/>
              <a:gd name="T30" fmla="*/ 2147483647 w 47"/>
              <a:gd name="T31" fmla="*/ 2147483647 h 59"/>
              <a:gd name="T32" fmla="*/ 2147483647 w 47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" h="59">
                <a:moveTo>
                  <a:pt x="47" y="59"/>
                </a:moveTo>
                <a:lnTo>
                  <a:pt x="39" y="53"/>
                </a:lnTo>
                <a:lnTo>
                  <a:pt x="31" y="45"/>
                </a:lnTo>
                <a:lnTo>
                  <a:pt x="21" y="36"/>
                </a:lnTo>
                <a:lnTo>
                  <a:pt x="13" y="27"/>
                </a:lnTo>
                <a:lnTo>
                  <a:pt x="5" y="19"/>
                </a:lnTo>
                <a:lnTo>
                  <a:pt x="1" y="10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6" y="5"/>
                </a:lnTo>
                <a:lnTo>
                  <a:pt x="21" y="13"/>
                </a:lnTo>
                <a:lnTo>
                  <a:pt x="28" y="23"/>
                </a:lnTo>
                <a:lnTo>
                  <a:pt x="33" y="34"/>
                </a:lnTo>
                <a:lnTo>
                  <a:pt x="37" y="44"/>
                </a:lnTo>
                <a:lnTo>
                  <a:pt x="43" y="53"/>
                </a:lnTo>
                <a:lnTo>
                  <a:pt x="47" y="5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53" name="Freeform 171"/>
          <p:cNvSpPr>
            <a:spLocks/>
          </p:cNvSpPr>
          <p:nvPr/>
        </p:nvSpPr>
        <p:spPr bwMode="auto">
          <a:xfrm>
            <a:off x="8980488" y="6446838"/>
            <a:ext cx="50800" cy="93662"/>
          </a:xfrm>
          <a:custGeom>
            <a:avLst/>
            <a:gdLst>
              <a:gd name="T0" fmla="*/ 2147483647 w 65"/>
              <a:gd name="T1" fmla="*/ 2147483647 h 59"/>
              <a:gd name="T2" fmla="*/ 2147483647 w 65"/>
              <a:gd name="T3" fmla="*/ 2147483647 h 59"/>
              <a:gd name="T4" fmla="*/ 2147483647 w 65"/>
              <a:gd name="T5" fmla="*/ 2147483647 h 59"/>
              <a:gd name="T6" fmla="*/ 2147483647 w 65"/>
              <a:gd name="T7" fmla="*/ 2147483647 h 59"/>
              <a:gd name="T8" fmla="*/ 2147483647 w 65"/>
              <a:gd name="T9" fmla="*/ 2147483647 h 59"/>
              <a:gd name="T10" fmla="*/ 2147483647 w 65"/>
              <a:gd name="T11" fmla="*/ 2147483647 h 59"/>
              <a:gd name="T12" fmla="*/ 2147483647 w 65"/>
              <a:gd name="T13" fmla="*/ 2147483647 h 59"/>
              <a:gd name="T14" fmla="*/ 0 w 65"/>
              <a:gd name="T15" fmla="*/ 2147483647 h 59"/>
              <a:gd name="T16" fmla="*/ 2147483647 w 65"/>
              <a:gd name="T17" fmla="*/ 0 h 59"/>
              <a:gd name="T18" fmla="*/ 2147483647 w 65"/>
              <a:gd name="T19" fmla="*/ 2147483647 h 59"/>
              <a:gd name="T20" fmla="*/ 2147483647 w 65"/>
              <a:gd name="T21" fmla="*/ 2147483647 h 59"/>
              <a:gd name="T22" fmla="*/ 2147483647 w 65"/>
              <a:gd name="T23" fmla="*/ 2147483647 h 59"/>
              <a:gd name="T24" fmla="*/ 2147483647 w 65"/>
              <a:gd name="T25" fmla="*/ 2147483647 h 59"/>
              <a:gd name="T26" fmla="*/ 2147483647 w 65"/>
              <a:gd name="T27" fmla="*/ 2147483647 h 59"/>
              <a:gd name="T28" fmla="*/ 2147483647 w 65"/>
              <a:gd name="T29" fmla="*/ 2147483647 h 59"/>
              <a:gd name="T30" fmla="*/ 2147483647 w 65"/>
              <a:gd name="T31" fmla="*/ 2147483647 h 59"/>
              <a:gd name="T32" fmla="*/ 2147483647 w 65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5" h="59">
                <a:moveTo>
                  <a:pt x="65" y="59"/>
                </a:moveTo>
                <a:lnTo>
                  <a:pt x="56" y="54"/>
                </a:lnTo>
                <a:lnTo>
                  <a:pt x="46" y="47"/>
                </a:lnTo>
                <a:lnTo>
                  <a:pt x="34" y="37"/>
                </a:lnTo>
                <a:lnTo>
                  <a:pt x="22" y="28"/>
                </a:lnTo>
                <a:lnTo>
                  <a:pt x="11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10" y="1"/>
                </a:lnTo>
                <a:lnTo>
                  <a:pt x="19" y="8"/>
                </a:lnTo>
                <a:lnTo>
                  <a:pt x="28" y="16"/>
                </a:lnTo>
                <a:lnTo>
                  <a:pt x="38" y="26"/>
                </a:lnTo>
                <a:lnTo>
                  <a:pt x="46" y="37"/>
                </a:lnTo>
                <a:lnTo>
                  <a:pt x="54" y="47"/>
                </a:lnTo>
                <a:lnTo>
                  <a:pt x="61" y="55"/>
                </a:lnTo>
                <a:lnTo>
                  <a:pt x="65" y="5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54" name="Freeform 172"/>
          <p:cNvSpPr>
            <a:spLocks/>
          </p:cNvSpPr>
          <p:nvPr/>
        </p:nvSpPr>
        <p:spPr bwMode="auto">
          <a:xfrm>
            <a:off x="8943975" y="6461125"/>
            <a:ext cx="58738" cy="95250"/>
          </a:xfrm>
          <a:custGeom>
            <a:avLst/>
            <a:gdLst>
              <a:gd name="T0" fmla="*/ 2147483647 w 74"/>
              <a:gd name="T1" fmla="*/ 2147483647 h 60"/>
              <a:gd name="T2" fmla="*/ 2147483647 w 74"/>
              <a:gd name="T3" fmla="*/ 2147483647 h 60"/>
              <a:gd name="T4" fmla="*/ 2147483647 w 74"/>
              <a:gd name="T5" fmla="*/ 2147483647 h 60"/>
              <a:gd name="T6" fmla="*/ 2147483647 w 74"/>
              <a:gd name="T7" fmla="*/ 2147483647 h 60"/>
              <a:gd name="T8" fmla="*/ 2147483647 w 74"/>
              <a:gd name="T9" fmla="*/ 2147483647 h 60"/>
              <a:gd name="T10" fmla="*/ 2147483647 w 74"/>
              <a:gd name="T11" fmla="*/ 2147483647 h 60"/>
              <a:gd name="T12" fmla="*/ 2147483647 w 74"/>
              <a:gd name="T13" fmla="*/ 2147483647 h 60"/>
              <a:gd name="T14" fmla="*/ 0 w 74"/>
              <a:gd name="T15" fmla="*/ 2147483647 h 60"/>
              <a:gd name="T16" fmla="*/ 2147483647 w 74"/>
              <a:gd name="T17" fmla="*/ 0 h 60"/>
              <a:gd name="T18" fmla="*/ 2147483647 w 74"/>
              <a:gd name="T19" fmla="*/ 0 h 60"/>
              <a:gd name="T20" fmla="*/ 2147483647 w 74"/>
              <a:gd name="T21" fmla="*/ 2147483647 h 60"/>
              <a:gd name="T22" fmla="*/ 2147483647 w 74"/>
              <a:gd name="T23" fmla="*/ 2147483647 h 60"/>
              <a:gd name="T24" fmla="*/ 2147483647 w 74"/>
              <a:gd name="T25" fmla="*/ 2147483647 h 60"/>
              <a:gd name="T26" fmla="*/ 2147483647 w 74"/>
              <a:gd name="T27" fmla="*/ 2147483647 h 60"/>
              <a:gd name="T28" fmla="*/ 2147483647 w 74"/>
              <a:gd name="T29" fmla="*/ 2147483647 h 60"/>
              <a:gd name="T30" fmla="*/ 2147483647 w 74"/>
              <a:gd name="T31" fmla="*/ 2147483647 h 60"/>
              <a:gd name="T32" fmla="*/ 2147483647 w 74"/>
              <a:gd name="T33" fmla="*/ 2147483647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4" h="60">
                <a:moveTo>
                  <a:pt x="74" y="60"/>
                </a:moveTo>
                <a:lnTo>
                  <a:pt x="65" y="56"/>
                </a:lnTo>
                <a:lnTo>
                  <a:pt x="54" y="49"/>
                </a:lnTo>
                <a:lnTo>
                  <a:pt x="39" y="41"/>
                </a:lnTo>
                <a:lnTo>
                  <a:pt x="26" y="31"/>
                </a:lnTo>
                <a:lnTo>
                  <a:pt x="14" y="21"/>
                </a:lnTo>
                <a:lnTo>
                  <a:pt x="4" y="12"/>
                </a:lnTo>
                <a:lnTo>
                  <a:pt x="0" y="5"/>
                </a:lnTo>
                <a:lnTo>
                  <a:pt x="3" y="0"/>
                </a:lnTo>
                <a:lnTo>
                  <a:pt x="10" y="0"/>
                </a:lnTo>
                <a:lnTo>
                  <a:pt x="19" y="5"/>
                </a:lnTo>
                <a:lnTo>
                  <a:pt x="29" y="13"/>
                </a:lnTo>
                <a:lnTo>
                  <a:pt x="39" y="23"/>
                </a:lnTo>
                <a:lnTo>
                  <a:pt x="49" y="36"/>
                </a:lnTo>
                <a:lnTo>
                  <a:pt x="58" y="46"/>
                </a:lnTo>
                <a:lnTo>
                  <a:pt x="67" y="55"/>
                </a:lnTo>
                <a:lnTo>
                  <a:pt x="74" y="6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55" name="Freeform 173"/>
          <p:cNvSpPr>
            <a:spLocks/>
          </p:cNvSpPr>
          <p:nvPr/>
        </p:nvSpPr>
        <p:spPr bwMode="auto">
          <a:xfrm>
            <a:off x="8912226" y="6486525"/>
            <a:ext cx="68263" cy="90488"/>
          </a:xfrm>
          <a:custGeom>
            <a:avLst/>
            <a:gdLst>
              <a:gd name="T0" fmla="*/ 2147483647 w 85"/>
              <a:gd name="T1" fmla="*/ 2147483647 h 57"/>
              <a:gd name="T2" fmla="*/ 2147483647 w 85"/>
              <a:gd name="T3" fmla="*/ 2147483647 h 57"/>
              <a:gd name="T4" fmla="*/ 2147483647 w 85"/>
              <a:gd name="T5" fmla="*/ 2147483647 h 57"/>
              <a:gd name="T6" fmla="*/ 2147483647 w 85"/>
              <a:gd name="T7" fmla="*/ 2147483647 h 57"/>
              <a:gd name="T8" fmla="*/ 2147483647 w 85"/>
              <a:gd name="T9" fmla="*/ 2147483647 h 57"/>
              <a:gd name="T10" fmla="*/ 2147483647 w 85"/>
              <a:gd name="T11" fmla="*/ 2147483647 h 57"/>
              <a:gd name="T12" fmla="*/ 2147483647 w 85"/>
              <a:gd name="T13" fmla="*/ 2147483647 h 57"/>
              <a:gd name="T14" fmla="*/ 2147483647 w 85"/>
              <a:gd name="T15" fmla="*/ 2147483647 h 57"/>
              <a:gd name="T16" fmla="*/ 0 w 85"/>
              <a:gd name="T17" fmla="*/ 2147483647 h 57"/>
              <a:gd name="T18" fmla="*/ 2147483647 w 85"/>
              <a:gd name="T19" fmla="*/ 0 h 57"/>
              <a:gd name="T20" fmla="*/ 2147483647 w 85"/>
              <a:gd name="T21" fmla="*/ 2147483647 h 57"/>
              <a:gd name="T22" fmla="*/ 2147483647 w 85"/>
              <a:gd name="T23" fmla="*/ 2147483647 h 57"/>
              <a:gd name="T24" fmla="*/ 2147483647 w 85"/>
              <a:gd name="T25" fmla="*/ 2147483647 h 57"/>
              <a:gd name="T26" fmla="*/ 2147483647 w 85"/>
              <a:gd name="T27" fmla="*/ 2147483647 h 57"/>
              <a:gd name="T28" fmla="*/ 2147483647 w 85"/>
              <a:gd name="T29" fmla="*/ 2147483647 h 57"/>
              <a:gd name="T30" fmla="*/ 2147483647 w 85"/>
              <a:gd name="T31" fmla="*/ 2147483647 h 57"/>
              <a:gd name="T32" fmla="*/ 2147483647 w 85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5" h="57">
                <a:moveTo>
                  <a:pt x="85" y="57"/>
                </a:moveTo>
                <a:lnTo>
                  <a:pt x="75" y="54"/>
                </a:lnTo>
                <a:lnTo>
                  <a:pt x="61" y="49"/>
                </a:lnTo>
                <a:lnTo>
                  <a:pt x="46" y="43"/>
                </a:lnTo>
                <a:lnTo>
                  <a:pt x="33" y="36"/>
                </a:lnTo>
                <a:lnTo>
                  <a:pt x="20" y="28"/>
                </a:lnTo>
                <a:lnTo>
                  <a:pt x="9" y="20"/>
                </a:lnTo>
                <a:lnTo>
                  <a:pt x="2" y="11"/>
                </a:lnTo>
                <a:lnTo>
                  <a:pt x="0" y="2"/>
                </a:lnTo>
                <a:lnTo>
                  <a:pt x="2" y="0"/>
                </a:lnTo>
                <a:lnTo>
                  <a:pt x="12" y="4"/>
                </a:lnTo>
                <a:lnTo>
                  <a:pt x="24" y="11"/>
                </a:lnTo>
                <a:lnTo>
                  <a:pt x="38" y="21"/>
                </a:lnTo>
                <a:lnTo>
                  <a:pt x="53" y="32"/>
                </a:lnTo>
                <a:lnTo>
                  <a:pt x="67" y="42"/>
                </a:lnTo>
                <a:lnTo>
                  <a:pt x="79" y="51"/>
                </a:lnTo>
                <a:lnTo>
                  <a:pt x="85" y="57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56" name="Freeform 174"/>
          <p:cNvSpPr>
            <a:spLocks/>
          </p:cNvSpPr>
          <p:nvPr/>
        </p:nvSpPr>
        <p:spPr bwMode="auto">
          <a:xfrm>
            <a:off x="8890001" y="6543675"/>
            <a:ext cx="73025" cy="44450"/>
          </a:xfrm>
          <a:custGeom>
            <a:avLst/>
            <a:gdLst>
              <a:gd name="T0" fmla="*/ 0 w 94"/>
              <a:gd name="T1" fmla="*/ 2147483647 h 28"/>
              <a:gd name="T2" fmla="*/ 2147483647 w 94"/>
              <a:gd name="T3" fmla="*/ 0 h 28"/>
              <a:gd name="T4" fmla="*/ 2147483647 w 94"/>
              <a:gd name="T5" fmla="*/ 2147483647 h 28"/>
              <a:gd name="T6" fmla="*/ 2147483647 w 94"/>
              <a:gd name="T7" fmla="*/ 2147483647 h 28"/>
              <a:gd name="T8" fmla="*/ 2147483647 w 94"/>
              <a:gd name="T9" fmla="*/ 2147483647 h 28"/>
              <a:gd name="T10" fmla="*/ 2147483647 w 94"/>
              <a:gd name="T11" fmla="*/ 2147483647 h 28"/>
              <a:gd name="T12" fmla="*/ 2147483647 w 94"/>
              <a:gd name="T13" fmla="*/ 2147483647 h 28"/>
              <a:gd name="T14" fmla="*/ 2147483647 w 94"/>
              <a:gd name="T15" fmla="*/ 2147483647 h 28"/>
              <a:gd name="T16" fmla="*/ 2147483647 w 94"/>
              <a:gd name="T17" fmla="*/ 2147483647 h 28"/>
              <a:gd name="T18" fmla="*/ 2147483647 w 94"/>
              <a:gd name="T19" fmla="*/ 2147483647 h 28"/>
              <a:gd name="T20" fmla="*/ 2147483647 w 94"/>
              <a:gd name="T21" fmla="*/ 2147483647 h 28"/>
              <a:gd name="T22" fmla="*/ 2147483647 w 94"/>
              <a:gd name="T23" fmla="*/ 2147483647 h 28"/>
              <a:gd name="T24" fmla="*/ 2147483647 w 94"/>
              <a:gd name="T25" fmla="*/ 2147483647 h 28"/>
              <a:gd name="T26" fmla="*/ 2147483647 w 94"/>
              <a:gd name="T27" fmla="*/ 2147483647 h 28"/>
              <a:gd name="T28" fmla="*/ 2147483647 w 94"/>
              <a:gd name="T29" fmla="*/ 2147483647 h 28"/>
              <a:gd name="T30" fmla="*/ 0 w 94"/>
              <a:gd name="T31" fmla="*/ 2147483647 h 28"/>
              <a:gd name="T32" fmla="*/ 0 w 94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4" h="28">
                <a:moveTo>
                  <a:pt x="0" y="1"/>
                </a:moveTo>
                <a:lnTo>
                  <a:pt x="5" y="0"/>
                </a:lnTo>
                <a:lnTo>
                  <a:pt x="15" y="2"/>
                </a:lnTo>
                <a:lnTo>
                  <a:pt x="27" y="5"/>
                </a:lnTo>
                <a:lnTo>
                  <a:pt x="42" y="10"/>
                </a:lnTo>
                <a:lnTo>
                  <a:pt x="56" y="15"/>
                </a:lnTo>
                <a:lnTo>
                  <a:pt x="71" y="20"/>
                </a:lnTo>
                <a:lnTo>
                  <a:pt x="84" y="24"/>
                </a:lnTo>
                <a:lnTo>
                  <a:pt x="94" y="26"/>
                </a:lnTo>
                <a:lnTo>
                  <a:pt x="80" y="28"/>
                </a:lnTo>
                <a:lnTo>
                  <a:pt x="66" y="27"/>
                </a:lnTo>
                <a:lnTo>
                  <a:pt x="48" y="25"/>
                </a:lnTo>
                <a:lnTo>
                  <a:pt x="32" y="22"/>
                </a:lnTo>
                <a:lnTo>
                  <a:pt x="18" y="18"/>
                </a:lnTo>
                <a:lnTo>
                  <a:pt x="5" y="13"/>
                </a:lnTo>
                <a:lnTo>
                  <a:pt x="0" y="7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57" name="Freeform 175"/>
          <p:cNvSpPr>
            <a:spLocks/>
          </p:cNvSpPr>
          <p:nvPr/>
        </p:nvSpPr>
        <p:spPr bwMode="auto">
          <a:xfrm>
            <a:off x="8866189" y="6578601"/>
            <a:ext cx="71437" cy="42863"/>
          </a:xfrm>
          <a:custGeom>
            <a:avLst/>
            <a:gdLst>
              <a:gd name="T0" fmla="*/ 0 w 91"/>
              <a:gd name="T1" fmla="*/ 0 h 27"/>
              <a:gd name="T2" fmla="*/ 2147483647 w 91"/>
              <a:gd name="T3" fmla="*/ 0 h 27"/>
              <a:gd name="T4" fmla="*/ 2147483647 w 91"/>
              <a:gd name="T5" fmla="*/ 2147483647 h 27"/>
              <a:gd name="T6" fmla="*/ 2147483647 w 91"/>
              <a:gd name="T7" fmla="*/ 2147483647 h 27"/>
              <a:gd name="T8" fmla="*/ 2147483647 w 91"/>
              <a:gd name="T9" fmla="*/ 2147483647 h 27"/>
              <a:gd name="T10" fmla="*/ 2147483647 w 91"/>
              <a:gd name="T11" fmla="*/ 2147483647 h 27"/>
              <a:gd name="T12" fmla="*/ 2147483647 w 91"/>
              <a:gd name="T13" fmla="*/ 2147483647 h 27"/>
              <a:gd name="T14" fmla="*/ 2147483647 w 91"/>
              <a:gd name="T15" fmla="*/ 2147483647 h 27"/>
              <a:gd name="T16" fmla="*/ 2147483647 w 91"/>
              <a:gd name="T17" fmla="*/ 2147483647 h 27"/>
              <a:gd name="T18" fmla="*/ 2147483647 w 91"/>
              <a:gd name="T19" fmla="*/ 2147483647 h 27"/>
              <a:gd name="T20" fmla="*/ 2147483647 w 91"/>
              <a:gd name="T21" fmla="*/ 2147483647 h 27"/>
              <a:gd name="T22" fmla="*/ 2147483647 w 91"/>
              <a:gd name="T23" fmla="*/ 2147483647 h 27"/>
              <a:gd name="T24" fmla="*/ 2147483647 w 91"/>
              <a:gd name="T25" fmla="*/ 2147483647 h 27"/>
              <a:gd name="T26" fmla="*/ 2147483647 w 91"/>
              <a:gd name="T27" fmla="*/ 2147483647 h 27"/>
              <a:gd name="T28" fmla="*/ 2147483647 w 91"/>
              <a:gd name="T29" fmla="*/ 2147483647 h 27"/>
              <a:gd name="T30" fmla="*/ 0 w 91"/>
              <a:gd name="T31" fmla="*/ 2147483647 h 27"/>
              <a:gd name="T32" fmla="*/ 0 w 91"/>
              <a:gd name="T33" fmla="*/ 0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1" h="27">
                <a:moveTo>
                  <a:pt x="0" y="0"/>
                </a:moveTo>
                <a:lnTo>
                  <a:pt x="5" y="0"/>
                </a:lnTo>
                <a:lnTo>
                  <a:pt x="14" y="1"/>
                </a:lnTo>
                <a:lnTo>
                  <a:pt x="26" y="5"/>
                </a:lnTo>
                <a:lnTo>
                  <a:pt x="41" y="9"/>
                </a:lnTo>
                <a:lnTo>
                  <a:pt x="57" y="14"/>
                </a:lnTo>
                <a:lnTo>
                  <a:pt x="71" y="18"/>
                </a:lnTo>
                <a:lnTo>
                  <a:pt x="83" y="22"/>
                </a:lnTo>
                <a:lnTo>
                  <a:pt x="91" y="25"/>
                </a:lnTo>
                <a:lnTo>
                  <a:pt x="79" y="27"/>
                </a:lnTo>
                <a:lnTo>
                  <a:pt x="64" y="26"/>
                </a:lnTo>
                <a:lnTo>
                  <a:pt x="47" y="25"/>
                </a:lnTo>
                <a:lnTo>
                  <a:pt x="32" y="21"/>
                </a:lnTo>
                <a:lnTo>
                  <a:pt x="17" y="16"/>
                </a:lnTo>
                <a:lnTo>
                  <a:pt x="6" y="11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58" name="Freeform 176"/>
          <p:cNvSpPr>
            <a:spLocks/>
          </p:cNvSpPr>
          <p:nvPr/>
        </p:nvSpPr>
        <p:spPr bwMode="auto">
          <a:xfrm>
            <a:off x="8648700" y="6407151"/>
            <a:ext cx="363538" cy="123825"/>
          </a:xfrm>
          <a:custGeom>
            <a:avLst/>
            <a:gdLst>
              <a:gd name="T0" fmla="*/ 2147483647 w 458"/>
              <a:gd name="T1" fmla="*/ 2147483647 h 78"/>
              <a:gd name="T2" fmla="*/ 2147483647 w 458"/>
              <a:gd name="T3" fmla="*/ 2147483647 h 78"/>
              <a:gd name="T4" fmla="*/ 2147483647 w 458"/>
              <a:gd name="T5" fmla="*/ 2147483647 h 78"/>
              <a:gd name="T6" fmla="*/ 2147483647 w 458"/>
              <a:gd name="T7" fmla="*/ 2147483647 h 78"/>
              <a:gd name="T8" fmla="*/ 2147483647 w 458"/>
              <a:gd name="T9" fmla="*/ 0 h 78"/>
              <a:gd name="T10" fmla="*/ 2147483647 w 458"/>
              <a:gd name="T11" fmla="*/ 2147483647 h 78"/>
              <a:gd name="T12" fmla="*/ 2147483647 w 458"/>
              <a:gd name="T13" fmla="*/ 2147483647 h 78"/>
              <a:gd name="T14" fmla="*/ 2147483647 w 458"/>
              <a:gd name="T15" fmla="*/ 2147483647 h 78"/>
              <a:gd name="T16" fmla="*/ 2147483647 w 458"/>
              <a:gd name="T17" fmla="*/ 2147483647 h 78"/>
              <a:gd name="T18" fmla="*/ 2147483647 w 458"/>
              <a:gd name="T19" fmla="*/ 2147483647 h 78"/>
              <a:gd name="T20" fmla="*/ 2147483647 w 458"/>
              <a:gd name="T21" fmla="*/ 2147483647 h 78"/>
              <a:gd name="T22" fmla="*/ 2147483647 w 458"/>
              <a:gd name="T23" fmla="*/ 2147483647 h 78"/>
              <a:gd name="T24" fmla="*/ 2147483647 w 458"/>
              <a:gd name="T25" fmla="*/ 2147483647 h 78"/>
              <a:gd name="T26" fmla="*/ 2147483647 w 458"/>
              <a:gd name="T27" fmla="*/ 2147483647 h 78"/>
              <a:gd name="T28" fmla="*/ 2147483647 w 458"/>
              <a:gd name="T29" fmla="*/ 2147483647 h 78"/>
              <a:gd name="T30" fmla="*/ 2147483647 w 458"/>
              <a:gd name="T31" fmla="*/ 2147483647 h 78"/>
              <a:gd name="T32" fmla="*/ 2147483647 w 458"/>
              <a:gd name="T33" fmla="*/ 2147483647 h 78"/>
              <a:gd name="T34" fmla="*/ 2147483647 w 458"/>
              <a:gd name="T35" fmla="*/ 2147483647 h 78"/>
              <a:gd name="T36" fmla="*/ 2147483647 w 458"/>
              <a:gd name="T37" fmla="*/ 2147483647 h 78"/>
              <a:gd name="T38" fmla="*/ 2147483647 w 458"/>
              <a:gd name="T39" fmla="*/ 2147483647 h 78"/>
              <a:gd name="T40" fmla="*/ 0 w 458"/>
              <a:gd name="T41" fmla="*/ 2147483647 h 78"/>
              <a:gd name="T42" fmla="*/ 2147483647 w 458"/>
              <a:gd name="T43" fmla="*/ 2147483647 h 78"/>
              <a:gd name="T44" fmla="*/ 2147483647 w 458"/>
              <a:gd name="T45" fmla="*/ 2147483647 h 78"/>
              <a:gd name="T46" fmla="*/ 2147483647 w 458"/>
              <a:gd name="T47" fmla="*/ 2147483647 h 78"/>
              <a:gd name="T48" fmla="*/ 2147483647 w 458"/>
              <a:gd name="T49" fmla="*/ 2147483647 h 78"/>
              <a:gd name="T50" fmla="*/ 2147483647 w 458"/>
              <a:gd name="T51" fmla="*/ 2147483647 h 78"/>
              <a:gd name="T52" fmla="*/ 2147483647 w 458"/>
              <a:gd name="T53" fmla="*/ 2147483647 h 78"/>
              <a:gd name="T54" fmla="*/ 2147483647 w 458"/>
              <a:gd name="T55" fmla="*/ 2147483647 h 78"/>
              <a:gd name="T56" fmla="*/ 2147483647 w 458"/>
              <a:gd name="T57" fmla="*/ 2147483647 h 78"/>
              <a:gd name="T58" fmla="*/ 2147483647 w 458"/>
              <a:gd name="T59" fmla="*/ 2147483647 h 78"/>
              <a:gd name="T60" fmla="*/ 2147483647 w 458"/>
              <a:gd name="T61" fmla="*/ 2147483647 h 78"/>
              <a:gd name="T62" fmla="*/ 2147483647 w 458"/>
              <a:gd name="T63" fmla="*/ 2147483647 h 78"/>
              <a:gd name="T64" fmla="*/ 2147483647 w 458"/>
              <a:gd name="T65" fmla="*/ 2147483647 h 78"/>
              <a:gd name="T66" fmla="*/ 2147483647 w 458"/>
              <a:gd name="T67" fmla="*/ 2147483647 h 78"/>
              <a:gd name="T68" fmla="*/ 2147483647 w 458"/>
              <a:gd name="T69" fmla="*/ 2147483647 h 78"/>
              <a:gd name="T70" fmla="*/ 2147483647 w 458"/>
              <a:gd name="T71" fmla="*/ 2147483647 h 78"/>
              <a:gd name="T72" fmla="*/ 2147483647 w 458"/>
              <a:gd name="T73" fmla="*/ 2147483647 h 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58" h="78">
                <a:moveTo>
                  <a:pt x="451" y="11"/>
                </a:moveTo>
                <a:lnTo>
                  <a:pt x="454" y="9"/>
                </a:lnTo>
                <a:lnTo>
                  <a:pt x="455" y="6"/>
                </a:lnTo>
                <a:lnTo>
                  <a:pt x="457" y="3"/>
                </a:lnTo>
                <a:lnTo>
                  <a:pt x="458" y="0"/>
                </a:lnTo>
                <a:lnTo>
                  <a:pt x="423" y="14"/>
                </a:lnTo>
                <a:lnTo>
                  <a:pt x="390" y="26"/>
                </a:lnTo>
                <a:lnTo>
                  <a:pt x="358" y="37"/>
                </a:lnTo>
                <a:lnTo>
                  <a:pt x="324" y="45"/>
                </a:lnTo>
                <a:lnTo>
                  <a:pt x="292" y="52"/>
                </a:lnTo>
                <a:lnTo>
                  <a:pt x="261" y="57"/>
                </a:lnTo>
                <a:lnTo>
                  <a:pt x="230" y="61"/>
                </a:lnTo>
                <a:lnTo>
                  <a:pt x="201" y="65"/>
                </a:lnTo>
                <a:lnTo>
                  <a:pt x="173" y="67"/>
                </a:lnTo>
                <a:lnTo>
                  <a:pt x="145" y="68"/>
                </a:lnTo>
                <a:lnTo>
                  <a:pt x="118" y="69"/>
                </a:lnTo>
                <a:lnTo>
                  <a:pt x="93" y="69"/>
                </a:lnTo>
                <a:lnTo>
                  <a:pt x="67" y="69"/>
                </a:lnTo>
                <a:lnTo>
                  <a:pt x="44" y="69"/>
                </a:lnTo>
                <a:lnTo>
                  <a:pt x="22" y="68"/>
                </a:lnTo>
                <a:lnTo>
                  <a:pt x="0" y="68"/>
                </a:lnTo>
                <a:lnTo>
                  <a:pt x="15" y="71"/>
                </a:lnTo>
                <a:lnTo>
                  <a:pt x="32" y="74"/>
                </a:lnTo>
                <a:lnTo>
                  <a:pt x="55" y="76"/>
                </a:lnTo>
                <a:lnTo>
                  <a:pt x="82" y="77"/>
                </a:lnTo>
                <a:lnTo>
                  <a:pt x="111" y="78"/>
                </a:lnTo>
                <a:lnTo>
                  <a:pt x="142" y="78"/>
                </a:lnTo>
                <a:lnTo>
                  <a:pt x="176" y="76"/>
                </a:lnTo>
                <a:lnTo>
                  <a:pt x="210" y="74"/>
                </a:lnTo>
                <a:lnTo>
                  <a:pt x="244" y="71"/>
                </a:lnTo>
                <a:lnTo>
                  <a:pt x="279" y="67"/>
                </a:lnTo>
                <a:lnTo>
                  <a:pt x="313" y="60"/>
                </a:lnTo>
                <a:lnTo>
                  <a:pt x="346" y="53"/>
                </a:lnTo>
                <a:lnTo>
                  <a:pt x="376" y="45"/>
                </a:lnTo>
                <a:lnTo>
                  <a:pt x="405" y="36"/>
                </a:lnTo>
                <a:lnTo>
                  <a:pt x="430" y="24"/>
                </a:lnTo>
                <a:lnTo>
                  <a:pt x="451" y="1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59" name="Freeform 177"/>
          <p:cNvSpPr>
            <a:spLocks/>
          </p:cNvSpPr>
          <p:nvPr/>
        </p:nvSpPr>
        <p:spPr bwMode="auto">
          <a:xfrm>
            <a:off x="8670925" y="6438900"/>
            <a:ext cx="52388" cy="84138"/>
          </a:xfrm>
          <a:custGeom>
            <a:avLst/>
            <a:gdLst>
              <a:gd name="T0" fmla="*/ 2147483647 w 65"/>
              <a:gd name="T1" fmla="*/ 0 h 53"/>
              <a:gd name="T2" fmla="*/ 0 w 65"/>
              <a:gd name="T3" fmla="*/ 2147483647 h 53"/>
              <a:gd name="T4" fmla="*/ 2147483647 w 65"/>
              <a:gd name="T5" fmla="*/ 2147483647 h 53"/>
              <a:gd name="T6" fmla="*/ 2147483647 w 65"/>
              <a:gd name="T7" fmla="*/ 2147483647 h 53"/>
              <a:gd name="T8" fmla="*/ 2147483647 w 65"/>
              <a:gd name="T9" fmla="*/ 2147483647 h 53"/>
              <a:gd name="T10" fmla="*/ 2147483647 w 65"/>
              <a:gd name="T11" fmla="*/ 2147483647 h 53"/>
              <a:gd name="T12" fmla="*/ 2147483647 w 65"/>
              <a:gd name="T13" fmla="*/ 2147483647 h 53"/>
              <a:gd name="T14" fmla="*/ 2147483647 w 65"/>
              <a:gd name="T15" fmla="*/ 2147483647 h 53"/>
              <a:gd name="T16" fmla="*/ 2147483647 w 65"/>
              <a:gd name="T17" fmla="*/ 2147483647 h 53"/>
              <a:gd name="T18" fmla="*/ 2147483647 w 65"/>
              <a:gd name="T19" fmla="*/ 2147483647 h 53"/>
              <a:gd name="T20" fmla="*/ 2147483647 w 65"/>
              <a:gd name="T21" fmla="*/ 2147483647 h 53"/>
              <a:gd name="T22" fmla="*/ 2147483647 w 65"/>
              <a:gd name="T23" fmla="*/ 2147483647 h 53"/>
              <a:gd name="T24" fmla="*/ 2147483647 w 65"/>
              <a:gd name="T25" fmla="*/ 2147483647 h 53"/>
              <a:gd name="T26" fmla="*/ 2147483647 w 65"/>
              <a:gd name="T27" fmla="*/ 2147483647 h 53"/>
              <a:gd name="T28" fmla="*/ 2147483647 w 65"/>
              <a:gd name="T29" fmla="*/ 2147483647 h 53"/>
              <a:gd name="T30" fmla="*/ 2147483647 w 65"/>
              <a:gd name="T31" fmla="*/ 2147483647 h 53"/>
              <a:gd name="T32" fmla="*/ 2147483647 w 6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5" h="53">
                <a:moveTo>
                  <a:pt x="1" y="0"/>
                </a:moveTo>
                <a:lnTo>
                  <a:pt x="0" y="3"/>
                </a:lnTo>
                <a:lnTo>
                  <a:pt x="1" y="8"/>
                </a:lnTo>
                <a:lnTo>
                  <a:pt x="5" y="16"/>
                </a:lnTo>
                <a:lnTo>
                  <a:pt x="13" y="25"/>
                </a:lnTo>
                <a:lnTo>
                  <a:pt x="22" y="34"/>
                </a:lnTo>
                <a:lnTo>
                  <a:pt x="36" y="42"/>
                </a:lnTo>
                <a:lnTo>
                  <a:pt x="49" y="49"/>
                </a:lnTo>
                <a:lnTo>
                  <a:pt x="65" y="53"/>
                </a:lnTo>
                <a:lnTo>
                  <a:pt x="57" y="48"/>
                </a:lnTo>
                <a:lnTo>
                  <a:pt x="49" y="39"/>
                </a:lnTo>
                <a:lnTo>
                  <a:pt x="40" y="30"/>
                </a:lnTo>
                <a:lnTo>
                  <a:pt x="29" y="21"/>
                </a:lnTo>
                <a:lnTo>
                  <a:pt x="21" y="13"/>
                </a:lnTo>
                <a:lnTo>
                  <a:pt x="12" y="5"/>
                </a:lnTo>
                <a:lnTo>
                  <a:pt x="5" y="1"/>
                </a:lnTo>
                <a:lnTo>
                  <a:pt x="1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60" name="Freeform 178"/>
          <p:cNvSpPr>
            <a:spLocks/>
          </p:cNvSpPr>
          <p:nvPr/>
        </p:nvSpPr>
        <p:spPr bwMode="auto">
          <a:xfrm>
            <a:off x="8720139" y="6429375"/>
            <a:ext cx="66675" cy="96838"/>
          </a:xfrm>
          <a:custGeom>
            <a:avLst/>
            <a:gdLst>
              <a:gd name="T0" fmla="*/ 2147483647 w 85"/>
              <a:gd name="T1" fmla="*/ 0 h 61"/>
              <a:gd name="T2" fmla="*/ 0 w 85"/>
              <a:gd name="T3" fmla="*/ 2147483647 h 61"/>
              <a:gd name="T4" fmla="*/ 2147483647 w 85"/>
              <a:gd name="T5" fmla="*/ 2147483647 h 61"/>
              <a:gd name="T6" fmla="*/ 2147483647 w 85"/>
              <a:gd name="T7" fmla="*/ 2147483647 h 61"/>
              <a:gd name="T8" fmla="*/ 2147483647 w 85"/>
              <a:gd name="T9" fmla="*/ 2147483647 h 61"/>
              <a:gd name="T10" fmla="*/ 2147483647 w 85"/>
              <a:gd name="T11" fmla="*/ 2147483647 h 61"/>
              <a:gd name="T12" fmla="*/ 2147483647 w 85"/>
              <a:gd name="T13" fmla="*/ 2147483647 h 61"/>
              <a:gd name="T14" fmla="*/ 2147483647 w 85"/>
              <a:gd name="T15" fmla="*/ 2147483647 h 61"/>
              <a:gd name="T16" fmla="*/ 2147483647 w 85"/>
              <a:gd name="T17" fmla="*/ 2147483647 h 61"/>
              <a:gd name="T18" fmla="*/ 2147483647 w 85"/>
              <a:gd name="T19" fmla="*/ 2147483647 h 61"/>
              <a:gd name="T20" fmla="*/ 2147483647 w 85"/>
              <a:gd name="T21" fmla="*/ 2147483647 h 61"/>
              <a:gd name="T22" fmla="*/ 2147483647 w 85"/>
              <a:gd name="T23" fmla="*/ 2147483647 h 61"/>
              <a:gd name="T24" fmla="*/ 2147483647 w 85"/>
              <a:gd name="T25" fmla="*/ 2147483647 h 61"/>
              <a:gd name="T26" fmla="*/ 2147483647 w 85"/>
              <a:gd name="T27" fmla="*/ 2147483647 h 61"/>
              <a:gd name="T28" fmla="*/ 2147483647 w 85"/>
              <a:gd name="T29" fmla="*/ 2147483647 h 61"/>
              <a:gd name="T30" fmla="*/ 2147483647 w 85"/>
              <a:gd name="T31" fmla="*/ 2147483647 h 61"/>
              <a:gd name="T32" fmla="*/ 2147483647 w 85"/>
              <a:gd name="T33" fmla="*/ 0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5" h="61">
                <a:moveTo>
                  <a:pt x="3" y="0"/>
                </a:moveTo>
                <a:lnTo>
                  <a:pt x="0" y="4"/>
                </a:lnTo>
                <a:lnTo>
                  <a:pt x="3" y="10"/>
                </a:lnTo>
                <a:lnTo>
                  <a:pt x="11" y="20"/>
                </a:lnTo>
                <a:lnTo>
                  <a:pt x="22" y="30"/>
                </a:lnTo>
                <a:lnTo>
                  <a:pt x="36" y="40"/>
                </a:lnTo>
                <a:lnTo>
                  <a:pt x="51" y="49"/>
                </a:lnTo>
                <a:lnTo>
                  <a:pt x="69" y="57"/>
                </a:lnTo>
                <a:lnTo>
                  <a:pt x="85" y="61"/>
                </a:lnTo>
                <a:lnTo>
                  <a:pt x="78" y="57"/>
                </a:lnTo>
                <a:lnTo>
                  <a:pt x="69" y="48"/>
                </a:lnTo>
                <a:lnTo>
                  <a:pt x="58" y="38"/>
                </a:lnTo>
                <a:lnTo>
                  <a:pt x="44" y="27"/>
                </a:lnTo>
                <a:lnTo>
                  <a:pt x="32" y="15"/>
                </a:lnTo>
                <a:lnTo>
                  <a:pt x="20" y="7"/>
                </a:lnTo>
                <a:lnTo>
                  <a:pt x="10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61" name="Freeform 179"/>
          <p:cNvSpPr>
            <a:spLocks/>
          </p:cNvSpPr>
          <p:nvPr/>
        </p:nvSpPr>
        <p:spPr bwMode="auto">
          <a:xfrm>
            <a:off x="8761414" y="6411913"/>
            <a:ext cx="58737" cy="107950"/>
          </a:xfrm>
          <a:custGeom>
            <a:avLst/>
            <a:gdLst>
              <a:gd name="T0" fmla="*/ 2147483647 w 74"/>
              <a:gd name="T1" fmla="*/ 0 h 68"/>
              <a:gd name="T2" fmla="*/ 0 w 74"/>
              <a:gd name="T3" fmla="*/ 2147483647 h 68"/>
              <a:gd name="T4" fmla="*/ 2147483647 w 74"/>
              <a:gd name="T5" fmla="*/ 2147483647 h 68"/>
              <a:gd name="T6" fmla="*/ 2147483647 w 74"/>
              <a:gd name="T7" fmla="*/ 2147483647 h 68"/>
              <a:gd name="T8" fmla="*/ 2147483647 w 74"/>
              <a:gd name="T9" fmla="*/ 2147483647 h 68"/>
              <a:gd name="T10" fmla="*/ 2147483647 w 74"/>
              <a:gd name="T11" fmla="*/ 2147483647 h 68"/>
              <a:gd name="T12" fmla="*/ 2147483647 w 74"/>
              <a:gd name="T13" fmla="*/ 2147483647 h 68"/>
              <a:gd name="T14" fmla="*/ 2147483647 w 74"/>
              <a:gd name="T15" fmla="*/ 2147483647 h 68"/>
              <a:gd name="T16" fmla="*/ 2147483647 w 74"/>
              <a:gd name="T17" fmla="*/ 2147483647 h 68"/>
              <a:gd name="T18" fmla="*/ 2147483647 w 74"/>
              <a:gd name="T19" fmla="*/ 2147483647 h 68"/>
              <a:gd name="T20" fmla="*/ 2147483647 w 74"/>
              <a:gd name="T21" fmla="*/ 2147483647 h 68"/>
              <a:gd name="T22" fmla="*/ 2147483647 w 74"/>
              <a:gd name="T23" fmla="*/ 2147483647 h 68"/>
              <a:gd name="T24" fmla="*/ 2147483647 w 74"/>
              <a:gd name="T25" fmla="*/ 2147483647 h 68"/>
              <a:gd name="T26" fmla="*/ 2147483647 w 74"/>
              <a:gd name="T27" fmla="*/ 2147483647 h 68"/>
              <a:gd name="T28" fmla="*/ 2147483647 w 74"/>
              <a:gd name="T29" fmla="*/ 2147483647 h 68"/>
              <a:gd name="T30" fmla="*/ 2147483647 w 74"/>
              <a:gd name="T31" fmla="*/ 2147483647 h 68"/>
              <a:gd name="T32" fmla="*/ 2147483647 w 74"/>
              <a:gd name="T33" fmla="*/ 0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4" h="68">
                <a:moveTo>
                  <a:pt x="3" y="0"/>
                </a:moveTo>
                <a:lnTo>
                  <a:pt x="0" y="4"/>
                </a:lnTo>
                <a:lnTo>
                  <a:pt x="2" y="12"/>
                </a:lnTo>
                <a:lnTo>
                  <a:pt x="9" y="22"/>
                </a:lnTo>
                <a:lnTo>
                  <a:pt x="19" y="34"/>
                </a:lnTo>
                <a:lnTo>
                  <a:pt x="31" y="45"/>
                </a:lnTo>
                <a:lnTo>
                  <a:pt x="45" y="55"/>
                </a:lnTo>
                <a:lnTo>
                  <a:pt x="59" y="64"/>
                </a:lnTo>
                <a:lnTo>
                  <a:pt x="74" y="68"/>
                </a:lnTo>
                <a:lnTo>
                  <a:pt x="70" y="63"/>
                </a:lnTo>
                <a:lnTo>
                  <a:pt x="62" y="53"/>
                </a:lnTo>
                <a:lnTo>
                  <a:pt x="53" y="42"/>
                </a:lnTo>
                <a:lnTo>
                  <a:pt x="41" y="29"/>
                </a:lnTo>
                <a:lnTo>
                  <a:pt x="29" y="17"/>
                </a:lnTo>
                <a:lnTo>
                  <a:pt x="18" y="7"/>
                </a:lnTo>
                <a:lnTo>
                  <a:pt x="9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62" name="Freeform 180"/>
          <p:cNvSpPr>
            <a:spLocks/>
          </p:cNvSpPr>
          <p:nvPr/>
        </p:nvSpPr>
        <p:spPr bwMode="auto">
          <a:xfrm>
            <a:off x="8831263" y="6407151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2147483647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3" y="11"/>
                </a:lnTo>
                <a:lnTo>
                  <a:pt x="10" y="20"/>
                </a:lnTo>
                <a:lnTo>
                  <a:pt x="18" y="32"/>
                </a:lnTo>
                <a:lnTo>
                  <a:pt x="29" y="43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6"/>
                </a:lnTo>
                <a:lnTo>
                  <a:pt x="53" y="48"/>
                </a:lnTo>
                <a:lnTo>
                  <a:pt x="45" y="37"/>
                </a:lnTo>
                <a:lnTo>
                  <a:pt x="37" y="25"/>
                </a:lnTo>
                <a:lnTo>
                  <a:pt x="27" y="14"/>
                </a:lnTo>
                <a:lnTo>
                  <a:pt x="18" y="6"/>
                </a:lnTo>
                <a:lnTo>
                  <a:pt x="10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63" name="Freeform 181"/>
          <p:cNvSpPr>
            <a:spLocks/>
          </p:cNvSpPr>
          <p:nvPr/>
        </p:nvSpPr>
        <p:spPr bwMode="auto">
          <a:xfrm>
            <a:off x="8870951" y="6403975"/>
            <a:ext cx="36513" cy="88900"/>
          </a:xfrm>
          <a:custGeom>
            <a:avLst/>
            <a:gdLst>
              <a:gd name="T0" fmla="*/ 2147483647 w 46"/>
              <a:gd name="T1" fmla="*/ 0 h 56"/>
              <a:gd name="T2" fmla="*/ 2147483647 w 46"/>
              <a:gd name="T3" fmla="*/ 2147483647 h 56"/>
              <a:gd name="T4" fmla="*/ 0 w 46"/>
              <a:gd name="T5" fmla="*/ 2147483647 h 56"/>
              <a:gd name="T6" fmla="*/ 2147483647 w 46"/>
              <a:gd name="T7" fmla="*/ 2147483647 h 56"/>
              <a:gd name="T8" fmla="*/ 2147483647 w 46"/>
              <a:gd name="T9" fmla="*/ 2147483647 h 56"/>
              <a:gd name="T10" fmla="*/ 2147483647 w 46"/>
              <a:gd name="T11" fmla="*/ 2147483647 h 56"/>
              <a:gd name="T12" fmla="*/ 2147483647 w 46"/>
              <a:gd name="T13" fmla="*/ 2147483647 h 56"/>
              <a:gd name="T14" fmla="*/ 2147483647 w 46"/>
              <a:gd name="T15" fmla="*/ 2147483647 h 56"/>
              <a:gd name="T16" fmla="*/ 2147483647 w 46"/>
              <a:gd name="T17" fmla="*/ 2147483647 h 56"/>
              <a:gd name="T18" fmla="*/ 2147483647 w 46"/>
              <a:gd name="T19" fmla="*/ 2147483647 h 56"/>
              <a:gd name="T20" fmla="*/ 2147483647 w 46"/>
              <a:gd name="T21" fmla="*/ 2147483647 h 56"/>
              <a:gd name="T22" fmla="*/ 2147483647 w 46"/>
              <a:gd name="T23" fmla="*/ 2147483647 h 56"/>
              <a:gd name="T24" fmla="*/ 2147483647 w 46"/>
              <a:gd name="T25" fmla="*/ 2147483647 h 56"/>
              <a:gd name="T26" fmla="*/ 2147483647 w 46"/>
              <a:gd name="T27" fmla="*/ 2147483647 h 56"/>
              <a:gd name="T28" fmla="*/ 2147483647 w 46"/>
              <a:gd name="T29" fmla="*/ 2147483647 h 56"/>
              <a:gd name="T30" fmla="*/ 2147483647 w 46"/>
              <a:gd name="T31" fmla="*/ 2147483647 h 56"/>
              <a:gd name="T32" fmla="*/ 2147483647 w 46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56">
                <a:moveTo>
                  <a:pt x="4" y="0"/>
                </a:moveTo>
                <a:lnTo>
                  <a:pt x="2" y="3"/>
                </a:lnTo>
                <a:lnTo>
                  <a:pt x="0" y="9"/>
                </a:lnTo>
                <a:lnTo>
                  <a:pt x="2" y="17"/>
                </a:lnTo>
                <a:lnTo>
                  <a:pt x="6" y="26"/>
                </a:lnTo>
                <a:lnTo>
                  <a:pt x="12" y="37"/>
                </a:lnTo>
                <a:lnTo>
                  <a:pt x="20" y="45"/>
                </a:lnTo>
                <a:lnTo>
                  <a:pt x="32" y="52"/>
                </a:lnTo>
                <a:lnTo>
                  <a:pt x="46" y="56"/>
                </a:lnTo>
                <a:lnTo>
                  <a:pt x="42" y="50"/>
                </a:lnTo>
                <a:lnTo>
                  <a:pt x="37" y="42"/>
                </a:lnTo>
                <a:lnTo>
                  <a:pt x="31" y="33"/>
                </a:lnTo>
                <a:lnTo>
                  <a:pt x="26" y="22"/>
                </a:lnTo>
                <a:lnTo>
                  <a:pt x="20" y="13"/>
                </a:lnTo>
                <a:lnTo>
                  <a:pt x="15" y="5"/>
                </a:lnTo>
                <a:lnTo>
                  <a:pt x="10" y="1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64" name="Freeform 182"/>
          <p:cNvSpPr>
            <a:spLocks/>
          </p:cNvSpPr>
          <p:nvPr/>
        </p:nvSpPr>
        <p:spPr bwMode="auto">
          <a:xfrm>
            <a:off x="8936039" y="6389688"/>
            <a:ext cx="26987" cy="69850"/>
          </a:xfrm>
          <a:custGeom>
            <a:avLst/>
            <a:gdLst>
              <a:gd name="T0" fmla="*/ 2147483647 w 35"/>
              <a:gd name="T1" fmla="*/ 0 h 44"/>
              <a:gd name="T2" fmla="*/ 0 w 35"/>
              <a:gd name="T3" fmla="*/ 2147483647 h 44"/>
              <a:gd name="T4" fmla="*/ 0 w 35"/>
              <a:gd name="T5" fmla="*/ 2147483647 h 44"/>
              <a:gd name="T6" fmla="*/ 2147483647 w 35"/>
              <a:gd name="T7" fmla="*/ 2147483647 h 44"/>
              <a:gd name="T8" fmla="*/ 2147483647 w 35"/>
              <a:gd name="T9" fmla="*/ 2147483647 h 44"/>
              <a:gd name="T10" fmla="*/ 2147483647 w 35"/>
              <a:gd name="T11" fmla="*/ 2147483647 h 44"/>
              <a:gd name="T12" fmla="*/ 2147483647 w 35"/>
              <a:gd name="T13" fmla="*/ 2147483647 h 44"/>
              <a:gd name="T14" fmla="*/ 2147483647 w 35"/>
              <a:gd name="T15" fmla="*/ 2147483647 h 44"/>
              <a:gd name="T16" fmla="*/ 2147483647 w 35"/>
              <a:gd name="T17" fmla="*/ 2147483647 h 44"/>
              <a:gd name="T18" fmla="*/ 2147483647 w 35"/>
              <a:gd name="T19" fmla="*/ 2147483647 h 44"/>
              <a:gd name="T20" fmla="*/ 2147483647 w 35"/>
              <a:gd name="T21" fmla="*/ 2147483647 h 44"/>
              <a:gd name="T22" fmla="*/ 2147483647 w 35"/>
              <a:gd name="T23" fmla="*/ 2147483647 h 44"/>
              <a:gd name="T24" fmla="*/ 2147483647 w 35"/>
              <a:gd name="T25" fmla="*/ 0 h 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5" h="44">
                <a:moveTo>
                  <a:pt x="3" y="0"/>
                </a:moveTo>
                <a:lnTo>
                  <a:pt x="0" y="3"/>
                </a:lnTo>
                <a:lnTo>
                  <a:pt x="0" y="9"/>
                </a:lnTo>
                <a:lnTo>
                  <a:pt x="3" y="16"/>
                </a:lnTo>
                <a:lnTo>
                  <a:pt x="7" y="23"/>
                </a:lnTo>
                <a:lnTo>
                  <a:pt x="13" y="31"/>
                </a:lnTo>
                <a:lnTo>
                  <a:pt x="20" y="37"/>
                </a:lnTo>
                <a:lnTo>
                  <a:pt x="28" y="42"/>
                </a:lnTo>
                <a:lnTo>
                  <a:pt x="35" y="44"/>
                </a:lnTo>
                <a:lnTo>
                  <a:pt x="28" y="33"/>
                </a:lnTo>
                <a:lnTo>
                  <a:pt x="20" y="19"/>
                </a:lnTo>
                <a:lnTo>
                  <a:pt x="12" y="6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65" name="Freeform 183"/>
          <p:cNvSpPr>
            <a:spLocks/>
          </p:cNvSpPr>
          <p:nvPr/>
        </p:nvSpPr>
        <p:spPr bwMode="auto">
          <a:xfrm>
            <a:off x="8967789" y="6396038"/>
            <a:ext cx="20637" cy="44450"/>
          </a:xfrm>
          <a:custGeom>
            <a:avLst/>
            <a:gdLst>
              <a:gd name="T0" fmla="*/ 2147483647 w 26"/>
              <a:gd name="T1" fmla="*/ 2147483647 h 28"/>
              <a:gd name="T2" fmla="*/ 0 w 26"/>
              <a:gd name="T3" fmla="*/ 2147483647 h 28"/>
              <a:gd name="T4" fmla="*/ 2147483647 w 26"/>
              <a:gd name="T5" fmla="*/ 2147483647 h 28"/>
              <a:gd name="T6" fmla="*/ 2147483647 w 26"/>
              <a:gd name="T7" fmla="*/ 2147483647 h 28"/>
              <a:gd name="T8" fmla="*/ 2147483647 w 26"/>
              <a:gd name="T9" fmla="*/ 2147483647 h 28"/>
              <a:gd name="T10" fmla="*/ 2147483647 w 26"/>
              <a:gd name="T11" fmla="*/ 2147483647 h 28"/>
              <a:gd name="T12" fmla="*/ 2147483647 w 26"/>
              <a:gd name="T13" fmla="*/ 2147483647 h 28"/>
              <a:gd name="T14" fmla="*/ 2147483647 w 26"/>
              <a:gd name="T15" fmla="*/ 0 h 28"/>
              <a:gd name="T16" fmla="*/ 2147483647 w 26"/>
              <a:gd name="T17" fmla="*/ 2147483647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" h="28">
                <a:moveTo>
                  <a:pt x="2" y="1"/>
                </a:moveTo>
                <a:lnTo>
                  <a:pt x="0" y="10"/>
                </a:lnTo>
                <a:lnTo>
                  <a:pt x="4" y="20"/>
                </a:lnTo>
                <a:lnTo>
                  <a:pt x="14" y="28"/>
                </a:lnTo>
                <a:lnTo>
                  <a:pt x="26" y="27"/>
                </a:lnTo>
                <a:lnTo>
                  <a:pt x="15" y="22"/>
                </a:lnTo>
                <a:lnTo>
                  <a:pt x="11" y="10"/>
                </a:lnTo>
                <a:lnTo>
                  <a:pt x="8" y="0"/>
                </a:lnTo>
                <a:lnTo>
                  <a:pt x="2" y="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66" name="Freeform 184"/>
          <p:cNvSpPr>
            <a:spLocks/>
          </p:cNvSpPr>
          <p:nvPr/>
        </p:nvSpPr>
        <p:spPr bwMode="auto">
          <a:xfrm>
            <a:off x="8696326" y="6434139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0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2147483647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5" h="58">
                <a:moveTo>
                  <a:pt x="2" y="0"/>
                </a:moveTo>
                <a:lnTo>
                  <a:pt x="0" y="4"/>
                </a:lnTo>
                <a:lnTo>
                  <a:pt x="1" y="10"/>
                </a:lnTo>
                <a:lnTo>
                  <a:pt x="8" y="19"/>
                </a:lnTo>
                <a:lnTo>
                  <a:pt x="17" y="28"/>
                </a:lnTo>
                <a:lnTo>
                  <a:pt x="29" y="38"/>
                </a:lnTo>
                <a:lnTo>
                  <a:pt x="44" y="46"/>
                </a:lnTo>
                <a:lnTo>
                  <a:pt x="59" y="54"/>
                </a:lnTo>
                <a:lnTo>
                  <a:pt x="75" y="58"/>
                </a:lnTo>
                <a:lnTo>
                  <a:pt x="69" y="53"/>
                </a:lnTo>
                <a:lnTo>
                  <a:pt x="60" y="45"/>
                </a:lnTo>
                <a:lnTo>
                  <a:pt x="51" y="35"/>
                </a:lnTo>
                <a:lnTo>
                  <a:pt x="40" y="25"/>
                </a:lnTo>
                <a:lnTo>
                  <a:pt x="29" y="15"/>
                </a:lnTo>
                <a:lnTo>
                  <a:pt x="19" y="6"/>
                </a:lnTo>
                <a:lnTo>
                  <a:pt x="9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67" name="Freeform 185"/>
          <p:cNvSpPr>
            <a:spLocks/>
          </p:cNvSpPr>
          <p:nvPr/>
        </p:nvSpPr>
        <p:spPr bwMode="auto">
          <a:xfrm>
            <a:off x="8643939" y="6450014"/>
            <a:ext cx="47625" cy="73025"/>
          </a:xfrm>
          <a:custGeom>
            <a:avLst/>
            <a:gdLst>
              <a:gd name="T0" fmla="*/ 2147483647 w 60"/>
              <a:gd name="T1" fmla="*/ 0 h 46"/>
              <a:gd name="T2" fmla="*/ 0 w 60"/>
              <a:gd name="T3" fmla="*/ 2147483647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2147483647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0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0" h="46">
                <a:moveTo>
                  <a:pt x="3" y="0"/>
                </a:moveTo>
                <a:lnTo>
                  <a:pt x="0" y="4"/>
                </a:lnTo>
                <a:lnTo>
                  <a:pt x="1" y="8"/>
                </a:lnTo>
                <a:lnTo>
                  <a:pt x="5" y="15"/>
                </a:lnTo>
                <a:lnTo>
                  <a:pt x="12" y="22"/>
                </a:lnTo>
                <a:lnTo>
                  <a:pt x="20" y="29"/>
                </a:lnTo>
                <a:lnTo>
                  <a:pt x="31" y="36"/>
                </a:lnTo>
                <a:lnTo>
                  <a:pt x="44" y="43"/>
                </a:lnTo>
                <a:lnTo>
                  <a:pt x="60" y="46"/>
                </a:lnTo>
                <a:lnTo>
                  <a:pt x="52" y="41"/>
                </a:lnTo>
                <a:lnTo>
                  <a:pt x="44" y="33"/>
                </a:lnTo>
                <a:lnTo>
                  <a:pt x="36" y="25"/>
                </a:lnTo>
                <a:lnTo>
                  <a:pt x="28" y="18"/>
                </a:lnTo>
                <a:lnTo>
                  <a:pt x="20" y="11"/>
                </a:lnTo>
                <a:lnTo>
                  <a:pt x="13" y="5"/>
                </a:lnTo>
                <a:lnTo>
                  <a:pt x="7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68" name="Freeform 186"/>
          <p:cNvSpPr>
            <a:spLocks/>
          </p:cNvSpPr>
          <p:nvPr/>
        </p:nvSpPr>
        <p:spPr bwMode="auto">
          <a:xfrm>
            <a:off x="8805863" y="6418264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0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2" y="10"/>
                </a:lnTo>
                <a:lnTo>
                  <a:pt x="8" y="20"/>
                </a:lnTo>
                <a:lnTo>
                  <a:pt x="18" y="32"/>
                </a:lnTo>
                <a:lnTo>
                  <a:pt x="28" y="42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5"/>
                </a:lnTo>
                <a:lnTo>
                  <a:pt x="53" y="47"/>
                </a:lnTo>
                <a:lnTo>
                  <a:pt x="45" y="36"/>
                </a:lnTo>
                <a:lnTo>
                  <a:pt x="37" y="25"/>
                </a:lnTo>
                <a:lnTo>
                  <a:pt x="27" y="14"/>
                </a:lnTo>
                <a:lnTo>
                  <a:pt x="18" y="5"/>
                </a:lnTo>
                <a:lnTo>
                  <a:pt x="1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69" name="Freeform 187"/>
          <p:cNvSpPr>
            <a:spLocks/>
          </p:cNvSpPr>
          <p:nvPr/>
        </p:nvSpPr>
        <p:spPr bwMode="auto">
          <a:xfrm>
            <a:off x="8899526" y="6396039"/>
            <a:ext cx="36513" cy="84137"/>
          </a:xfrm>
          <a:custGeom>
            <a:avLst/>
            <a:gdLst>
              <a:gd name="T0" fmla="*/ 2147483647 w 47"/>
              <a:gd name="T1" fmla="*/ 0 h 53"/>
              <a:gd name="T2" fmla="*/ 0 w 47"/>
              <a:gd name="T3" fmla="*/ 2147483647 h 53"/>
              <a:gd name="T4" fmla="*/ 2147483647 w 47"/>
              <a:gd name="T5" fmla="*/ 2147483647 h 53"/>
              <a:gd name="T6" fmla="*/ 2147483647 w 47"/>
              <a:gd name="T7" fmla="*/ 2147483647 h 53"/>
              <a:gd name="T8" fmla="*/ 2147483647 w 47"/>
              <a:gd name="T9" fmla="*/ 2147483647 h 53"/>
              <a:gd name="T10" fmla="*/ 2147483647 w 47"/>
              <a:gd name="T11" fmla="*/ 2147483647 h 53"/>
              <a:gd name="T12" fmla="*/ 2147483647 w 47"/>
              <a:gd name="T13" fmla="*/ 2147483647 h 53"/>
              <a:gd name="T14" fmla="*/ 2147483647 w 47"/>
              <a:gd name="T15" fmla="*/ 2147483647 h 53"/>
              <a:gd name="T16" fmla="*/ 2147483647 w 47"/>
              <a:gd name="T17" fmla="*/ 2147483647 h 53"/>
              <a:gd name="T18" fmla="*/ 2147483647 w 47"/>
              <a:gd name="T19" fmla="*/ 2147483647 h 53"/>
              <a:gd name="T20" fmla="*/ 2147483647 w 47"/>
              <a:gd name="T21" fmla="*/ 2147483647 h 53"/>
              <a:gd name="T22" fmla="*/ 2147483647 w 47"/>
              <a:gd name="T23" fmla="*/ 2147483647 h 53"/>
              <a:gd name="T24" fmla="*/ 2147483647 w 47"/>
              <a:gd name="T25" fmla="*/ 2147483647 h 53"/>
              <a:gd name="T26" fmla="*/ 2147483647 w 47"/>
              <a:gd name="T27" fmla="*/ 2147483647 h 53"/>
              <a:gd name="T28" fmla="*/ 2147483647 w 47"/>
              <a:gd name="T29" fmla="*/ 2147483647 h 53"/>
              <a:gd name="T30" fmla="*/ 2147483647 w 47"/>
              <a:gd name="T31" fmla="*/ 2147483647 h 53"/>
              <a:gd name="T32" fmla="*/ 2147483647 w 47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" h="53">
                <a:moveTo>
                  <a:pt x="3" y="0"/>
                </a:moveTo>
                <a:lnTo>
                  <a:pt x="0" y="4"/>
                </a:lnTo>
                <a:lnTo>
                  <a:pt x="2" y="10"/>
                </a:lnTo>
                <a:lnTo>
                  <a:pt x="7" y="18"/>
                </a:lnTo>
                <a:lnTo>
                  <a:pt x="14" y="28"/>
                </a:lnTo>
                <a:lnTo>
                  <a:pt x="22" y="38"/>
                </a:lnTo>
                <a:lnTo>
                  <a:pt x="31" y="45"/>
                </a:lnTo>
                <a:lnTo>
                  <a:pt x="39" y="51"/>
                </a:lnTo>
                <a:lnTo>
                  <a:pt x="47" y="53"/>
                </a:lnTo>
                <a:lnTo>
                  <a:pt x="44" y="48"/>
                </a:lnTo>
                <a:lnTo>
                  <a:pt x="39" y="41"/>
                </a:lnTo>
                <a:lnTo>
                  <a:pt x="34" y="32"/>
                </a:lnTo>
                <a:lnTo>
                  <a:pt x="27" y="23"/>
                </a:lnTo>
                <a:lnTo>
                  <a:pt x="20" y="15"/>
                </a:lnTo>
                <a:lnTo>
                  <a:pt x="14" y="8"/>
                </a:lnTo>
                <a:lnTo>
                  <a:pt x="8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70" name="Freeform 188"/>
          <p:cNvSpPr>
            <a:spLocks/>
          </p:cNvSpPr>
          <p:nvPr/>
        </p:nvSpPr>
        <p:spPr bwMode="auto">
          <a:xfrm>
            <a:off x="8612188" y="6510338"/>
            <a:ext cx="55562" cy="12700"/>
          </a:xfrm>
          <a:custGeom>
            <a:avLst/>
            <a:gdLst>
              <a:gd name="T0" fmla="*/ 2147483647 w 71"/>
              <a:gd name="T1" fmla="*/ 2147483647 h 8"/>
              <a:gd name="T2" fmla="*/ 2147483647 w 71"/>
              <a:gd name="T3" fmla="*/ 2147483647 h 8"/>
              <a:gd name="T4" fmla="*/ 2147483647 w 71"/>
              <a:gd name="T5" fmla="*/ 2147483647 h 8"/>
              <a:gd name="T6" fmla="*/ 2147483647 w 71"/>
              <a:gd name="T7" fmla="*/ 2147483647 h 8"/>
              <a:gd name="T8" fmla="*/ 2147483647 w 71"/>
              <a:gd name="T9" fmla="*/ 2147483647 h 8"/>
              <a:gd name="T10" fmla="*/ 2147483647 w 71"/>
              <a:gd name="T11" fmla="*/ 2147483647 h 8"/>
              <a:gd name="T12" fmla="*/ 2147483647 w 71"/>
              <a:gd name="T13" fmla="*/ 2147483647 h 8"/>
              <a:gd name="T14" fmla="*/ 2147483647 w 71"/>
              <a:gd name="T15" fmla="*/ 2147483647 h 8"/>
              <a:gd name="T16" fmla="*/ 0 w 71"/>
              <a:gd name="T17" fmla="*/ 2147483647 h 8"/>
              <a:gd name="T18" fmla="*/ 2147483647 w 71"/>
              <a:gd name="T19" fmla="*/ 2147483647 h 8"/>
              <a:gd name="T20" fmla="*/ 2147483647 w 71"/>
              <a:gd name="T21" fmla="*/ 2147483647 h 8"/>
              <a:gd name="T22" fmla="*/ 2147483647 w 71"/>
              <a:gd name="T23" fmla="*/ 0 h 8"/>
              <a:gd name="T24" fmla="*/ 2147483647 w 71"/>
              <a:gd name="T25" fmla="*/ 0 h 8"/>
              <a:gd name="T26" fmla="*/ 2147483647 w 71"/>
              <a:gd name="T27" fmla="*/ 2147483647 h 8"/>
              <a:gd name="T28" fmla="*/ 2147483647 w 71"/>
              <a:gd name="T29" fmla="*/ 2147483647 h 8"/>
              <a:gd name="T30" fmla="*/ 2147483647 w 71"/>
              <a:gd name="T31" fmla="*/ 2147483647 h 8"/>
              <a:gd name="T32" fmla="*/ 2147483647 w 71"/>
              <a:gd name="T33" fmla="*/ 2147483647 h 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1" h="8">
                <a:moveTo>
                  <a:pt x="71" y="4"/>
                </a:moveTo>
                <a:lnTo>
                  <a:pt x="65" y="4"/>
                </a:lnTo>
                <a:lnTo>
                  <a:pt x="56" y="5"/>
                </a:lnTo>
                <a:lnTo>
                  <a:pt x="44" y="6"/>
                </a:lnTo>
                <a:lnTo>
                  <a:pt x="32" y="7"/>
                </a:lnTo>
                <a:lnTo>
                  <a:pt x="20" y="8"/>
                </a:lnTo>
                <a:lnTo>
                  <a:pt x="9" y="8"/>
                </a:lnTo>
                <a:lnTo>
                  <a:pt x="2" y="7"/>
                </a:lnTo>
                <a:lnTo>
                  <a:pt x="0" y="5"/>
                </a:lnTo>
                <a:lnTo>
                  <a:pt x="2" y="2"/>
                </a:lnTo>
                <a:lnTo>
                  <a:pt x="10" y="1"/>
                </a:lnTo>
                <a:lnTo>
                  <a:pt x="20" y="0"/>
                </a:lnTo>
                <a:lnTo>
                  <a:pt x="30" y="0"/>
                </a:lnTo>
                <a:lnTo>
                  <a:pt x="43" y="1"/>
                </a:lnTo>
                <a:lnTo>
                  <a:pt x="53" y="2"/>
                </a:lnTo>
                <a:lnTo>
                  <a:pt x="64" y="3"/>
                </a:lnTo>
                <a:lnTo>
                  <a:pt x="71" y="4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71" name="Freeform 189"/>
          <p:cNvSpPr>
            <a:spLocks/>
          </p:cNvSpPr>
          <p:nvPr/>
        </p:nvSpPr>
        <p:spPr bwMode="auto">
          <a:xfrm>
            <a:off x="8653464" y="6526213"/>
            <a:ext cx="77787" cy="93662"/>
          </a:xfrm>
          <a:custGeom>
            <a:avLst/>
            <a:gdLst>
              <a:gd name="T0" fmla="*/ 2147483647 w 98"/>
              <a:gd name="T1" fmla="*/ 0 h 59"/>
              <a:gd name="T2" fmla="*/ 2147483647 w 98"/>
              <a:gd name="T3" fmla="*/ 2147483647 h 59"/>
              <a:gd name="T4" fmla="*/ 2147483647 w 98"/>
              <a:gd name="T5" fmla="*/ 2147483647 h 59"/>
              <a:gd name="T6" fmla="*/ 2147483647 w 98"/>
              <a:gd name="T7" fmla="*/ 2147483647 h 59"/>
              <a:gd name="T8" fmla="*/ 2147483647 w 98"/>
              <a:gd name="T9" fmla="*/ 2147483647 h 59"/>
              <a:gd name="T10" fmla="*/ 2147483647 w 98"/>
              <a:gd name="T11" fmla="*/ 2147483647 h 59"/>
              <a:gd name="T12" fmla="*/ 2147483647 w 98"/>
              <a:gd name="T13" fmla="*/ 2147483647 h 59"/>
              <a:gd name="T14" fmla="*/ 0 w 98"/>
              <a:gd name="T15" fmla="*/ 2147483647 h 59"/>
              <a:gd name="T16" fmla="*/ 2147483647 w 98"/>
              <a:gd name="T17" fmla="*/ 2147483647 h 59"/>
              <a:gd name="T18" fmla="*/ 2147483647 w 98"/>
              <a:gd name="T19" fmla="*/ 2147483647 h 59"/>
              <a:gd name="T20" fmla="*/ 2147483647 w 98"/>
              <a:gd name="T21" fmla="*/ 2147483647 h 59"/>
              <a:gd name="T22" fmla="*/ 2147483647 w 98"/>
              <a:gd name="T23" fmla="*/ 2147483647 h 59"/>
              <a:gd name="T24" fmla="*/ 2147483647 w 98"/>
              <a:gd name="T25" fmla="*/ 2147483647 h 59"/>
              <a:gd name="T26" fmla="*/ 2147483647 w 98"/>
              <a:gd name="T27" fmla="*/ 2147483647 h 59"/>
              <a:gd name="T28" fmla="*/ 2147483647 w 98"/>
              <a:gd name="T29" fmla="*/ 2147483647 h 59"/>
              <a:gd name="T30" fmla="*/ 2147483647 w 98"/>
              <a:gd name="T31" fmla="*/ 2147483647 h 59"/>
              <a:gd name="T32" fmla="*/ 2147483647 w 98"/>
              <a:gd name="T33" fmla="*/ 0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8" h="59">
                <a:moveTo>
                  <a:pt x="98" y="0"/>
                </a:moveTo>
                <a:lnTo>
                  <a:pt x="87" y="4"/>
                </a:lnTo>
                <a:lnTo>
                  <a:pt x="71" y="10"/>
                </a:lnTo>
                <a:lnTo>
                  <a:pt x="53" y="18"/>
                </a:lnTo>
                <a:lnTo>
                  <a:pt x="35" y="28"/>
                </a:lnTo>
                <a:lnTo>
                  <a:pt x="19" y="38"/>
                </a:lnTo>
                <a:lnTo>
                  <a:pt x="7" y="46"/>
                </a:lnTo>
                <a:lnTo>
                  <a:pt x="0" y="53"/>
                </a:lnTo>
                <a:lnTo>
                  <a:pt x="1" y="59"/>
                </a:lnTo>
                <a:lnTo>
                  <a:pt x="9" y="59"/>
                </a:lnTo>
                <a:lnTo>
                  <a:pt x="20" y="53"/>
                </a:lnTo>
                <a:lnTo>
                  <a:pt x="33" y="45"/>
                </a:lnTo>
                <a:lnTo>
                  <a:pt x="48" y="35"/>
                </a:lnTo>
                <a:lnTo>
                  <a:pt x="61" y="24"/>
                </a:lnTo>
                <a:lnTo>
                  <a:pt x="76" y="13"/>
                </a:lnTo>
                <a:lnTo>
                  <a:pt x="88" y="5"/>
                </a:lnTo>
                <a:lnTo>
                  <a:pt x="98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72" name="Freeform 190"/>
          <p:cNvSpPr>
            <a:spLocks/>
          </p:cNvSpPr>
          <p:nvPr/>
        </p:nvSpPr>
        <p:spPr bwMode="auto">
          <a:xfrm>
            <a:off x="8686800" y="6523038"/>
            <a:ext cx="71438" cy="100012"/>
          </a:xfrm>
          <a:custGeom>
            <a:avLst/>
            <a:gdLst>
              <a:gd name="T0" fmla="*/ 2147483647 w 88"/>
              <a:gd name="T1" fmla="*/ 0 h 63"/>
              <a:gd name="T2" fmla="*/ 2147483647 w 88"/>
              <a:gd name="T3" fmla="*/ 2147483647 h 63"/>
              <a:gd name="T4" fmla="*/ 2147483647 w 88"/>
              <a:gd name="T5" fmla="*/ 2147483647 h 63"/>
              <a:gd name="T6" fmla="*/ 2147483647 w 88"/>
              <a:gd name="T7" fmla="*/ 2147483647 h 63"/>
              <a:gd name="T8" fmla="*/ 2147483647 w 88"/>
              <a:gd name="T9" fmla="*/ 2147483647 h 63"/>
              <a:gd name="T10" fmla="*/ 2147483647 w 88"/>
              <a:gd name="T11" fmla="*/ 2147483647 h 63"/>
              <a:gd name="T12" fmla="*/ 2147483647 w 88"/>
              <a:gd name="T13" fmla="*/ 2147483647 h 63"/>
              <a:gd name="T14" fmla="*/ 0 w 88"/>
              <a:gd name="T15" fmla="*/ 2147483647 h 63"/>
              <a:gd name="T16" fmla="*/ 2147483647 w 88"/>
              <a:gd name="T17" fmla="*/ 2147483647 h 63"/>
              <a:gd name="T18" fmla="*/ 2147483647 w 88"/>
              <a:gd name="T19" fmla="*/ 2147483647 h 63"/>
              <a:gd name="T20" fmla="*/ 2147483647 w 88"/>
              <a:gd name="T21" fmla="*/ 2147483647 h 63"/>
              <a:gd name="T22" fmla="*/ 2147483647 w 88"/>
              <a:gd name="T23" fmla="*/ 2147483647 h 63"/>
              <a:gd name="T24" fmla="*/ 2147483647 w 88"/>
              <a:gd name="T25" fmla="*/ 2147483647 h 63"/>
              <a:gd name="T26" fmla="*/ 2147483647 w 88"/>
              <a:gd name="T27" fmla="*/ 2147483647 h 63"/>
              <a:gd name="T28" fmla="*/ 2147483647 w 88"/>
              <a:gd name="T29" fmla="*/ 2147483647 h 63"/>
              <a:gd name="T30" fmla="*/ 2147483647 w 88"/>
              <a:gd name="T31" fmla="*/ 2147483647 h 63"/>
              <a:gd name="T32" fmla="*/ 2147483647 w 88"/>
              <a:gd name="T33" fmla="*/ 0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8" h="63">
                <a:moveTo>
                  <a:pt x="88" y="0"/>
                </a:moveTo>
                <a:lnTo>
                  <a:pt x="77" y="5"/>
                </a:lnTo>
                <a:lnTo>
                  <a:pt x="63" y="13"/>
                </a:lnTo>
                <a:lnTo>
                  <a:pt x="47" y="22"/>
                </a:lnTo>
                <a:lnTo>
                  <a:pt x="29" y="34"/>
                </a:lnTo>
                <a:lnTo>
                  <a:pt x="16" y="44"/>
                </a:lnTo>
                <a:lnTo>
                  <a:pt x="5" y="52"/>
                </a:lnTo>
                <a:lnTo>
                  <a:pt x="0" y="60"/>
                </a:lnTo>
                <a:lnTo>
                  <a:pt x="2" y="63"/>
                </a:lnTo>
                <a:lnTo>
                  <a:pt x="10" y="61"/>
                </a:lnTo>
                <a:lnTo>
                  <a:pt x="21" y="54"/>
                </a:lnTo>
                <a:lnTo>
                  <a:pt x="35" y="45"/>
                </a:lnTo>
                <a:lnTo>
                  <a:pt x="47" y="34"/>
                </a:lnTo>
                <a:lnTo>
                  <a:pt x="60" y="22"/>
                </a:lnTo>
                <a:lnTo>
                  <a:pt x="71" y="12"/>
                </a:lnTo>
                <a:lnTo>
                  <a:pt x="81" y="4"/>
                </a:lnTo>
                <a:lnTo>
                  <a:pt x="88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73" name="Freeform 191"/>
          <p:cNvSpPr>
            <a:spLocks/>
          </p:cNvSpPr>
          <p:nvPr/>
        </p:nvSpPr>
        <p:spPr bwMode="auto">
          <a:xfrm>
            <a:off x="8724900" y="6521451"/>
            <a:ext cx="63500" cy="106363"/>
          </a:xfrm>
          <a:custGeom>
            <a:avLst/>
            <a:gdLst>
              <a:gd name="T0" fmla="*/ 2147483647 w 79"/>
              <a:gd name="T1" fmla="*/ 0 h 67"/>
              <a:gd name="T2" fmla="*/ 2147483647 w 79"/>
              <a:gd name="T3" fmla="*/ 2147483647 h 67"/>
              <a:gd name="T4" fmla="*/ 2147483647 w 79"/>
              <a:gd name="T5" fmla="*/ 2147483647 h 67"/>
              <a:gd name="T6" fmla="*/ 2147483647 w 79"/>
              <a:gd name="T7" fmla="*/ 2147483647 h 67"/>
              <a:gd name="T8" fmla="*/ 2147483647 w 79"/>
              <a:gd name="T9" fmla="*/ 2147483647 h 67"/>
              <a:gd name="T10" fmla="*/ 2147483647 w 79"/>
              <a:gd name="T11" fmla="*/ 2147483647 h 67"/>
              <a:gd name="T12" fmla="*/ 2147483647 w 79"/>
              <a:gd name="T13" fmla="*/ 2147483647 h 67"/>
              <a:gd name="T14" fmla="*/ 0 w 79"/>
              <a:gd name="T15" fmla="*/ 2147483647 h 67"/>
              <a:gd name="T16" fmla="*/ 2147483647 w 79"/>
              <a:gd name="T17" fmla="*/ 2147483647 h 67"/>
              <a:gd name="T18" fmla="*/ 2147483647 w 79"/>
              <a:gd name="T19" fmla="*/ 2147483647 h 67"/>
              <a:gd name="T20" fmla="*/ 2147483647 w 79"/>
              <a:gd name="T21" fmla="*/ 2147483647 h 67"/>
              <a:gd name="T22" fmla="*/ 2147483647 w 79"/>
              <a:gd name="T23" fmla="*/ 2147483647 h 67"/>
              <a:gd name="T24" fmla="*/ 2147483647 w 79"/>
              <a:gd name="T25" fmla="*/ 2147483647 h 67"/>
              <a:gd name="T26" fmla="*/ 2147483647 w 79"/>
              <a:gd name="T27" fmla="*/ 2147483647 h 67"/>
              <a:gd name="T28" fmla="*/ 2147483647 w 79"/>
              <a:gd name="T29" fmla="*/ 2147483647 h 67"/>
              <a:gd name="T30" fmla="*/ 2147483647 w 79"/>
              <a:gd name="T31" fmla="*/ 2147483647 h 67"/>
              <a:gd name="T32" fmla="*/ 2147483647 w 79"/>
              <a:gd name="T33" fmla="*/ 0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9" h="67">
                <a:moveTo>
                  <a:pt x="79" y="0"/>
                </a:moveTo>
                <a:lnTo>
                  <a:pt x="67" y="6"/>
                </a:lnTo>
                <a:lnTo>
                  <a:pt x="54" y="15"/>
                </a:lnTo>
                <a:lnTo>
                  <a:pt x="39" y="25"/>
                </a:lnTo>
                <a:lnTo>
                  <a:pt x="24" y="37"/>
                </a:lnTo>
                <a:lnTo>
                  <a:pt x="12" y="48"/>
                </a:lnTo>
                <a:lnTo>
                  <a:pt x="4" y="56"/>
                </a:lnTo>
                <a:lnTo>
                  <a:pt x="0" y="64"/>
                </a:lnTo>
                <a:lnTo>
                  <a:pt x="3" y="67"/>
                </a:lnTo>
                <a:lnTo>
                  <a:pt x="9" y="65"/>
                </a:lnTo>
                <a:lnTo>
                  <a:pt x="19" y="58"/>
                </a:lnTo>
                <a:lnTo>
                  <a:pt x="29" y="48"/>
                </a:lnTo>
                <a:lnTo>
                  <a:pt x="40" y="37"/>
                </a:lnTo>
                <a:lnTo>
                  <a:pt x="51" y="24"/>
                </a:lnTo>
                <a:lnTo>
                  <a:pt x="62" y="13"/>
                </a:lnTo>
                <a:lnTo>
                  <a:pt x="71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74" name="Freeform 192"/>
          <p:cNvSpPr>
            <a:spLocks/>
          </p:cNvSpPr>
          <p:nvPr/>
        </p:nvSpPr>
        <p:spPr bwMode="auto">
          <a:xfrm>
            <a:off x="8770939" y="6513514"/>
            <a:ext cx="47625" cy="98425"/>
          </a:xfrm>
          <a:custGeom>
            <a:avLst/>
            <a:gdLst>
              <a:gd name="T0" fmla="*/ 2147483647 w 60"/>
              <a:gd name="T1" fmla="*/ 0 h 62"/>
              <a:gd name="T2" fmla="*/ 2147483647 w 60"/>
              <a:gd name="T3" fmla="*/ 2147483647 h 62"/>
              <a:gd name="T4" fmla="*/ 2147483647 w 60"/>
              <a:gd name="T5" fmla="*/ 2147483647 h 62"/>
              <a:gd name="T6" fmla="*/ 2147483647 w 60"/>
              <a:gd name="T7" fmla="*/ 2147483647 h 62"/>
              <a:gd name="T8" fmla="*/ 2147483647 w 60"/>
              <a:gd name="T9" fmla="*/ 2147483647 h 62"/>
              <a:gd name="T10" fmla="*/ 2147483647 w 60"/>
              <a:gd name="T11" fmla="*/ 2147483647 h 62"/>
              <a:gd name="T12" fmla="*/ 2147483647 w 60"/>
              <a:gd name="T13" fmla="*/ 2147483647 h 62"/>
              <a:gd name="T14" fmla="*/ 0 w 60"/>
              <a:gd name="T15" fmla="*/ 2147483647 h 62"/>
              <a:gd name="T16" fmla="*/ 2147483647 w 60"/>
              <a:gd name="T17" fmla="*/ 2147483647 h 62"/>
              <a:gd name="T18" fmla="*/ 2147483647 w 60"/>
              <a:gd name="T19" fmla="*/ 2147483647 h 62"/>
              <a:gd name="T20" fmla="*/ 2147483647 w 60"/>
              <a:gd name="T21" fmla="*/ 2147483647 h 62"/>
              <a:gd name="T22" fmla="*/ 2147483647 w 60"/>
              <a:gd name="T23" fmla="*/ 2147483647 h 62"/>
              <a:gd name="T24" fmla="*/ 2147483647 w 60"/>
              <a:gd name="T25" fmla="*/ 2147483647 h 62"/>
              <a:gd name="T26" fmla="*/ 2147483647 w 60"/>
              <a:gd name="T27" fmla="*/ 2147483647 h 62"/>
              <a:gd name="T28" fmla="*/ 2147483647 w 60"/>
              <a:gd name="T29" fmla="*/ 2147483647 h 62"/>
              <a:gd name="T30" fmla="*/ 2147483647 w 60"/>
              <a:gd name="T31" fmla="*/ 2147483647 h 62"/>
              <a:gd name="T32" fmla="*/ 2147483647 w 60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0" h="62">
                <a:moveTo>
                  <a:pt x="60" y="0"/>
                </a:moveTo>
                <a:lnTo>
                  <a:pt x="52" y="6"/>
                </a:lnTo>
                <a:lnTo>
                  <a:pt x="40" y="14"/>
                </a:lnTo>
                <a:lnTo>
                  <a:pt x="28" y="24"/>
                </a:lnTo>
                <a:lnTo>
                  <a:pt x="17" y="35"/>
                </a:lnTo>
                <a:lnTo>
                  <a:pt x="8" y="45"/>
                </a:lnTo>
                <a:lnTo>
                  <a:pt x="1" y="54"/>
                </a:lnTo>
                <a:lnTo>
                  <a:pt x="0" y="60"/>
                </a:lnTo>
                <a:lnTo>
                  <a:pt x="5" y="62"/>
                </a:lnTo>
                <a:lnTo>
                  <a:pt x="13" y="60"/>
                </a:lnTo>
                <a:lnTo>
                  <a:pt x="21" y="54"/>
                </a:lnTo>
                <a:lnTo>
                  <a:pt x="29" y="46"/>
                </a:lnTo>
                <a:lnTo>
                  <a:pt x="36" y="36"/>
                </a:lnTo>
                <a:lnTo>
                  <a:pt x="42" y="24"/>
                </a:lnTo>
                <a:lnTo>
                  <a:pt x="48" y="14"/>
                </a:lnTo>
                <a:lnTo>
                  <a:pt x="54" y="6"/>
                </a:lnTo>
                <a:lnTo>
                  <a:pt x="6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75" name="Freeform 193"/>
          <p:cNvSpPr>
            <a:spLocks/>
          </p:cNvSpPr>
          <p:nvPr/>
        </p:nvSpPr>
        <p:spPr bwMode="auto">
          <a:xfrm>
            <a:off x="8863013" y="6497639"/>
            <a:ext cx="23812" cy="85725"/>
          </a:xfrm>
          <a:custGeom>
            <a:avLst/>
            <a:gdLst>
              <a:gd name="T0" fmla="*/ 2147483647 w 29"/>
              <a:gd name="T1" fmla="*/ 0 h 54"/>
              <a:gd name="T2" fmla="*/ 2147483647 w 29"/>
              <a:gd name="T3" fmla="*/ 2147483647 h 54"/>
              <a:gd name="T4" fmla="*/ 2147483647 w 29"/>
              <a:gd name="T5" fmla="*/ 2147483647 h 54"/>
              <a:gd name="T6" fmla="*/ 2147483647 w 29"/>
              <a:gd name="T7" fmla="*/ 2147483647 h 54"/>
              <a:gd name="T8" fmla="*/ 2147483647 w 29"/>
              <a:gd name="T9" fmla="*/ 2147483647 h 54"/>
              <a:gd name="T10" fmla="*/ 2147483647 w 29"/>
              <a:gd name="T11" fmla="*/ 2147483647 h 54"/>
              <a:gd name="T12" fmla="*/ 0 w 29"/>
              <a:gd name="T13" fmla="*/ 2147483647 h 54"/>
              <a:gd name="T14" fmla="*/ 2147483647 w 29"/>
              <a:gd name="T15" fmla="*/ 2147483647 h 54"/>
              <a:gd name="T16" fmla="*/ 2147483647 w 29"/>
              <a:gd name="T17" fmla="*/ 2147483647 h 54"/>
              <a:gd name="T18" fmla="*/ 2147483647 w 29"/>
              <a:gd name="T19" fmla="*/ 2147483647 h 54"/>
              <a:gd name="T20" fmla="*/ 2147483647 w 29"/>
              <a:gd name="T21" fmla="*/ 2147483647 h 54"/>
              <a:gd name="T22" fmla="*/ 2147483647 w 29"/>
              <a:gd name="T23" fmla="*/ 2147483647 h 54"/>
              <a:gd name="T24" fmla="*/ 2147483647 w 29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" h="54">
                <a:moveTo>
                  <a:pt x="29" y="0"/>
                </a:moveTo>
                <a:lnTo>
                  <a:pt x="22" y="6"/>
                </a:lnTo>
                <a:lnTo>
                  <a:pt x="16" y="15"/>
                </a:lnTo>
                <a:lnTo>
                  <a:pt x="9" y="24"/>
                </a:lnTo>
                <a:lnTo>
                  <a:pt x="5" y="33"/>
                </a:lnTo>
                <a:lnTo>
                  <a:pt x="1" y="42"/>
                </a:lnTo>
                <a:lnTo>
                  <a:pt x="0" y="48"/>
                </a:lnTo>
                <a:lnTo>
                  <a:pt x="2" y="53"/>
                </a:lnTo>
                <a:lnTo>
                  <a:pt x="9" y="54"/>
                </a:lnTo>
                <a:lnTo>
                  <a:pt x="21" y="47"/>
                </a:lnTo>
                <a:lnTo>
                  <a:pt x="24" y="30"/>
                </a:lnTo>
                <a:lnTo>
                  <a:pt x="25" y="13"/>
                </a:lnTo>
                <a:lnTo>
                  <a:pt x="29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76" name="Freeform 194"/>
          <p:cNvSpPr>
            <a:spLocks/>
          </p:cNvSpPr>
          <p:nvPr/>
        </p:nvSpPr>
        <p:spPr bwMode="auto">
          <a:xfrm>
            <a:off x="8901113" y="6488114"/>
            <a:ext cx="11112" cy="73025"/>
          </a:xfrm>
          <a:custGeom>
            <a:avLst/>
            <a:gdLst>
              <a:gd name="T0" fmla="*/ 2147483647 w 13"/>
              <a:gd name="T1" fmla="*/ 0 h 46"/>
              <a:gd name="T2" fmla="*/ 2147483647 w 13"/>
              <a:gd name="T3" fmla="*/ 2147483647 h 46"/>
              <a:gd name="T4" fmla="*/ 2147483647 w 13"/>
              <a:gd name="T5" fmla="*/ 2147483647 h 46"/>
              <a:gd name="T6" fmla="*/ 0 w 13"/>
              <a:gd name="T7" fmla="*/ 2147483647 h 46"/>
              <a:gd name="T8" fmla="*/ 2147483647 w 13"/>
              <a:gd name="T9" fmla="*/ 2147483647 h 46"/>
              <a:gd name="T10" fmla="*/ 2147483647 w 13"/>
              <a:gd name="T11" fmla="*/ 2147483647 h 46"/>
              <a:gd name="T12" fmla="*/ 2147483647 w 13"/>
              <a:gd name="T13" fmla="*/ 2147483647 h 46"/>
              <a:gd name="T14" fmla="*/ 2147483647 w 13"/>
              <a:gd name="T15" fmla="*/ 2147483647 h 46"/>
              <a:gd name="T16" fmla="*/ 2147483647 w 13"/>
              <a:gd name="T17" fmla="*/ 0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" h="46">
                <a:moveTo>
                  <a:pt x="13" y="0"/>
                </a:moveTo>
                <a:lnTo>
                  <a:pt x="7" y="11"/>
                </a:lnTo>
                <a:lnTo>
                  <a:pt x="1" y="28"/>
                </a:lnTo>
                <a:lnTo>
                  <a:pt x="0" y="41"/>
                </a:lnTo>
                <a:lnTo>
                  <a:pt x="7" y="46"/>
                </a:lnTo>
                <a:lnTo>
                  <a:pt x="13" y="40"/>
                </a:lnTo>
                <a:lnTo>
                  <a:pt x="13" y="28"/>
                </a:lnTo>
                <a:lnTo>
                  <a:pt x="12" y="14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77" name="Freeform 195"/>
          <p:cNvSpPr>
            <a:spLocks/>
          </p:cNvSpPr>
          <p:nvPr/>
        </p:nvSpPr>
        <p:spPr bwMode="auto">
          <a:xfrm>
            <a:off x="8928100" y="6477000"/>
            <a:ext cx="14288" cy="71438"/>
          </a:xfrm>
          <a:custGeom>
            <a:avLst/>
            <a:gdLst>
              <a:gd name="T0" fmla="*/ 2147483647 w 17"/>
              <a:gd name="T1" fmla="*/ 0 h 45"/>
              <a:gd name="T2" fmla="*/ 2147483647 w 17"/>
              <a:gd name="T3" fmla="*/ 2147483647 h 45"/>
              <a:gd name="T4" fmla="*/ 0 w 17"/>
              <a:gd name="T5" fmla="*/ 2147483647 h 45"/>
              <a:gd name="T6" fmla="*/ 2147483647 w 17"/>
              <a:gd name="T7" fmla="*/ 2147483647 h 45"/>
              <a:gd name="T8" fmla="*/ 2147483647 w 17"/>
              <a:gd name="T9" fmla="*/ 2147483647 h 45"/>
              <a:gd name="T10" fmla="*/ 2147483647 w 17"/>
              <a:gd name="T11" fmla="*/ 2147483647 h 45"/>
              <a:gd name="T12" fmla="*/ 2147483647 w 17"/>
              <a:gd name="T13" fmla="*/ 2147483647 h 45"/>
              <a:gd name="T14" fmla="*/ 2147483647 w 17"/>
              <a:gd name="T15" fmla="*/ 2147483647 h 45"/>
              <a:gd name="T16" fmla="*/ 2147483647 w 17"/>
              <a:gd name="T17" fmla="*/ 0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45">
                <a:moveTo>
                  <a:pt x="8" y="0"/>
                </a:moveTo>
                <a:lnTo>
                  <a:pt x="2" y="10"/>
                </a:lnTo>
                <a:lnTo>
                  <a:pt x="0" y="26"/>
                </a:lnTo>
                <a:lnTo>
                  <a:pt x="2" y="39"/>
                </a:lnTo>
                <a:lnTo>
                  <a:pt x="10" y="45"/>
                </a:lnTo>
                <a:lnTo>
                  <a:pt x="17" y="41"/>
                </a:lnTo>
                <a:lnTo>
                  <a:pt x="14" y="30"/>
                </a:lnTo>
                <a:lnTo>
                  <a:pt x="9" y="14"/>
                </a:lnTo>
                <a:lnTo>
                  <a:pt x="8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78" name="Freeform 196"/>
          <p:cNvSpPr>
            <a:spLocks/>
          </p:cNvSpPr>
          <p:nvPr/>
        </p:nvSpPr>
        <p:spPr bwMode="auto">
          <a:xfrm>
            <a:off x="8951914" y="6456363"/>
            <a:ext cx="14287" cy="69850"/>
          </a:xfrm>
          <a:custGeom>
            <a:avLst/>
            <a:gdLst>
              <a:gd name="T0" fmla="*/ 2147483647 w 19"/>
              <a:gd name="T1" fmla="*/ 0 h 44"/>
              <a:gd name="T2" fmla="*/ 2147483647 w 19"/>
              <a:gd name="T3" fmla="*/ 2147483647 h 44"/>
              <a:gd name="T4" fmla="*/ 2147483647 w 19"/>
              <a:gd name="T5" fmla="*/ 2147483647 h 44"/>
              <a:gd name="T6" fmla="*/ 0 w 19"/>
              <a:gd name="T7" fmla="*/ 2147483647 h 44"/>
              <a:gd name="T8" fmla="*/ 2147483647 w 19"/>
              <a:gd name="T9" fmla="*/ 2147483647 h 44"/>
              <a:gd name="T10" fmla="*/ 2147483647 w 19"/>
              <a:gd name="T11" fmla="*/ 2147483647 h 44"/>
              <a:gd name="T12" fmla="*/ 2147483647 w 19"/>
              <a:gd name="T13" fmla="*/ 2147483647 h 44"/>
              <a:gd name="T14" fmla="*/ 2147483647 w 19"/>
              <a:gd name="T15" fmla="*/ 2147483647 h 44"/>
              <a:gd name="T16" fmla="*/ 2147483647 w 19"/>
              <a:gd name="T17" fmla="*/ 0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44">
                <a:moveTo>
                  <a:pt x="18" y="0"/>
                </a:moveTo>
                <a:lnTo>
                  <a:pt x="9" y="6"/>
                </a:lnTo>
                <a:lnTo>
                  <a:pt x="1" y="19"/>
                </a:lnTo>
                <a:lnTo>
                  <a:pt x="0" y="35"/>
                </a:lnTo>
                <a:lnTo>
                  <a:pt x="8" y="44"/>
                </a:lnTo>
                <a:lnTo>
                  <a:pt x="18" y="41"/>
                </a:lnTo>
                <a:lnTo>
                  <a:pt x="19" y="28"/>
                </a:lnTo>
                <a:lnTo>
                  <a:pt x="18" y="12"/>
                </a:lnTo>
                <a:lnTo>
                  <a:pt x="18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79" name="Freeform 197"/>
          <p:cNvSpPr>
            <a:spLocks/>
          </p:cNvSpPr>
          <p:nvPr/>
        </p:nvSpPr>
        <p:spPr bwMode="auto">
          <a:xfrm>
            <a:off x="8969375" y="6440489"/>
            <a:ext cx="14288" cy="77787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2147483647 h 49"/>
              <a:gd name="T4" fmla="*/ 2147483647 w 17"/>
              <a:gd name="T5" fmla="*/ 2147483647 h 49"/>
              <a:gd name="T6" fmla="*/ 0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0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49">
                <a:moveTo>
                  <a:pt x="13" y="0"/>
                </a:moveTo>
                <a:lnTo>
                  <a:pt x="8" y="11"/>
                </a:lnTo>
                <a:lnTo>
                  <a:pt x="3" y="24"/>
                </a:lnTo>
                <a:lnTo>
                  <a:pt x="0" y="38"/>
                </a:lnTo>
                <a:lnTo>
                  <a:pt x="7" y="49"/>
                </a:lnTo>
                <a:lnTo>
                  <a:pt x="15" y="46"/>
                </a:lnTo>
                <a:lnTo>
                  <a:pt x="17" y="30"/>
                </a:lnTo>
                <a:lnTo>
                  <a:pt x="16" y="13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80" name="Freeform 198"/>
          <p:cNvSpPr>
            <a:spLocks/>
          </p:cNvSpPr>
          <p:nvPr/>
        </p:nvSpPr>
        <p:spPr bwMode="auto">
          <a:xfrm>
            <a:off x="8623300" y="6523038"/>
            <a:ext cx="77788" cy="76200"/>
          </a:xfrm>
          <a:custGeom>
            <a:avLst/>
            <a:gdLst>
              <a:gd name="T0" fmla="*/ 2147483647 w 99"/>
              <a:gd name="T1" fmla="*/ 2147483647 h 48"/>
              <a:gd name="T2" fmla="*/ 2147483647 w 99"/>
              <a:gd name="T3" fmla="*/ 2147483647 h 48"/>
              <a:gd name="T4" fmla="*/ 2147483647 w 99"/>
              <a:gd name="T5" fmla="*/ 2147483647 h 48"/>
              <a:gd name="T6" fmla="*/ 2147483647 w 99"/>
              <a:gd name="T7" fmla="*/ 2147483647 h 48"/>
              <a:gd name="T8" fmla="*/ 2147483647 w 99"/>
              <a:gd name="T9" fmla="*/ 2147483647 h 48"/>
              <a:gd name="T10" fmla="*/ 2147483647 w 99"/>
              <a:gd name="T11" fmla="*/ 2147483647 h 48"/>
              <a:gd name="T12" fmla="*/ 2147483647 w 99"/>
              <a:gd name="T13" fmla="*/ 2147483647 h 48"/>
              <a:gd name="T14" fmla="*/ 2147483647 w 99"/>
              <a:gd name="T15" fmla="*/ 2147483647 h 48"/>
              <a:gd name="T16" fmla="*/ 2147483647 w 99"/>
              <a:gd name="T17" fmla="*/ 0 h 48"/>
              <a:gd name="T18" fmla="*/ 2147483647 w 99"/>
              <a:gd name="T19" fmla="*/ 2147483647 h 48"/>
              <a:gd name="T20" fmla="*/ 2147483647 w 99"/>
              <a:gd name="T21" fmla="*/ 2147483647 h 48"/>
              <a:gd name="T22" fmla="*/ 2147483647 w 99"/>
              <a:gd name="T23" fmla="*/ 2147483647 h 48"/>
              <a:gd name="T24" fmla="*/ 2147483647 w 99"/>
              <a:gd name="T25" fmla="*/ 2147483647 h 48"/>
              <a:gd name="T26" fmla="*/ 2147483647 w 99"/>
              <a:gd name="T27" fmla="*/ 2147483647 h 48"/>
              <a:gd name="T28" fmla="*/ 2147483647 w 99"/>
              <a:gd name="T29" fmla="*/ 2147483647 h 48"/>
              <a:gd name="T30" fmla="*/ 0 w 99"/>
              <a:gd name="T31" fmla="*/ 2147483647 h 48"/>
              <a:gd name="T32" fmla="*/ 2147483647 w 99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9" h="48">
                <a:moveTo>
                  <a:pt x="3" y="48"/>
                </a:moveTo>
                <a:lnTo>
                  <a:pt x="8" y="46"/>
                </a:lnTo>
                <a:lnTo>
                  <a:pt x="17" y="41"/>
                </a:lnTo>
                <a:lnTo>
                  <a:pt x="28" y="34"/>
                </a:lnTo>
                <a:lnTo>
                  <a:pt x="43" y="26"/>
                </a:lnTo>
                <a:lnTo>
                  <a:pt x="58" y="16"/>
                </a:lnTo>
                <a:lnTo>
                  <a:pt x="72" y="8"/>
                </a:lnTo>
                <a:lnTo>
                  <a:pt x="87" y="3"/>
                </a:lnTo>
                <a:lnTo>
                  <a:pt x="99" y="0"/>
                </a:lnTo>
                <a:lnTo>
                  <a:pt x="83" y="3"/>
                </a:lnTo>
                <a:lnTo>
                  <a:pt x="66" y="8"/>
                </a:lnTo>
                <a:lnTo>
                  <a:pt x="47" y="15"/>
                </a:lnTo>
                <a:lnTo>
                  <a:pt x="30" y="22"/>
                </a:lnTo>
                <a:lnTo>
                  <a:pt x="15" y="31"/>
                </a:lnTo>
                <a:lnTo>
                  <a:pt x="4" y="38"/>
                </a:lnTo>
                <a:lnTo>
                  <a:pt x="0" y="44"/>
                </a:lnTo>
                <a:lnTo>
                  <a:pt x="3" y="4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81" name="Freeform 199"/>
          <p:cNvSpPr>
            <a:spLocks/>
          </p:cNvSpPr>
          <p:nvPr/>
        </p:nvSpPr>
        <p:spPr bwMode="auto">
          <a:xfrm>
            <a:off x="8610600" y="6516688"/>
            <a:ext cx="57150" cy="49212"/>
          </a:xfrm>
          <a:custGeom>
            <a:avLst/>
            <a:gdLst>
              <a:gd name="T0" fmla="*/ 2147483647 w 72"/>
              <a:gd name="T1" fmla="*/ 0 h 31"/>
              <a:gd name="T2" fmla="*/ 2147483647 w 72"/>
              <a:gd name="T3" fmla="*/ 2147483647 h 31"/>
              <a:gd name="T4" fmla="*/ 2147483647 w 72"/>
              <a:gd name="T5" fmla="*/ 2147483647 h 31"/>
              <a:gd name="T6" fmla="*/ 2147483647 w 72"/>
              <a:gd name="T7" fmla="*/ 2147483647 h 31"/>
              <a:gd name="T8" fmla="*/ 2147483647 w 72"/>
              <a:gd name="T9" fmla="*/ 2147483647 h 31"/>
              <a:gd name="T10" fmla="*/ 2147483647 w 72"/>
              <a:gd name="T11" fmla="*/ 2147483647 h 31"/>
              <a:gd name="T12" fmla="*/ 2147483647 w 72"/>
              <a:gd name="T13" fmla="*/ 2147483647 h 31"/>
              <a:gd name="T14" fmla="*/ 0 w 72"/>
              <a:gd name="T15" fmla="*/ 2147483647 h 31"/>
              <a:gd name="T16" fmla="*/ 2147483647 w 72"/>
              <a:gd name="T17" fmla="*/ 2147483647 h 31"/>
              <a:gd name="T18" fmla="*/ 2147483647 w 72"/>
              <a:gd name="T19" fmla="*/ 2147483647 h 31"/>
              <a:gd name="T20" fmla="*/ 2147483647 w 72"/>
              <a:gd name="T21" fmla="*/ 2147483647 h 31"/>
              <a:gd name="T22" fmla="*/ 2147483647 w 72"/>
              <a:gd name="T23" fmla="*/ 2147483647 h 31"/>
              <a:gd name="T24" fmla="*/ 2147483647 w 72"/>
              <a:gd name="T25" fmla="*/ 2147483647 h 31"/>
              <a:gd name="T26" fmla="*/ 2147483647 w 72"/>
              <a:gd name="T27" fmla="*/ 2147483647 h 31"/>
              <a:gd name="T28" fmla="*/ 2147483647 w 72"/>
              <a:gd name="T29" fmla="*/ 2147483647 h 31"/>
              <a:gd name="T30" fmla="*/ 2147483647 w 72"/>
              <a:gd name="T31" fmla="*/ 2147483647 h 31"/>
              <a:gd name="T32" fmla="*/ 2147483647 w 72"/>
              <a:gd name="T33" fmla="*/ 0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2" h="31">
                <a:moveTo>
                  <a:pt x="72" y="0"/>
                </a:moveTo>
                <a:lnTo>
                  <a:pt x="63" y="3"/>
                </a:lnTo>
                <a:lnTo>
                  <a:pt x="51" y="7"/>
                </a:lnTo>
                <a:lnTo>
                  <a:pt x="38" y="12"/>
                </a:lnTo>
                <a:lnTo>
                  <a:pt x="25" y="16"/>
                </a:lnTo>
                <a:lnTo>
                  <a:pt x="13" y="21"/>
                </a:lnTo>
                <a:lnTo>
                  <a:pt x="5" y="25"/>
                </a:lnTo>
                <a:lnTo>
                  <a:pt x="0" y="28"/>
                </a:lnTo>
                <a:lnTo>
                  <a:pt x="1" y="31"/>
                </a:lnTo>
                <a:lnTo>
                  <a:pt x="7" y="31"/>
                </a:lnTo>
                <a:lnTo>
                  <a:pt x="15" y="27"/>
                </a:lnTo>
                <a:lnTo>
                  <a:pt x="25" y="23"/>
                </a:lnTo>
                <a:lnTo>
                  <a:pt x="36" y="18"/>
                </a:lnTo>
                <a:lnTo>
                  <a:pt x="48" y="12"/>
                </a:lnTo>
                <a:lnTo>
                  <a:pt x="58" y="7"/>
                </a:lnTo>
                <a:lnTo>
                  <a:pt x="67" y="3"/>
                </a:lnTo>
                <a:lnTo>
                  <a:pt x="72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82" name="Freeform 200"/>
          <p:cNvSpPr>
            <a:spLocks/>
          </p:cNvSpPr>
          <p:nvPr/>
        </p:nvSpPr>
        <p:spPr bwMode="auto">
          <a:xfrm>
            <a:off x="8821739" y="6165851"/>
            <a:ext cx="306387" cy="130175"/>
          </a:xfrm>
          <a:custGeom>
            <a:avLst/>
            <a:gdLst>
              <a:gd name="T0" fmla="*/ 2147483647 w 386"/>
              <a:gd name="T1" fmla="*/ 2147483647 h 82"/>
              <a:gd name="T2" fmla="*/ 2147483647 w 386"/>
              <a:gd name="T3" fmla="*/ 2147483647 h 82"/>
              <a:gd name="T4" fmla="*/ 2147483647 w 386"/>
              <a:gd name="T5" fmla="*/ 2147483647 h 82"/>
              <a:gd name="T6" fmla="*/ 2147483647 w 386"/>
              <a:gd name="T7" fmla="*/ 2147483647 h 82"/>
              <a:gd name="T8" fmla="*/ 2147483647 w 386"/>
              <a:gd name="T9" fmla="*/ 2147483647 h 82"/>
              <a:gd name="T10" fmla="*/ 2147483647 w 386"/>
              <a:gd name="T11" fmla="*/ 2147483647 h 82"/>
              <a:gd name="T12" fmla="*/ 2147483647 w 386"/>
              <a:gd name="T13" fmla="*/ 2147483647 h 82"/>
              <a:gd name="T14" fmla="*/ 2147483647 w 386"/>
              <a:gd name="T15" fmla="*/ 2147483647 h 82"/>
              <a:gd name="T16" fmla="*/ 2147483647 w 386"/>
              <a:gd name="T17" fmla="*/ 2147483647 h 82"/>
              <a:gd name="T18" fmla="*/ 2147483647 w 386"/>
              <a:gd name="T19" fmla="*/ 2147483647 h 82"/>
              <a:gd name="T20" fmla="*/ 2147483647 w 386"/>
              <a:gd name="T21" fmla="*/ 2147483647 h 82"/>
              <a:gd name="T22" fmla="*/ 2147483647 w 386"/>
              <a:gd name="T23" fmla="*/ 2147483647 h 82"/>
              <a:gd name="T24" fmla="*/ 2147483647 w 386"/>
              <a:gd name="T25" fmla="*/ 2147483647 h 82"/>
              <a:gd name="T26" fmla="*/ 2147483647 w 386"/>
              <a:gd name="T27" fmla="*/ 2147483647 h 82"/>
              <a:gd name="T28" fmla="*/ 2147483647 w 386"/>
              <a:gd name="T29" fmla="*/ 2147483647 h 82"/>
              <a:gd name="T30" fmla="*/ 2147483647 w 386"/>
              <a:gd name="T31" fmla="*/ 2147483647 h 82"/>
              <a:gd name="T32" fmla="*/ 2147483647 w 386"/>
              <a:gd name="T33" fmla="*/ 2147483647 h 82"/>
              <a:gd name="T34" fmla="*/ 2147483647 w 386"/>
              <a:gd name="T35" fmla="*/ 2147483647 h 82"/>
              <a:gd name="T36" fmla="*/ 2147483647 w 386"/>
              <a:gd name="T37" fmla="*/ 2147483647 h 82"/>
              <a:gd name="T38" fmla="*/ 2147483647 w 386"/>
              <a:gd name="T39" fmla="*/ 2147483647 h 82"/>
              <a:gd name="T40" fmla="*/ 0 w 386"/>
              <a:gd name="T41" fmla="*/ 2147483647 h 82"/>
              <a:gd name="T42" fmla="*/ 2147483647 w 386"/>
              <a:gd name="T43" fmla="*/ 2147483647 h 82"/>
              <a:gd name="T44" fmla="*/ 2147483647 w 386"/>
              <a:gd name="T45" fmla="*/ 2147483647 h 82"/>
              <a:gd name="T46" fmla="*/ 2147483647 w 386"/>
              <a:gd name="T47" fmla="*/ 2147483647 h 82"/>
              <a:gd name="T48" fmla="*/ 2147483647 w 386"/>
              <a:gd name="T49" fmla="*/ 2147483647 h 82"/>
              <a:gd name="T50" fmla="*/ 2147483647 w 386"/>
              <a:gd name="T51" fmla="*/ 2147483647 h 82"/>
              <a:gd name="T52" fmla="*/ 2147483647 w 386"/>
              <a:gd name="T53" fmla="*/ 0 h 82"/>
              <a:gd name="T54" fmla="*/ 2147483647 w 386"/>
              <a:gd name="T55" fmla="*/ 2147483647 h 82"/>
              <a:gd name="T56" fmla="*/ 2147483647 w 386"/>
              <a:gd name="T57" fmla="*/ 2147483647 h 82"/>
              <a:gd name="T58" fmla="*/ 2147483647 w 386"/>
              <a:gd name="T59" fmla="*/ 2147483647 h 82"/>
              <a:gd name="T60" fmla="*/ 2147483647 w 386"/>
              <a:gd name="T61" fmla="*/ 2147483647 h 82"/>
              <a:gd name="T62" fmla="*/ 2147483647 w 386"/>
              <a:gd name="T63" fmla="*/ 2147483647 h 82"/>
              <a:gd name="T64" fmla="*/ 2147483647 w 386"/>
              <a:gd name="T65" fmla="*/ 2147483647 h 82"/>
              <a:gd name="T66" fmla="*/ 2147483647 w 386"/>
              <a:gd name="T67" fmla="*/ 2147483647 h 82"/>
              <a:gd name="T68" fmla="*/ 2147483647 w 386"/>
              <a:gd name="T69" fmla="*/ 2147483647 h 82"/>
              <a:gd name="T70" fmla="*/ 2147483647 w 386"/>
              <a:gd name="T71" fmla="*/ 2147483647 h 82"/>
              <a:gd name="T72" fmla="*/ 2147483647 w 386"/>
              <a:gd name="T73" fmla="*/ 2147483647 h 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86" h="82">
                <a:moveTo>
                  <a:pt x="385" y="69"/>
                </a:moveTo>
                <a:lnTo>
                  <a:pt x="386" y="72"/>
                </a:lnTo>
                <a:lnTo>
                  <a:pt x="385" y="75"/>
                </a:lnTo>
                <a:lnTo>
                  <a:pt x="383" y="78"/>
                </a:lnTo>
                <a:lnTo>
                  <a:pt x="383" y="82"/>
                </a:lnTo>
                <a:lnTo>
                  <a:pt x="361" y="65"/>
                </a:lnTo>
                <a:lnTo>
                  <a:pt x="336" y="51"/>
                </a:lnTo>
                <a:lnTo>
                  <a:pt x="311" y="38"/>
                </a:lnTo>
                <a:lnTo>
                  <a:pt x="286" y="29"/>
                </a:lnTo>
                <a:lnTo>
                  <a:pt x="259" y="22"/>
                </a:lnTo>
                <a:lnTo>
                  <a:pt x="232" y="17"/>
                </a:lnTo>
                <a:lnTo>
                  <a:pt x="207" y="12"/>
                </a:lnTo>
                <a:lnTo>
                  <a:pt x="180" y="10"/>
                </a:lnTo>
                <a:lnTo>
                  <a:pt x="154" y="9"/>
                </a:lnTo>
                <a:lnTo>
                  <a:pt x="129" y="9"/>
                </a:lnTo>
                <a:lnTo>
                  <a:pt x="104" y="10"/>
                </a:lnTo>
                <a:lnTo>
                  <a:pt x="81" y="12"/>
                </a:lnTo>
                <a:lnTo>
                  <a:pt x="58" y="15"/>
                </a:lnTo>
                <a:lnTo>
                  <a:pt x="38" y="17"/>
                </a:lnTo>
                <a:lnTo>
                  <a:pt x="18" y="19"/>
                </a:lnTo>
                <a:lnTo>
                  <a:pt x="0" y="21"/>
                </a:lnTo>
                <a:lnTo>
                  <a:pt x="12" y="15"/>
                </a:lnTo>
                <a:lnTo>
                  <a:pt x="30" y="9"/>
                </a:lnTo>
                <a:lnTo>
                  <a:pt x="51" y="5"/>
                </a:lnTo>
                <a:lnTo>
                  <a:pt x="74" y="3"/>
                </a:lnTo>
                <a:lnTo>
                  <a:pt x="101" y="1"/>
                </a:lnTo>
                <a:lnTo>
                  <a:pt x="129" y="0"/>
                </a:lnTo>
                <a:lnTo>
                  <a:pt x="158" y="1"/>
                </a:lnTo>
                <a:lnTo>
                  <a:pt x="189" y="2"/>
                </a:lnTo>
                <a:lnTo>
                  <a:pt x="220" y="5"/>
                </a:lnTo>
                <a:lnTo>
                  <a:pt x="249" y="10"/>
                </a:lnTo>
                <a:lnTo>
                  <a:pt x="278" y="16"/>
                </a:lnTo>
                <a:lnTo>
                  <a:pt x="306" y="24"/>
                </a:lnTo>
                <a:lnTo>
                  <a:pt x="330" y="32"/>
                </a:lnTo>
                <a:lnTo>
                  <a:pt x="353" y="43"/>
                </a:lnTo>
                <a:lnTo>
                  <a:pt x="370" y="55"/>
                </a:lnTo>
                <a:lnTo>
                  <a:pt x="385" y="6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83" name="Freeform 201"/>
          <p:cNvSpPr>
            <a:spLocks/>
          </p:cNvSpPr>
          <p:nvPr/>
        </p:nvSpPr>
        <p:spPr bwMode="auto">
          <a:xfrm>
            <a:off x="8829676" y="6178550"/>
            <a:ext cx="41275" cy="95250"/>
          </a:xfrm>
          <a:custGeom>
            <a:avLst/>
            <a:gdLst>
              <a:gd name="T0" fmla="*/ 2147483647 w 51"/>
              <a:gd name="T1" fmla="*/ 0 h 60"/>
              <a:gd name="T2" fmla="*/ 2147483647 w 51"/>
              <a:gd name="T3" fmla="*/ 2147483647 h 60"/>
              <a:gd name="T4" fmla="*/ 2147483647 w 51"/>
              <a:gd name="T5" fmla="*/ 2147483647 h 60"/>
              <a:gd name="T6" fmla="*/ 2147483647 w 51"/>
              <a:gd name="T7" fmla="*/ 2147483647 h 60"/>
              <a:gd name="T8" fmla="*/ 2147483647 w 51"/>
              <a:gd name="T9" fmla="*/ 2147483647 h 60"/>
              <a:gd name="T10" fmla="*/ 2147483647 w 51"/>
              <a:gd name="T11" fmla="*/ 2147483647 h 60"/>
              <a:gd name="T12" fmla="*/ 2147483647 w 51"/>
              <a:gd name="T13" fmla="*/ 2147483647 h 60"/>
              <a:gd name="T14" fmla="*/ 0 w 51"/>
              <a:gd name="T15" fmla="*/ 2147483647 h 60"/>
              <a:gd name="T16" fmla="*/ 2147483647 w 51"/>
              <a:gd name="T17" fmla="*/ 2147483647 h 60"/>
              <a:gd name="T18" fmla="*/ 2147483647 w 51"/>
              <a:gd name="T19" fmla="*/ 2147483647 h 60"/>
              <a:gd name="T20" fmla="*/ 2147483647 w 51"/>
              <a:gd name="T21" fmla="*/ 2147483647 h 60"/>
              <a:gd name="T22" fmla="*/ 2147483647 w 51"/>
              <a:gd name="T23" fmla="*/ 2147483647 h 60"/>
              <a:gd name="T24" fmla="*/ 2147483647 w 51"/>
              <a:gd name="T25" fmla="*/ 2147483647 h 60"/>
              <a:gd name="T26" fmla="*/ 2147483647 w 51"/>
              <a:gd name="T27" fmla="*/ 2147483647 h 60"/>
              <a:gd name="T28" fmla="*/ 2147483647 w 51"/>
              <a:gd name="T29" fmla="*/ 2147483647 h 60"/>
              <a:gd name="T30" fmla="*/ 2147483647 w 51"/>
              <a:gd name="T31" fmla="*/ 2147483647 h 60"/>
              <a:gd name="T32" fmla="*/ 2147483647 w 51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" h="60">
                <a:moveTo>
                  <a:pt x="51" y="0"/>
                </a:moveTo>
                <a:lnTo>
                  <a:pt x="42" y="7"/>
                </a:lnTo>
                <a:lnTo>
                  <a:pt x="31" y="14"/>
                </a:lnTo>
                <a:lnTo>
                  <a:pt x="22" y="23"/>
                </a:lnTo>
                <a:lnTo>
                  <a:pt x="12" y="33"/>
                </a:lnTo>
                <a:lnTo>
                  <a:pt x="6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6" y="59"/>
                </a:lnTo>
                <a:lnTo>
                  <a:pt x="11" y="55"/>
                </a:lnTo>
                <a:lnTo>
                  <a:pt x="16" y="48"/>
                </a:lnTo>
                <a:lnTo>
                  <a:pt x="22" y="40"/>
                </a:lnTo>
                <a:lnTo>
                  <a:pt x="28" y="29"/>
                </a:lnTo>
                <a:lnTo>
                  <a:pt x="35" y="19"/>
                </a:lnTo>
                <a:lnTo>
                  <a:pt x="43" y="9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84" name="Freeform 202"/>
          <p:cNvSpPr>
            <a:spLocks/>
          </p:cNvSpPr>
          <p:nvPr/>
        </p:nvSpPr>
        <p:spPr bwMode="auto">
          <a:xfrm>
            <a:off x="8880475" y="6172201"/>
            <a:ext cx="76200" cy="131763"/>
          </a:xfrm>
          <a:custGeom>
            <a:avLst/>
            <a:gdLst>
              <a:gd name="T0" fmla="*/ 2147483647 w 98"/>
              <a:gd name="T1" fmla="*/ 2147483647 h 83"/>
              <a:gd name="T2" fmla="*/ 0 w 98"/>
              <a:gd name="T3" fmla="*/ 2147483647 h 83"/>
              <a:gd name="T4" fmla="*/ 2147483647 w 98"/>
              <a:gd name="T5" fmla="*/ 2147483647 h 83"/>
              <a:gd name="T6" fmla="*/ 2147483647 w 98"/>
              <a:gd name="T7" fmla="*/ 2147483647 h 83"/>
              <a:gd name="T8" fmla="*/ 2147483647 w 98"/>
              <a:gd name="T9" fmla="*/ 2147483647 h 83"/>
              <a:gd name="T10" fmla="*/ 2147483647 w 98"/>
              <a:gd name="T11" fmla="*/ 2147483647 h 83"/>
              <a:gd name="T12" fmla="*/ 2147483647 w 98"/>
              <a:gd name="T13" fmla="*/ 2147483647 h 83"/>
              <a:gd name="T14" fmla="*/ 2147483647 w 98"/>
              <a:gd name="T15" fmla="*/ 2147483647 h 83"/>
              <a:gd name="T16" fmla="*/ 2147483647 w 98"/>
              <a:gd name="T17" fmla="*/ 0 h 83"/>
              <a:gd name="T18" fmla="*/ 2147483647 w 98"/>
              <a:gd name="T19" fmla="*/ 2147483647 h 83"/>
              <a:gd name="T20" fmla="*/ 2147483647 w 98"/>
              <a:gd name="T21" fmla="*/ 2147483647 h 83"/>
              <a:gd name="T22" fmla="*/ 2147483647 w 98"/>
              <a:gd name="T23" fmla="*/ 2147483647 h 83"/>
              <a:gd name="T24" fmla="*/ 2147483647 w 98"/>
              <a:gd name="T25" fmla="*/ 2147483647 h 83"/>
              <a:gd name="T26" fmla="*/ 2147483647 w 98"/>
              <a:gd name="T27" fmla="*/ 2147483647 h 83"/>
              <a:gd name="T28" fmla="*/ 2147483647 w 98"/>
              <a:gd name="T29" fmla="*/ 2147483647 h 83"/>
              <a:gd name="T30" fmla="*/ 2147483647 w 98"/>
              <a:gd name="T31" fmla="*/ 2147483647 h 83"/>
              <a:gd name="T32" fmla="*/ 2147483647 w 98"/>
              <a:gd name="T33" fmla="*/ 2147483647 h 8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8" h="83">
                <a:moveTo>
                  <a:pt x="1" y="83"/>
                </a:moveTo>
                <a:lnTo>
                  <a:pt x="0" y="79"/>
                </a:lnTo>
                <a:lnTo>
                  <a:pt x="5" y="69"/>
                </a:lnTo>
                <a:lnTo>
                  <a:pt x="16" y="57"/>
                </a:lnTo>
                <a:lnTo>
                  <a:pt x="30" y="44"/>
                </a:lnTo>
                <a:lnTo>
                  <a:pt x="46" y="29"/>
                </a:lnTo>
                <a:lnTo>
                  <a:pt x="63" y="17"/>
                </a:lnTo>
                <a:lnTo>
                  <a:pt x="82" y="6"/>
                </a:lnTo>
                <a:lnTo>
                  <a:pt x="98" y="0"/>
                </a:lnTo>
                <a:lnTo>
                  <a:pt x="90" y="6"/>
                </a:lnTo>
                <a:lnTo>
                  <a:pt x="79" y="18"/>
                </a:lnTo>
                <a:lnTo>
                  <a:pt x="64" y="31"/>
                </a:lnTo>
                <a:lnTo>
                  <a:pt x="48" y="47"/>
                </a:lnTo>
                <a:lnTo>
                  <a:pt x="34" y="61"/>
                </a:lnTo>
                <a:lnTo>
                  <a:pt x="19" y="73"/>
                </a:lnTo>
                <a:lnTo>
                  <a:pt x="8" y="81"/>
                </a:lnTo>
                <a:lnTo>
                  <a:pt x="1" y="8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85" name="Freeform 203"/>
          <p:cNvSpPr>
            <a:spLocks/>
          </p:cNvSpPr>
          <p:nvPr/>
        </p:nvSpPr>
        <p:spPr bwMode="auto">
          <a:xfrm>
            <a:off x="8940800" y="6181726"/>
            <a:ext cx="71438" cy="144463"/>
          </a:xfrm>
          <a:custGeom>
            <a:avLst/>
            <a:gdLst>
              <a:gd name="T0" fmla="*/ 2147483647 w 89"/>
              <a:gd name="T1" fmla="*/ 2147483647 h 91"/>
              <a:gd name="T2" fmla="*/ 0 w 89"/>
              <a:gd name="T3" fmla="*/ 2147483647 h 91"/>
              <a:gd name="T4" fmla="*/ 2147483647 w 89"/>
              <a:gd name="T5" fmla="*/ 2147483647 h 91"/>
              <a:gd name="T6" fmla="*/ 2147483647 w 89"/>
              <a:gd name="T7" fmla="*/ 2147483647 h 91"/>
              <a:gd name="T8" fmla="*/ 2147483647 w 89"/>
              <a:gd name="T9" fmla="*/ 2147483647 h 91"/>
              <a:gd name="T10" fmla="*/ 2147483647 w 89"/>
              <a:gd name="T11" fmla="*/ 2147483647 h 91"/>
              <a:gd name="T12" fmla="*/ 2147483647 w 89"/>
              <a:gd name="T13" fmla="*/ 2147483647 h 91"/>
              <a:gd name="T14" fmla="*/ 2147483647 w 89"/>
              <a:gd name="T15" fmla="*/ 2147483647 h 91"/>
              <a:gd name="T16" fmla="*/ 2147483647 w 89"/>
              <a:gd name="T17" fmla="*/ 0 h 91"/>
              <a:gd name="T18" fmla="*/ 2147483647 w 89"/>
              <a:gd name="T19" fmla="*/ 2147483647 h 91"/>
              <a:gd name="T20" fmla="*/ 2147483647 w 89"/>
              <a:gd name="T21" fmla="*/ 2147483647 h 91"/>
              <a:gd name="T22" fmla="*/ 2147483647 w 89"/>
              <a:gd name="T23" fmla="*/ 2147483647 h 91"/>
              <a:gd name="T24" fmla="*/ 2147483647 w 89"/>
              <a:gd name="T25" fmla="*/ 2147483647 h 91"/>
              <a:gd name="T26" fmla="*/ 2147483647 w 89"/>
              <a:gd name="T27" fmla="*/ 2147483647 h 91"/>
              <a:gd name="T28" fmla="*/ 2147483647 w 89"/>
              <a:gd name="T29" fmla="*/ 2147483647 h 91"/>
              <a:gd name="T30" fmla="*/ 2147483647 w 89"/>
              <a:gd name="T31" fmla="*/ 2147483647 h 91"/>
              <a:gd name="T32" fmla="*/ 2147483647 w 89"/>
              <a:gd name="T33" fmla="*/ 2147483647 h 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9" h="91">
                <a:moveTo>
                  <a:pt x="1" y="91"/>
                </a:moveTo>
                <a:lnTo>
                  <a:pt x="0" y="85"/>
                </a:lnTo>
                <a:lnTo>
                  <a:pt x="5" y="75"/>
                </a:lnTo>
                <a:lnTo>
                  <a:pt x="14" y="61"/>
                </a:lnTo>
                <a:lnTo>
                  <a:pt x="28" y="46"/>
                </a:lnTo>
                <a:lnTo>
                  <a:pt x="43" y="30"/>
                </a:lnTo>
                <a:lnTo>
                  <a:pt x="59" y="17"/>
                </a:lnTo>
                <a:lnTo>
                  <a:pt x="75" y="7"/>
                </a:lnTo>
                <a:lnTo>
                  <a:pt x="89" y="0"/>
                </a:lnTo>
                <a:lnTo>
                  <a:pt x="84" y="8"/>
                </a:lnTo>
                <a:lnTo>
                  <a:pt x="73" y="19"/>
                </a:lnTo>
                <a:lnTo>
                  <a:pt x="60" y="34"/>
                </a:lnTo>
                <a:lnTo>
                  <a:pt x="45" y="51"/>
                </a:lnTo>
                <a:lnTo>
                  <a:pt x="31" y="66"/>
                </a:lnTo>
                <a:lnTo>
                  <a:pt x="17" y="80"/>
                </a:lnTo>
                <a:lnTo>
                  <a:pt x="8" y="89"/>
                </a:lnTo>
                <a:lnTo>
                  <a:pt x="1" y="9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86" name="Freeform 204"/>
          <p:cNvSpPr>
            <a:spLocks/>
          </p:cNvSpPr>
          <p:nvPr/>
        </p:nvSpPr>
        <p:spPr bwMode="auto">
          <a:xfrm>
            <a:off x="8972551" y="6199189"/>
            <a:ext cx="61913" cy="130175"/>
          </a:xfrm>
          <a:custGeom>
            <a:avLst/>
            <a:gdLst>
              <a:gd name="T0" fmla="*/ 0 w 78"/>
              <a:gd name="T1" fmla="*/ 2147483647 h 82"/>
              <a:gd name="T2" fmla="*/ 0 w 78"/>
              <a:gd name="T3" fmla="*/ 2147483647 h 82"/>
              <a:gd name="T4" fmla="*/ 2147483647 w 78"/>
              <a:gd name="T5" fmla="*/ 2147483647 h 82"/>
              <a:gd name="T6" fmla="*/ 2147483647 w 78"/>
              <a:gd name="T7" fmla="*/ 2147483647 h 82"/>
              <a:gd name="T8" fmla="*/ 2147483647 w 78"/>
              <a:gd name="T9" fmla="*/ 2147483647 h 82"/>
              <a:gd name="T10" fmla="*/ 2147483647 w 78"/>
              <a:gd name="T11" fmla="*/ 2147483647 h 82"/>
              <a:gd name="T12" fmla="*/ 2147483647 w 78"/>
              <a:gd name="T13" fmla="*/ 2147483647 h 82"/>
              <a:gd name="T14" fmla="*/ 2147483647 w 78"/>
              <a:gd name="T15" fmla="*/ 2147483647 h 82"/>
              <a:gd name="T16" fmla="*/ 2147483647 w 78"/>
              <a:gd name="T17" fmla="*/ 0 h 82"/>
              <a:gd name="T18" fmla="*/ 2147483647 w 78"/>
              <a:gd name="T19" fmla="*/ 2147483647 h 82"/>
              <a:gd name="T20" fmla="*/ 2147483647 w 78"/>
              <a:gd name="T21" fmla="*/ 2147483647 h 82"/>
              <a:gd name="T22" fmla="*/ 2147483647 w 78"/>
              <a:gd name="T23" fmla="*/ 2147483647 h 82"/>
              <a:gd name="T24" fmla="*/ 2147483647 w 78"/>
              <a:gd name="T25" fmla="*/ 2147483647 h 82"/>
              <a:gd name="T26" fmla="*/ 2147483647 w 78"/>
              <a:gd name="T27" fmla="*/ 2147483647 h 82"/>
              <a:gd name="T28" fmla="*/ 2147483647 w 78"/>
              <a:gd name="T29" fmla="*/ 2147483647 h 82"/>
              <a:gd name="T30" fmla="*/ 2147483647 w 78"/>
              <a:gd name="T31" fmla="*/ 2147483647 h 82"/>
              <a:gd name="T32" fmla="*/ 0 w 78"/>
              <a:gd name="T33" fmla="*/ 2147483647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8" h="82">
                <a:moveTo>
                  <a:pt x="0" y="82"/>
                </a:moveTo>
                <a:lnTo>
                  <a:pt x="0" y="78"/>
                </a:lnTo>
                <a:lnTo>
                  <a:pt x="4" y="69"/>
                </a:lnTo>
                <a:lnTo>
                  <a:pt x="13" y="55"/>
                </a:lnTo>
                <a:lnTo>
                  <a:pt x="25" y="41"/>
                </a:lnTo>
                <a:lnTo>
                  <a:pt x="39" y="27"/>
                </a:lnTo>
                <a:lnTo>
                  <a:pt x="53" y="13"/>
                </a:lnTo>
                <a:lnTo>
                  <a:pt x="65" y="4"/>
                </a:lnTo>
                <a:lnTo>
                  <a:pt x="78" y="0"/>
                </a:lnTo>
                <a:lnTo>
                  <a:pt x="71" y="7"/>
                </a:lnTo>
                <a:lnTo>
                  <a:pt x="61" y="19"/>
                </a:lnTo>
                <a:lnTo>
                  <a:pt x="51" y="34"/>
                </a:lnTo>
                <a:lnTo>
                  <a:pt x="39" y="48"/>
                </a:lnTo>
                <a:lnTo>
                  <a:pt x="28" y="63"/>
                </a:lnTo>
                <a:lnTo>
                  <a:pt x="16" y="74"/>
                </a:lnTo>
                <a:lnTo>
                  <a:pt x="7" y="81"/>
                </a:lnTo>
                <a:lnTo>
                  <a:pt x="0" y="8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87" name="Freeform 205"/>
          <p:cNvSpPr>
            <a:spLocks/>
          </p:cNvSpPr>
          <p:nvPr/>
        </p:nvSpPr>
        <p:spPr bwMode="auto">
          <a:xfrm>
            <a:off x="9026525" y="6218238"/>
            <a:ext cx="52388" cy="107950"/>
          </a:xfrm>
          <a:custGeom>
            <a:avLst/>
            <a:gdLst>
              <a:gd name="T0" fmla="*/ 2147483647 w 65"/>
              <a:gd name="T1" fmla="*/ 2147483647 h 68"/>
              <a:gd name="T2" fmla="*/ 0 w 65"/>
              <a:gd name="T3" fmla="*/ 2147483647 h 68"/>
              <a:gd name="T4" fmla="*/ 2147483647 w 65"/>
              <a:gd name="T5" fmla="*/ 2147483647 h 68"/>
              <a:gd name="T6" fmla="*/ 2147483647 w 65"/>
              <a:gd name="T7" fmla="*/ 2147483647 h 68"/>
              <a:gd name="T8" fmla="*/ 2147483647 w 65"/>
              <a:gd name="T9" fmla="*/ 2147483647 h 68"/>
              <a:gd name="T10" fmla="*/ 2147483647 w 65"/>
              <a:gd name="T11" fmla="*/ 2147483647 h 68"/>
              <a:gd name="T12" fmla="*/ 2147483647 w 65"/>
              <a:gd name="T13" fmla="*/ 2147483647 h 68"/>
              <a:gd name="T14" fmla="*/ 2147483647 w 65"/>
              <a:gd name="T15" fmla="*/ 2147483647 h 68"/>
              <a:gd name="T16" fmla="*/ 2147483647 w 65"/>
              <a:gd name="T17" fmla="*/ 0 h 68"/>
              <a:gd name="T18" fmla="*/ 2147483647 w 65"/>
              <a:gd name="T19" fmla="*/ 2147483647 h 68"/>
              <a:gd name="T20" fmla="*/ 2147483647 w 65"/>
              <a:gd name="T21" fmla="*/ 2147483647 h 68"/>
              <a:gd name="T22" fmla="*/ 2147483647 w 65"/>
              <a:gd name="T23" fmla="*/ 2147483647 h 68"/>
              <a:gd name="T24" fmla="*/ 2147483647 w 65"/>
              <a:gd name="T25" fmla="*/ 2147483647 h 68"/>
              <a:gd name="T26" fmla="*/ 2147483647 w 65"/>
              <a:gd name="T27" fmla="*/ 2147483647 h 68"/>
              <a:gd name="T28" fmla="*/ 2147483647 w 65"/>
              <a:gd name="T29" fmla="*/ 2147483647 h 68"/>
              <a:gd name="T30" fmla="*/ 2147483647 w 65"/>
              <a:gd name="T31" fmla="*/ 2147483647 h 68"/>
              <a:gd name="T32" fmla="*/ 2147483647 w 65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5" h="68">
                <a:moveTo>
                  <a:pt x="1" y="68"/>
                </a:moveTo>
                <a:lnTo>
                  <a:pt x="0" y="64"/>
                </a:lnTo>
                <a:lnTo>
                  <a:pt x="1" y="57"/>
                </a:lnTo>
                <a:lnTo>
                  <a:pt x="7" y="46"/>
                </a:lnTo>
                <a:lnTo>
                  <a:pt x="16" y="35"/>
                </a:lnTo>
                <a:lnTo>
                  <a:pt x="25" y="24"/>
                </a:lnTo>
                <a:lnTo>
                  <a:pt x="37" y="13"/>
                </a:lnTo>
                <a:lnTo>
                  <a:pt x="51" y="5"/>
                </a:lnTo>
                <a:lnTo>
                  <a:pt x="65" y="0"/>
                </a:lnTo>
                <a:lnTo>
                  <a:pt x="59" y="7"/>
                </a:lnTo>
                <a:lnTo>
                  <a:pt x="51" y="18"/>
                </a:lnTo>
                <a:lnTo>
                  <a:pt x="41" y="29"/>
                </a:lnTo>
                <a:lnTo>
                  <a:pt x="32" y="41"/>
                </a:lnTo>
                <a:lnTo>
                  <a:pt x="21" y="53"/>
                </a:lnTo>
                <a:lnTo>
                  <a:pt x="13" y="62"/>
                </a:lnTo>
                <a:lnTo>
                  <a:pt x="7" y="67"/>
                </a:lnTo>
                <a:lnTo>
                  <a:pt x="1" y="6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88" name="Freeform 206"/>
          <p:cNvSpPr>
            <a:spLocks/>
          </p:cNvSpPr>
          <p:nvPr/>
        </p:nvSpPr>
        <p:spPr bwMode="auto">
          <a:xfrm>
            <a:off x="9101139" y="6281739"/>
            <a:ext cx="14287" cy="65087"/>
          </a:xfrm>
          <a:custGeom>
            <a:avLst/>
            <a:gdLst>
              <a:gd name="T0" fmla="*/ 2147483647 w 17"/>
              <a:gd name="T1" fmla="*/ 2147483647 h 41"/>
              <a:gd name="T2" fmla="*/ 0 w 17"/>
              <a:gd name="T3" fmla="*/ 2147483647 h 41"/>
              <a:gd name="T4" fmla="*/ 0 w 17"/>
              <a:gd name="T5" fmla="*/ 2147483647 h 41"/>
              <a:gd name="T6" fmla="*/ 2147483647 w 17"/>
              <a:gd name="T7" fmla="*/ 2147483647 h 41"/>
              <a:gd name="T8" fmla="*/ 2147483647 w 17"/>
              <a:gd name="T9" fmla="*/ 0 h 41"/>
              <a:gd name="T10" fmla="*/ 2147483647 w 17"/>
              <a:gd name="T11" fmla="*/ 2147483647 h 41"/>
              <a:gd name="T12" fmla="*/ 2147483647 w 17"/>
              <a:gd name="T13" fmla="*/ 2147483647 h 41"/>
              <a:gd name="T14" fmla="*/ 2147483647 w 17"/>
              <a:gd name="T15" fmla="*/ 2147483647 h 41"/>
              <a:gd name="T16" fmla="*/ 2147483647 w 17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41">
                <a:moveTo>
                  <a:pt x="5" y="41"/>
                </a:moveTo>
                <a:lnTo>
                  <a:pt x="0" y="34"/>
                </a:lnTo>
                <a:lnTo>
                  <a:pt x="0" y="21"/>
                </a:lnTo>
                <a:lnTo>
                  <a:pt x="5" y="6"/>
                </a:lnTo>
                <a:lnTo>
                  <a:pt x="17" y="0"/>
                </a:lnTo>
                <a:lnTo>
                  <a:pt x="11" y="12"/>
                </a:lnTo>
                <a:lnTo>
                  <a:pt x="11" y="27"/>
                </a:lnTo>
                <a:lnTo>
                  <a:pt x="11" y="39"/>
                </a:lnTo>
                <a:lnTo>
                  <a:pt x="5" y="4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89" name="Freeform 207"/>
          <p:cNvSpPr>
            <a:spLocks/>
          </p:cNvSpPr>
          <p:nvPr/>
        </p:nvSpPr>
        <p:spPr bwMode="auto">
          <a:xfrm>
            <a:off x="8863013" y="6170613"/>
            <a:ext cx="68262" cy="120650"/>
          </a:xfrm>
          <a:custGeom>
            <a:avLst/>
            <a:gdLst>
              <a:gd name="T0" fmla="*/ 2147483647 w 87"/>
              <a:gd name="T1" fmla="*/ 2147483647 h 76"/>
              <a:gd name="T2" fmla="*/ 0 w 87"/>
              <a:gd name="T3" fmla="*/ 2147483647 h 76"/>
              <a:gd name="T4" fmla="*/ 2147483647 w 87"/>
              <a:gd name="T5" fmla="*/ 2147483647 h 76"/>
              <a:gd name="T6" fmla="*/ 2147483647 w 87"/>
              <a:gd name="T7" fmla="*/ 2147483647 h 76"/>
              <a:gd name="T8" fmla="*/ 2147483647 w 87"/>
              <a:gd name="T9" fmla="*/ 2147483647 h 76"/>
              <a:gd name="T10" fmla="*/ 2147483647 w 87"/>
              <a:gd name="T11" fmla="*/ 2147483647 h 76"/>
              <a:gd name="T12" fmla="*/ 2147483647 w 87"/>
              <a:gd name="T13" fmla="*/ 2147483647 h 76"/>
              <a:gd name="T14" fmla="*/ 2147483647 w 87"/>
              <a:gd name="T15" fmla="*/ 2147483647 h 76"/>
              <a:gd name="T16" fmla="*/ 2147483647 w 87"/>
              <a:gd name="T17" fmla="*/ 0 h 76"/>
              <a:gd name="T18" fmla="*/ 2147483647 w 87"/>
              <a:gd name="T19" fmla="*/ 2147483647 h 76"/>
              <a:gd name="T20" fmla="*/ 2147483647 w 87"/>
              <a:gd name="T21" fmla="*/ 2147483647 h 76"/>
              <a:gd name="T22" fmla="*/ 2147483647 w 87"/>
              <a:gd name="T23" fmla="*/ 2147483647 h 76"/>
              <a:gd name="T24" fmla="*/ 2147483647 w 87"/>
              <a:gd name="T25" fmla="*/ 2147483647 h 76"/>
              <a:gd name="T26" fmla="*/ 2147483647 w 87"/>
              <a:gd name="T27" fmla="*/ 2147483647 h 76"/>
              <a:gd name="T28" fmla="*/ 2147483647 w 87"/>
              <a:gd name="T29" fmla="*/ 2147483647 h 76"/>
              <a:gd name="T30" fmla="*/ 2147483647 w 87"/>
              <a:gd name="T31" fmla="*/ 2147483647 h 76"/>
              <a:gd name="T32" fmla="*/ 2147483647 w 87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7" h="76">
                <a:moveTo>
                  <a:pt x="1" y="76"/>
                </a:moveTo>
                <a:lnTo>
                  <a:pt x="0" y="72"/>
                </a:lnTo>
                <a:lnTo>
                  <a:pt x="4" y="64"/>
                </a:lnTo>
                <a:lnTo>
                  <a:pt x="12" y="53"/>
                </a:lnTo>
                <a:lnTo>
                  <a:pt x="24" y="40"/>
                </a:lnTo>
                <a:lnTo>
                  <a:pt x="38" y="27"/>
                </a:lnTo>
                <a:lnTo>
                  <a:pt x="55" y="16"/>
                </a:lnTo>
                <a:lnTo>
                  <a:pt x="71" y="6"/>
                </a:lnTo>
                <a:lnTo>
                  <a:pt x="87" y="0"/>
                </a:lnTo>
                <a:lnTo>
                  <a:pt x="80" y="6"/>
                </a:lnTo>
                <a:lnTo>
                  <a:pt x="69" y="17"/>
                </a:lnTo>
                <a:lnTo>
                  <a:pt x="57" y="30"/>
                </a:lnTo>
                <a:lnTo>
                  <a:pt x="44" y="43"/>
                </a:lnTo>
                <a:lnTo>
                  <a:pt x="30" y="57"/>
                </a:lnTo>
                <a:lnTo>
                  <a:pt x="17" y="68"/>
                </a:lnTo>
                <a:lnTo>
                  <a:pt x="8" y="75"/>
                </a:lnTo>
                <a:lnTo>
                  <a:pt x="1" y="76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90" name="Freeform 208"/>
          <p:cNvSpPr>
            <a:spLocks/>
          </p:cNvSpPr>
          <p:nvPr/>
        </p:nvSpPr>
        <p:spPr bwMode="auto">
          <a:xfrm>
            <a:off x="8915401" y="6173789"/>
            <a:ext cx="66675" cy="141287"/>
          </a:xfrm>
          <a:custGeom>
            <a:avLst/>
            <a:gdLst>
              <a:gd name="T0" fmla="*/ 2147483647 w 86"/>
              <a:gd name="T1" fmla="*/ 2147483647 h 89"/>
              <a:gd name="T2" fmla="*/ 0 w 86"/>
              <a:gd name="T3" fmla="*/ 2147483647 h 89"/>
              <a:gd name="T4" fmla="*/ 2147483647 w 86"/>
              <a:gd name="T5" fmla="*/ 2147483647 h 89"/>
              <a:gd name="T6" fmla="*/ 2147483647 w 86"/>
              <a:gd name="T7" fmla="*/ 2147483647 h 89"/>
              <a:gd name="T8" fmla="*/ 2147483647 w 86"/>
              <a:gd name="T9" fmla="*/ 2147483647 h 89"/>
              <a:gd name="T10" fmla="*/ 2147483647 w 86"/>
              <a:gd name="T11" fmla="*/ 2147483647 h 89"/>
              <a:gd name="T12" fmla="*/ 2147483647 w 86"/>
              <a:gd name="T13" fmla="*/ 2147483647 h 89"/>
              <a:gd name="T14" fmla="*/ 2147483647 w 86"/>
              <a:gd name="T15" fmla="*/ 2147483647 h 89"/>
              <a:gd name="T16" fmla="*/ 2147483647 w 86"/>
              <a:gd name="T17" fmla="*/ 0 h 89"/>
              <a:gd name="T18" fmla="*/ 2147483647 w 86"/>
              <a:gd name="T19" fmla="*/ 2147483647 h 89"/>
              <a:gd name="T20" fmla="*/ 2147483647 w 86"/>
              <a:gd name="T21" fmla="*/ 2147483647 h 89"/>
              <a:gd name="T22" fmla="*/ 2147483647 w 86"/>
              <a:gd name="T23" fmla="*/ 2147483647 h 89"/>
              <a:gd name="T24" fmla="*/ 2147483647 w 86"/>
              <a:gd name="T25" fmla="*/ 2147483647 h 89"/>
              <a:gd name="T26" fmla="*/ 2147483647 w 86"/>
              <a:gd name="T27" fmla="*/ 2147483647 h 89"/>
              <a:gd name="T28" fmla="*/ 2147483647 w 86"/>
              <a:gd name="T29" fmla="*/ 2147483647 h 89"/>
              <a:gd name="T30" fmla="*/ 2147483647 w 86"/>
              <a:gd name="T31" fmla="*/ 2147483647 h 89"/>
              <a:gd name="T32" fmla="*/ 2147483647 w 86"/>
              <a:gd name="T33" fmla="*/ 2147483647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6" h="89">
                <a:moveTo>
                  <a:pt x="2" y="89"/>
                </a:moveTo>
                <a:lnTo>
                  <a:pt x="0" y="84"/>
                </a:lnTo>
                <a:lnTo>
                  <a:pt x="4" y="73"/>
                </a:lnTo>
                <a:lnTo>
                  <a:pt x="14" y="60"/>
                </a:lnTo>
                <a:lnTo>
                  <a:pt x="26" y="45"/>
                </a:lnTo>
                <a:lnTo>
                  <a:pt x="40" y="29"/>
                </a:lnTo>
                <a:lnTo>
                  <a:pt x="56" y="16"/>
                </a:lnTo>
                <a:lnTo>
                  <a:pt x="71" y="5"/>
                </a:lnTo>
                <a:lnTo>
                  <a:pt x="86" y="0"/>
                </a:lnTo>
                <a:lnTo>
                  <a:pt x="81" y="7"/>
                </a:lnTo>
                <a:lnTo>
                  <a:pt x="70" y="19"/>
                </a:lnTo>
                <a:lnTo>
                  <a:pt x="58" y="34"/>
                </a:lnTo>
                <a:lnTo>
                  <a:pt x="44" y="50"/>
                </a:lnTo>
                <a:lnTo>
                  <a:pt x="30" y="65"/>
                </a:lnTo>
                <a:lnTo>
                  <a:pt x="18" y="79"/>
                </a:lnTo>
                <a:lnTo>
                  <a:pt x="7" y="87"/>
                </a:lnTo>
                <a:lnTo>
                  <a:pt x="2" y="8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91" name="Freeform 209"/>
          <p:cNvSpPr>
            <a:spLocks/>
          </p:cNvSpPr>
          <p:nvPr/>
        </p:nvSpPr>
        <p:spPr bwMode="auto">
          <a:xfrm>
            <a:off x="9005888" y="6199189"/>
            <a:ext cx="50800" cy="134937"/>
          </a:xfrm>
          <a:custGeom>
            <a:avLst/>
            <a:gdLst>
              <a:gd name="T0" fmla="*/ 2147483647 w 65"/>
              <a:gd name="T1" fmla="*/ 2147483647 h 85"/>
              <a:gd name="T2" fmla="*/ 0 w 65"/>
              <a:gd name="T3" fmla="*/ 2147483647 h 85"/>
              <a:gd name="T4" fmla="*/ 2147483647 w 65"/>
              <a:gd name="T5" fmla="*/ 2147483647 h 85"/>
              <a:gd name="T6" fmla="*/ 2147483647 w 65"/>
              <a:gd name="T7" fmla="*/ 2147483647 h 85"/>
              <a:gd name="T8" fmla="*/ 2147483647 w 65"/>
              <a:gd name="T9" fmla="*/ 2147483647 h 85"/>
              <a:gd name="T10" fmla="*/ 2147483647 w 65"/>
              <a:gd name="T11" fmla="*/ 2147483647 h 85"/>
              <a:gd name="T12" fmla="*/ 2147483647 w 65"/>
              <a:gd name="T13" fmla="*/ 2147483647 h 85"/>
              <a:gd name="T14" fmla="*/ 2147483647 w 65"/>
              <a:gd name="T15" fmla="*/ 2147483647 h 85"/>
              <a:gd name="T16" fmla="*/ 2147483647 w 65"/>
              <a:gd name="T17" fmla="*/ 0 h 85"/>
              <a:gd name="T18" fmla="*/ 2147483647 w 65"/>
              <a:gd name="T19" fmla="*/ 2147483647 h 85"/>
              <a:gd name="T20" fmla="*/ 2147483647 w 65"/>
              <a:gd name="T21" fmla="*/ 2147483647 h 85"/>
              <a:gd name="T22" fmla="*/ 2147483647 w 65"/>
              <a:gd name="T23" fmla="*/ 2147483647 h 85"/>
              <a:gd name="T24" fmla="*/ 2147483647 w 65"/>
              <a:gd name="T25" fmla="*/ 2147483647 h 85"/>
              <a:gd name="T26" fmla="*/ 2147483647 w 65"/>
              <a:gd name="T27" fmla="*/ 2147483647 h 85"/>
              <a:gd name="T28" fmla="*/ 2147483647 w 65"/>
              <a:gd name="T29" fmla="*/ 2147483647 h 85"/>
              <a:gd name="T30" fmla="*/ 2147483647 w 65"/>
              <a:gd name="T31" fmla="*/ 2147483647 h 85"/>
              <a:gd name="T32" fmla="*/ 2147483647 w 65"/>
              <a:gd name="T33" fmla="*/ 2147483647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5" h="85">
                <a:moveTo>
                  <a:pt x="2" y="85"/>
                </a:moveTo>
                <a:lnTo>
                  <a:pt x="0" y="80"/>
                </a:lnTo>
                <a:lnTo>
                  <a:pt x="2" y="71"/>
                </a:lnTo>
                <a:lnTo>
                  <a:pt x="7" y="58"/>
                </a:lnTo>
                <a:lnTo>
                  <a:pt x="15" y="44"/>
                </a:lnTo>
                <a:lnTo>
                  <a:pt x="24" y="30"/>
                </a:lnTo>
                <a:lnTo>
                  <a:pt x="37" y="16"/>
                </a:lnTo>
                <a:lnTo>
                  <a:pt x="50" y="6"/>
                </a:lnTo>
                <a:lnTo>
                  <a:pt x="65" y="0"/>
                </a:lnTo>
                <a:lnTo>
                  <a:pt x="58" y="8"/>
                </a:lnTo>
                <a:lnTo>
                  <a:pt x="50" y="19"/>
                </a:lnTo>
                <a:lnTo>
                  <a:pt x="41" y="34"/>
                </a:lnTo>
                <a:lnTo>
                  <a:pt x="31" y="49"/>
                </a:lnTo>
                <a:lnTo>
                  <a:pt x="22" y="64"/>
                </a:lnTo>
                <a:lnTo>
                  <a:pt x="14" y="76"/>
                </a:lnTo>
                <a:lnTo>
                  <a:pt x="7" y="83"/>
                </a:lnTo>
                <a:lnTo>
                  <a:pt x="2" y="85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92" name="Freeform 210"/>
          <p:cNvSpPr>
            <a:spLocks/>
          </p:cNvSpPr>
          <p:nvPr/>
        </p:nvSpPr>
        <p:spPr bwMode="auto">
          <a:xfrm>
            <a:off x="9064625" y="6234113"/>
            <a:ext cx="52388" cy="100012"/>
          </a:xfrm>
          <a:custGeom>
            <a:avLst/>
            <a:gdLst>
              <a:gd name="T0" fmla="*/ 2147483647 w 67"/>
              <a:gd name="T1" fmla="*/ 2147483647 h 63"/>
              <a:gd name="T2" fmla="*/ 0 w 67"/>
              <a:gd name="T3" fmla="*/ 2147483647 h 63"/>
              <a:gd name="T4" fmla="*/ 2147483647 w 67"/>
              <a:gd name="T5" fmla="*/ 2147483647 h 63"/>
              <a:gd name="T6" fmla="*/ 2147483647 w 67"/>
              <a:gd name="T7" fmla="*/ 2147483647 h 63"/>
              <a:gd name="T8" fmla="*/ 2147483647 w 67"/>
              <a:gd name="T9" fmla="*/ 2147483647 h 63"/>
              <a:gd name="T10" fmla="*/ 2147483647 w 67"/>
              <a:gd name="T11" fmla="*/ 2147483647 h 63"/>
              <a:gd name="T12" fmla="*/ 2147483647 w 67"/>
              <a:gd name="T13" fmla="*/ 2147483647 h 63"/>
              <a:gd name="T14" fmla="*/ 2147483647 w 67"/>
              <a:gd name="T15" fmla="*/ 2147483647 h 63"/>
              <a:gd name="T16" fmla="*/ 2147483647 w 67"/>
              <a:gd name="T17" fmla="*/ 0 h 63"/>
              <a:gd name="T18" fmla="*/ 2147483647 w 67"/>
              <a:gd name="T19" fmla="*/ 2147483647 h 63"/>
              <a:gd name="T20" fmla="*/ 2147483647 w 67"/>
              <a:gd name="T21" fmla="*/ 2147483647 h 63"/>
              <a:gd name="T22" fmla="*/ 2147483647 w 67"/>
              <a:gd name="T23" fmla="*/ 2147483647 h 63"/>
              <a:gd name="T24" fmla="*/ 2147483647 w 67"/>
              <a:gd name="T25" fmla="*/ 2147483647 h 63"/>
              <a:gd name="T26" fmla="*/ 2147483647 w 67"/>
              <a:gd name="T27" fmla="*/ 2147483647 h 63"/>
              <a:gd name="T28" fmla="*/ 2147483647 w 67"/>
              <a:gd name="T29" fmla="*/ 2147483647 h 63"/>
              <a:gd name="T30" fmla="*/ 2147483647 w 67"/>
              <a:gd name="T31" fmla="*/ 2147483647 h 63"/>
              <a:gd name="T32" fmla="*/ 2147483647 w 67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7" h="63">
                <a:moveTo>
                  <a:pt x="1" y="63"/>
                </a:moveTo>
                <a:lnTo>
                  <a:pt x="0" y="59"/>
                </a:lnTo>
                <a:lnTo>
                  <a:pt x="5" y="51"/>
                </a:lnTo>
                <a:lnTo>
                  <a:pt x="13" y="41"/>
                </a:lnTo>
                <a:lnTo>
                  <a:pt x="24" y="29"/>
                </a:lnTo>
                <a:lnTo>
                  <a:pt x="36" y="19"/>
                </a:lnTo>
                <a:lnTo>
                  <a:pt x="48" y="9"/>
                </a:lnTo>
                <a:lnTo>
                  <a:pt x="59" y="2"/>
                </a:lnTo>
                <a:lnTo>
                  <a:pt x="67" y="0"/>
                </a:lnTo>
                <a:lnTo>
                  <a:pt x="62" y="7"/>
                </a:lnTo>
                <a:lnTo>
                  <a:pt x="53" y="15"/>
                </a:lnTo>
                <a:lnTo>
                  <a:pt x="44" y="25"/>
                </a:lnTo>
                <a:lnTo>
                  <a:pt x="35" y="35"/>
                </a:lnTo>
                <a:lnTo>
                  <a:pt x="24" y="46"/>
                </a:lnTo>
                <a:lnTo>
                  <a:pt x="15" y="55"/>
                </a:lnTo>
                <a:lnTo>
                  <a:pt x="7" y="61"/>
                </a:lnTo>
                <a:lnTo>
                  <a:pt x="1" y="6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93" name="Freeform 211"/>
          <p:cNvSpPr>
            <a:spLocks/>
          </p:cNvSpPr>
          <p:nvPr/>
        </p:nvSpPr>
        <p:spPr bwMode="auto">
          <a:xfrm>
            <a:off x="9104314" y="6248401"/>
            <a:ext cx="20637" cy="73025"/>
          </a:xfrm>
          <a:custGeom>
            <a:avLst/>
            <a:gdLst>
              <a:gd name="T0" fmla="*/ 2147483647 w 25"/>
              <a:gd name="T1" fmla="*/ 2147483647 h 46"/>
              <a:gd name="T2" fmla="*/ 0 w 25"/>
              <a:gd name="T3" fmla="*/ 2147483647 h 46"/>
              <a:gd name="T4" fmla="*/ 2147483647 w 25"/>
              <a:gd name="T5" fmla="*/ 2147483647 h 46"/>
              <a:gd name="T6" fmla="*/ 2147483647 w 25"/>
              <a:gd name="T7" fmla="*/ 2147483647 h 46"/>
              <a:gd name="T8" fmla="*/ 2147483647 w 25"/>
              <a:gd name="T9" fmla="*/ 0 h 46"/>
              <a:gd name="T10" fmla="*/ 2147483647 w 25"/>
              <a:gd name="T11" fmla="*/ 2147483647 h 46"/>
              <a:gd name="T12" fmla="*/ 2147483647 w 25"/>
              <a:gd name="T13" fmla="*/ 2147483647 h 46"/>
              <a:gd name="T14" fmla="*/ 2147483647 w 25"/>
              <a:gd name="T15" fmla="*/ 2147483647 h 46"/>
              <a:gd name="T16" fmla="*/ 2147483647 w 25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46">
                <a:moveTo>
                  <a:pt x="2" y="46"/>
                </a:moveTo>
                <a:lnTo>
                  <a:pt x="0" y="38"/>
                </a:lnTo>
                <a:lnTo>
                  <a:pt x="4" y="22"/>
                </a:lnTo>
                <a:lnTo>
                  <a:pt x="12" y="7"/>
                </a:lnTo>
                <a:lnTo>
                  <a:pt x="25" y="0"/>
                </a:lnTo>
                <a:lnTo>
                  <a:pt x="16" y="12"/>
                </a:lnTo>
                <a:lnTo>
                  <a:pt x="13" y="28"/>
                </a:lnTo>
                <a:lnTo>
                  <a:pt x="9" y="43"/>
                </a:lnTo>
                <a:lnTo>
                  <a:pt x="2" y="46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94" name="Freeform 212"/>
          <p:cNvSpPr>
            <a:spLocks/>
          </p:cNvSpPr>
          <p:nvPr/>
        </p:nvSpPr>
        <p:spPr bwMode="auto">
          <a:xfrm>
            <a:off x="8828089" y="6191250"/>
            <a:ext cx="41275" cy="57150"/>
          </a:xfrm>
          <a:custGeom>
            <a:avLst/>
            <a:gdLst>
              <a:gd name="T0" fmla="*/ 2147483647 w 53"/>
              <a:gd name="T1" fmla="*/ 0 h 36"/>
              <a:gd name="T2" fmla="*/ 2147483647 w 53"/>
              <a:gd name="T3" fmla="*/ 2147483647 h 36"/>
              <a:gd name="T4" fmla="*/ 2147483647 w 53"/>
              <a:gd name="T5" fmla="*/ 2147483647 h 36"/>
              <a:gd name="T6" fmla="*/ 2147483647 w 53"/>
              <a:gd name="T7" fmla="*/ 2147483647 h 36"/>
              <a:gd name="T8" fmla="*/ 2147483647 w 53"/>
              <a:gd name="T9" fmla="*/ 2147483647 h 36"/>
              <a:gd name="T10" fmla="*/ 2147483647 w 53"/>
              <a:gd name="T11" fmla="*/ 2147483647 h 36"/>
              <a:gd name="T12" fmla="*/ 2147483647 w 53"/>
              <a:gd name="T13" fmla="*/ 2147483647 h 36"/>
              <a:gd name="T14" fmla="*/ 2147483647 w 53"/>
              <a:gd name="T15" fmla="*/ 2147483647 h 36"/>
              <a:gd name="T16" fmla="*/ 2147483647 w 53"/>
              <a:gd name="T17" fmla="*/ 2147483647 h 36"/>
              <a:gd name="T18" fmla="*/ 0 w 53"/>
              <a:gd name="T19" fmla="*/ 2147483647 h 36"/>
              <a:gd name="T20" fmla="*/ 2147483647 w 53"/>
              <a:gd name="T21" fmla="*/ 2147483647 h 36"/>
              <a:gd name="T22" fmla="*/ 2147483647 w 53"/>
              <a:gd name="T23" fmla="*/ 2147483647 h 36"/>
              <a:gd name="T24" fmla="*/ 2147483647 w 53"/>
              <a:gd name="T25" fmla="*/ 2147483647 h 36"/>
              <a:gd name="T26" fmla="*/ 2147483647 w 53"/>
              <a:gd name="T27" fmla="*/ 2147483647 h 36"/>
              <a:gd name="T28" fmla="*/ 2147483647 w 53"/>
              <a:gd name="T29" fmla="*/ 2147483647 h 36"/>
              <a:gd name="T30" fmla="*/ 2147483647 w 53"/>
              <a:gd name="T31" fmla="*/ 2147483647 h 36"/>
              <a:gd name="T32" fmla="*/ 2147483647 w 53"/>
              <a:gd name="T33" fmla="*/ 0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36">
                <a:moveTo>
                  <a:pt x="53" y="0"/>
                </a:moveTo>
                <a:lnTo>
                  <a:pt x="49" y="3"/>
                </a:lnTo>
                <a:lnTo>
                  <a:pt x="43" y="8"/>
                </a:lnTo>
                <a:lnTo>
                  <a:pt x="37" y="15"/>
                </a:lnTo>
                <a:lnTo>
                  <a:pt x="30" y="22"/>
                </a:lnTo>
                <a:lnTo>
                  <a:pt x="22" y="28"/>
                </a:lnTo>
                <a:lnTo>
                  <a:pt x="14" y="34"/>
                </a:lnTo>
                <a:lnTo>
                  <a:pt x="7" y="36"/>
                </a:lnTo>
                <a:lnTo>
                  <a:pt x="2" y="35"/>
                </a:lnTo>
                <a:lnTo>
                  <a:pt x="0" y="30"/>
                </a:lnTo>
                <a:lnTo>
                  <a:pt x="3" y="26"/>
                </a:lnTo>
                <a:lnTo>
                  <a:pt x="10" y="21"/>
                </a:lnTo>
                <a:lnTo>
                  <a:pt x="18" y="16"/>
                </a:lnTo>
                <a:lnTo>
                  <a:pt x="28" y="11"/>
                </a:lnTo>
                <a:lnTo>
                  <a:pt x="38" y="7"/>
                </a:lnTo>
                <a:lnTo>
                  <a:pt x="46" y="3"/>
                </a:lnTo>
                <a:lnTo>
                  <a:pt x="53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95" name="Freeform 213"/>
          <p:cNvSpPr>
            <a:spLocks/>
          </p:cNvSpPr>
          <p:nvPr/>
        </p:nvSpPr>
        <p:spPr bwMode="auto">
          <a:xfrm>
            <a:off x="8810626" y="6188076"/>
            <a:ext cx="49213" cy="15875"/>
          </a:xfrm>
          <a:custGeom>
            <a:avLst/>
            <a:gdLst>
              <a:gd name="T0" fmla="*/ 2147483647 w 63"/>
              <a:gd name="T1" fmla="*/ 2147483647 h 10"/>
              <a:gd name="T2" fmla="*/ 2147483647 w 63"/>
              <a:gd name="T3" fmla="*/ 2147483647 h 10"/>
              <a:gd name="T4" fmla="*/ 2147483647 w 63"/>
              <a:gd name="T5" fmla="*/ 2147483647 h 10"/>
              <a:gd name="T6" fmla="*/ 2147483647 w 63"/>
              <a:gd name="T7" fmla="*/ 2147483647 h 10"/>
              <a:gd name="T8" fmla="*/ 2147483647 w 63"/>
              <a:gd name="T9" fmla="*/ 2147483647 h 10"/>
              <a:gd name="T10" fmla="*/ 2147483647 w 63"/>
              <a:gd name="T11" fmla="*/ 0 h 10"/>
              <a:gd name="T12" fmla="*/ 2147483647 w 63"/>
              <a:gd name="T13" fmla="*/ 2147483647 h 10"/>
              <a:gd name="T14" fmla="*/ 2147483647 w 63"/>
              <a:gd name="T15" fmla="*/ 2147483647 h 10"/>
              <a:gd name="T16" fmla="*/ 0 w 63"/>
              <a:gd name="T17" fmla="*/ 2147483647 h 10"/>
              <a:gd name="T18" fmla="*/ 2147483647 w 63"/>
              <a:gd name="T19" fmla="*/ 2147483647 h 10"/>
              <a:gd name="T20" fmla="*/ 2147483647 w 63"/>
              <a:gd name="T21" fmla="*/ 2147483647 h 10"/>
              <a:gd name="T22" fmla="*/ 2147483647 w 63"/>
              <a:gd name="T23" fmla="*/ 2147483647 h 10"/>
              <a:gd name="T24" fmla="*/ 2147483647 w 63"/>
              <a:gd name="T25" fmla="*/ 2147483647 h 10"/>
              <a:gd name="T26" fmla="*/ 2147483647 w 63"/>
              <a:gd name="T27" fmla="*/ 2147483647 h 10"/>
              <a:gd name="T28" fmla="*/ 2147483647 w 63"/>
              <a:gd name="T29" fmla="*/ 2147483647 h 10"/>
              <a:gd name="T30" fmla="*/ 2147483647 w 63"/>
              <a:gd name="T31" fmla="*/ 2147483647 h 10"/>
              <a:gd name="T32" fmla="*/ 2147483647 w 63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3" h="10">
                <a:moveTo>
                  <a:pt x="63" y="3"/>
                </a:moveTo>
                <a:lnTo>
                  <a:pt x="59" y="3"/>
                </a:lnTo>
                <a:lnTo>
                  <a:pt x="51" y="2"/>
                </a:lnTo>
                <a:lnTo>
                  <a:pt x="40" y="1"/>
                </a:lnTo>
                <a:lnTo>
                  <a:pt x="29" y="1"/>
                </a:lnTo>
                <a:lnTo>
                  <a:pt x="19" y="0"/>
                </a:lnTo>
                <a:lnTo>
                  <a:pt x="9" y="1"/>
                </a:lnTo>
                <a:lnTo>
                  <a:pt x="3" y="3"/>
                </a:lnTo>
                <a:lnTo>
                  <a:pt x="0" y="6"/>
                </a:lnTo>
                <a:lnTo>
                  <a:pt x="1" y="9"/>
                </a:lnTo>
                <a:lnTo>
                  <a:pt x="8" y="10"/>
                </a:lnTo>
                <a:lnTo>
                  <a:pt x="16" y="10"/>
                </a:lnTo>
                <a:lnTo>
                  <a:pt x="25" y="9"/>
                </a:lnTo>
                <a:lnTo>
                  <a:pt x="36" y="8"/>
                </a:lnTo>
                <a:lnTo>
                  <a:pt x="47" y="6"/>
                </a:lnTo>
                <a:lnTo>
                  <a:pt x="56" y="4"/>
                </a:lnTo>
                <a:lnTo>
                  <a:pt x="63" y="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96" name="Freeform 214"/>
          <p:cNvSpPr>
            <a:spLocks/>
          </p:cNvSpPr>
          <p:nvPr/>
        </p:nvSpPr>
        <p:spPr bwMode="auto">
          <a:xfrm>
            <a:off x="8821739" y="6127750"/>
            <a:ext cx="47625" cy="65088"/>
          </a:xfrm>
          <a:custGeom>
            <a:avLst/>
            <a:gdLst>
              <a:gd name="T0" fmla="*/ 2147483647 w 60"/>
              <a:gd name="T1" fmla="*/ 2147483647 h 41"/>
              <a:gd name="T2" fmla="*/ 2147483647 w 60"/>
              <a:gd name="T3" fmla="*/ 2147483647 h 41"/>
              <a:gd name="T4" fmla="*/ 2147483647 w 60"/>
              <a:gd name="T5" fmla="*/ 2147483647 h 41"/>
              <a:gd name="T6" fmla="*/ 2147483647 w 60"/>
              <a:gd name="T7" fmla="*/ 2147483647 h 41"/>
              <a:gd name="T8" fmla="*/ 2147483647 w 60"/>
              <a:gd name="T9" fmla="*/ 2147483647 h 41"/>
              <a:gd name="T10" fmla="*/ 2147483647 w 60"/>
              <a:gd name="T11" fmla="*/ 2147483647 h 41"/>
              <a:gd name="T12" fmla="*/ 2147483647 w 60"/>
              <a:gd name="T13" fmla="*/ 2147483647 h 41"/>
              <a:gd name="T14" fmla="*/ 0 w 60"/>
              <a:gd name="T15" fmla="*/ 2147483647 h 41"/>
              <a:gd name="T16" fmla="*/ 2147483647 w 60"/>
              <a:gd name="T17" fmla="*/ 0 h 41"/>
              <a:gd name="T18" fmla="*/ 2147483647 w 60"/>
              <a:gd name="T19" fmla="*/ 0 h 41"/>
              <a:gd name="T20" fmla="*/ 2147483647 w 60"/>
              <a:gd name="T21" fmla="*/ 2147483647 h 41"/>
              <a:gd name="T22" fmla="*/ 2147483647 w 60"/>
              <a:gd name="T23" fmla="*/ 2147483647 h 41"/>
              <a:gd name="T24" fmla="*/ 2147483647 w 60"/>
              <a:gd name="T25" fmla="*/ 2147483647 h 41"/>
              <a:gd name="T26" fmla="*/ 2147483647 w 60"/>
              <a:gd name="T27" fmla="*/ 2147483647 h 41"/>
              <a:gd name="T28" fmla="*/ 2147483647 w 60"/>
              <a:gd name="T29" fmla="*/ 2147483647 h 41"/>
              <a:gd name="T30" fmla="*/ 2147483647 w 60"/>
              <a:gd name="T31" fmla="*/ 2147483647 h 41"/>
              <a:gd name="T32" fmla="*/ 2147483647 w 60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0" h="41">
                <a:moveTo>
                  <a:pt x="60" y="41"/>
                </a:moveTo>
                <a:lnTo>
                  <a:pt x="52" y="36"/>
                </a:lnTo>
                <a:lnTo>
                  <a:pt x="41" y="31"/>
                </a:lnTo>
                <a:lnTo>
                  <a:pt x="30" y="25"/>
                </a:lnTo>
                <a:lnTo>
                  <a:pt x="20" y="19"/>
                </a:lnTo>
                <a:lnTo>
                  <a:pt x="10" y="13"/>
                </a:lnTo>
                <a:lnTo>
                  <a:pt x="4" y="8"/>
                </a:lnTo>
                <a:lnTo>
                  <a:pt x="0" y="4"/>
                </a:lnTo>
                <a:lnTo>
                  <a:pt x="1" y="0"/>
                </a:lnTo>
                <a:lnTo>
                  <a:pt x="6" y="0"/>
                </a:lnTo>
                <a:lnTo>
                  <a:pt x="13" y="4"/>
                </a:lnTo>
                <a:lnTo>
                  <a:pt x="21" y="9"/>
                </a:lnTo>
                <a:lnTo>
                  <a:pt x="30" y="16"/>
                </a:lnTo>
                <a:lnTo>
                  <a:pt x="40" y="23"/>
                </a:lnTo>
                <a:lnTo>
                  <a:pt x="48" y="30"/>
                </a:lnTo>
                <a:lnTo>
                  <a:pt x="55" y="36"/>
                </a:lnTo>
                <a:lnTo>
                  <a:pt x="60" y="4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97" name="Freeform 215"/>
          <p:cNvSpPr>
            <a:spLocks/>
          </p:cNvSpPr>
          <p:nvPr/>
        </p:nvSpPr>
        <p:spPr bwMode="auto">
          <a:xfrm>
            <a:off x="9112250" y="6142038"/>
            <a:ext cx="14288" cy="95250"/>
          </a:xfrm>
          <a:custGeom>
            <a:avLst/>
            <a:gdLst>
              <a:gd name="T0" fmla="*/ 2147483647 w 18"/>
              <a:gd name="T1" fmla="*/ 2147483647 h 60"/>
              <a:gd name="T2" fmla="*/ 2147483647 w 18"/>
              <a:gd name="T3" fmla="*/ 2147483647 h 60"/>
              <a:gd name="T4" fmla="*/ 0 w 18"/>
              <a:gd name="T5" fmla="*/ 2147483647 h 60"/>
              <a:gd name="T6" fmla="*/ 2147483647 w 18"/>
              <a:gd name="T7" fmla="*/ 2147483647 h 60"/>
              <a:gd name="T8" fmla="*/ 2147483647 w 18"/>
              <a:gd name="T9" fmla="*/ 0 h 60"/>
              <a:gd name="T10" fmla="*/ 2147483647 w 18"/>
              <a:gd name="T11" fmla="*/ 2147483647 h 60"/>
              <a:gd name="T12" fmla="*/ 2147483647 w 18"/>
              <a:gd name="T13" fmla="*/ 2147483647 h 60"/>
              <a:gd name="T14" fmla="*/ 2147483647 w 18"/>
              <a:gd name="T15" fmla="*/ 2147483647 h 60"/>
              <a:gd name="T16" fmla="*/ 2147483647 w 18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" h="60">
                <a:moveTo>
                  <a:pt x="4" y="60"/>
                </a:moveTo>
                <a:lnTo>
                  <a:pt x="2" y="45"/>
                </a:lnTo>
                <a:lnTo>
                  <a:pt x="0" y="24"/>
                </a:lnTo>
                <a:lnTo>
                  <a:pt x="2" y="8"/>
                </a:lnTo>
                <a:lnTo>
                  <a:pt x="11" y="0"/>
                </a:lnTo>
                <a:lnTo>
                  <a:pt x="18" y="7"/>
                </a:lnTo>
                <a:lnTo>
                  <a:pt x="15" y="23"/>
                </a:lnTo>
                <a:lnTo>
                  <a:pt x="8" y="44"/>
                </a:lnTo>
                <a:lnTo>
                  <a:pt x="4" y="6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98" name="Freeform 216"/>
          <p:cNvSpPr>
            <a:spLocks/>
          </p:cNvSpPr>
          <p:nvPr/>
        </p:nvSpPr>
        <p:spPr bwMode="auto">
          <a:xfrm>
            <a:off x="9126539" y="6162676"/>
            <a:ext cx="26987" cy="92075"/>
          </a:xfrm>
          <a:custGeom>
            <a:avLst/>
            <a:gdLst>
              <a:gd name="T0" fmla="*/ 0 w 34"/>
              <a:gd name="T1" fmla="*/ 2147483647 h 58"/>
              <a:gd name="T2" fmla="*/ 2147483647 w 34"/>
              <a:gd name="T3" fmla="*/ 2147483647 h 58"/>
              <a:gd name="T4" fmla="*/ 2147483647 w 34"/>
              <a:gd name="T5" fmla="*/ 2147483647 h 58"/>
              <a:gd name="T6" fmla="*/ 2147483647 w 34"/>
              <a:gd name="T7" fmla="*/ 2147483647 h 58"/>
              <a:gd name="T8" fmla="*/ 2147483647 w 34"/>
              <a:gd name="T9" fmla="*/ 0 h 58"/>
              <a:gd name="T10" fmla="*/ 2147483647 w 34"/>
              <a:gd name="T11" fmla="*/ 2147483647 h 58"/>
              <a:gd name="T12" fmla="*/ 2147483647 w 34"/>
              <a:gd name="T13" fmla="*/ 2147483647 h 58"/>
              <a:gd name="T14" fmla="*/ 2147483647 w 34"/>
              <a:gd name="T15" fmla="*/ 2147483647 h 58"/>
              <a:gd name="T16" fmla="*/ 2147483647 w 34"/>
              <a:gd name="T17" fmla="*/ 2147483647 h 58"/>
              <a:gd name="T18" fmla="*/ 2147483647 w 34"/>
              <a:gd name="T19" fmla="*/ 2147483647 h 58"/>
              <a:gd name="T20" fmla="*/ 2147483647 w 34"/>
              <a:gd name="T21" fmla="*/ 2147483647 h 58"/>
              <a:gd name="T22" fmla="*/ 2147483647 w 34"/>
              <a:gd name="T23" fmla="*/ 2147483647 h 58"/>
              <a:gd name="T24" fmla="*/ 0 w 34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4" h="58">
                <a:moveTo>
                  <a:pt x="0" y="58"/>
                </a:moveTo>
                <a:lnTo>
                  <a:pt x="2" y="43"/>
                </a:lnTo>
                <a:lnTo>
                  <a:pt x="9" y="25"/>
                </a:lnTo>
                <a:lnTo>
                  <a:pt x="18" y="7"/>
                </a:lnTo>
                <a:lnTo>
                  <a:pt x="30" y="0"/>
                </a:lnTo>
                <a:lnTo>
                  <a:pt x="34" y="2"/>
                </a:lnTo>
                <a:lnTo>
                  <a:pt x="33" y="7"/>
                </a:lnTo>
                <a:lnTo>
                  <a:pt x="29" y="16"/>
                </a:lnTo>
                <a:lnTo>
                  <a:pt x="24" y="26"/>
                </a:lnTo>
                <a:lnTo>
                  <a:pt x="16" y="36"/>
                </a:lnTo>
                <a:lnTo>
                  <a:pt x="9" y="45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99" name="Freeform 217"/>
          <p:cNvSpPr>
            <a:spLocks/>
          </p:cNvSpPr>
          <p:nvPr/>
        </p:nvSpPr>
        <p:spPr bwMode="auto">
          <a:xfrm>
            <a:off x="9086850" y="6142039"/>
            <a:ext cx="14288" cy="90487"/>
          </a:xfrm>
          <a:custGeom>
            <a:avLst/>
            <a:gdLst>
              <a:gd name="T0" fmla="*/ 2147483647 w 17"/>
              <a:gd name="T1" fmla="*/ 2147483647 h 57"/>
              <a:gd name="T2" fmla="*/ 2147483647 w 17"/>
              <a:gd name="T3" fmla="*/ 2147483647 h 57"/>
              <a:gd name="T4" fmla="*/ 0 w 17"/>
              <a:gd name="T5" fmla="*/ 2147483647 h 57"/>
              <a:gd name="T6" fmla="*/ 2147483647 w 17"/>
              <a:gd name="T7" fmla="*/ 2147483647 h 57"/>
              <a:gd name="T8" fmla="*/ 2147483647 w 17"/>
              <a:gd name="T9" fmla="*/ 0 h 57"/>
              <a:gd name="T10" fmla="*/ 2147483647 w 17"/>
              <a:gd name="T11" fmla="*/ 2147483647 h 57"/>
              <a:gd name="T12" fmla="*/ 2147483647 w 17"/>
              <a:gd name="T13" fmla="*/ 2147483647 h 57"/>
              <a:gd name="T14" fmla="*/ 2147483647 w 17"/>
              <a:gd name="T15" fmla="*/ 2147483647 h 57"/>
              <a:gd name="T16" fmla="*/ 2147483647 w 17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57">
                <a:moveTo>
                  <a:pt x="9" y="57"/>
                </a:moveTo>
                <a:lnTo>
                  <a:pt x="3" y="48"/>
                </a:lnTo>
                <a:lnTo>
                  <a:pt x="0" y="30"/>
                </a:lnTo>
                <a:lnTo>
                  <a:pt x="1" y="11"/>
                </a:lnTo>
                <a:lnTo>
                  <a:pt x="11" y="0"/>
                </a:lnTo>
                <a:lnTo>
                  <a:pt x="17" y="4"/>
                </a:lnTo>
                <a:lnTo>
                  <a:pt x="16" y="20"/>
                </a:lnTo>
                <a:lnTo>
                  <a:pt x="12" y="41"/>
                </a:lnTo>
                <a:lnTo>
                  <a:pt x="9" y="57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00" name="Freeform 218"/>
          <p:cNvSpPr>
            <a:spLocks/>
          </p:cNvSpPr>
          <p:nvPr/>
        </p:nvSpPr>
        <p:spPr bwMode="auto">
          <a:xfrm>
            <a:off x="9064626" y="6116639"/>
            <a:ext cx="11113" cy="98425"/>
          </a:xfrm>
          <a:custGeom>
            <a:avLst/>
            <a:gdLst>
              <a:gd name="T0" fmla="*/ 2147483647 w 13"/>
              <a:gd name="T1" fmla="*/ 2147483647 h 62"/>
              <a:gd name="T2" fmla="*/ 2147483647 w 13"/>
              <a:gd name="T3" fmla="*/ 2147483647 h 62"/>
              <a:gd name="T4" fmla="*/ 2147483647 w 13"/>
              <a:gd name="T5" fmla="*/ 2147483647 h 62"/>
              <a:gd name="T6" fmla="*/ 0 w 13"/>
              <a:gd name="T7" fmla="*/ 2147483647 h 62"/>
              <a:gd name="T8" fmla="*/ 2147483647 w 13"/>
              <a:gd name="T9" fmla="*/ 0 h 62"/>
              <a:gd name="T10" fmla="*/ 2147483647 w 13"/>
              <a:gd name="T11" fmla="*/ 2147483647 h 62"/>
              <a:gd name="T12" fmla="*/ 2147483647 w 13"/>
              <a:gd name="T13" fmla="*/ 2147483647 h 62"/>
              <a:gd name="T14" fmla="*/ 2147483647 w 13"/>
              <a:gd name="T15" fmla="*/ 2147483647 h 62"/>
              <a:gd name="T16" fmla="*/ 2147483647 w 13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" h="62">
                <a:moveTo>
                  <a:pt x="13" y="62"/>
                </a:moveTo>
                <a:lnTo>
                  <a:pt x="7" y="50"/>
                </a:lnTo>
                <a:lnTo>
                  <a:pt x="1" y="30"/>
                </a:lnTo>
                <a:lnTo>
                  <a:pt x="0" y="11"/>
                </a:lnTo>
                <a:lnTo>
                  <a:pt x="7" y="0"/>
                </a:lnTo>
                <a:lnTo>
                  <a:pt x="12" y="4"/>
                </a:lnTo>
                <a:lnTo>
                  <a:pt x="13" y="21"/>
                </a:lnTo>
                <a:lnTo>
                  <a:pt x="12" y="42"/>
                </a:lnTo>
                <a:lnTo>
                  <a:pt x="13" y="6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01" name="Freeform 219"/>
          <p:cNvSpPr>
            <a:spLocks/>
          </p:cNvSpPr>
          <p:nvPr/>
        </p:nvSpPr>
        <p:spPr bwMode="auto">
          <a:xfrm>
            <a:off x="9040813" y="6100764"/>
            <a:ext cx="12700" cy="96837"/>
          </a:xfrm>
          <a:custGeom>
            <a:avLst/>
            <a:gdLst>
              <a:gd name="T0" fmla="*/ 2147483647 w 18"/>
              <a:gd name="T1" fmla="*/ 2147483647 h 61"/>
              <a:gd name="T2" fmla="*/ 2147483647 w 18"/>
              <a:gd name="T3" fmla="*/ 2147483647 h 61"/>
              <a:gd name="T4" fmla="*/ 2147483647 w 18"/>
              <a:gd name="T5" fmla="*/ 2147483647 h 61"/>
              <a:gd name="T6" fmla="*/ 0 w 18"/>
              <a:gd name="T7" fmla="*/ 2147483647 h 61"/>
              <a:gd name="T8" fmla="*/ 2147483647 w 18"/>
              <a:gd name="T9" fmla="*/ 0 h 61"/>
              <a:gd name="T10" fmla="*/ 2147483647 w 18"/>
              <a:gd name="T11" fmla="*/ 2147483647 h 61"/>
              <a:gd name="T12" fmla="*/ 2147483647 w 18"/>
              <a:gd name="T13" fmla="*/ 2147483647 h 61"/>
              <a:gd name="T14" fmla="*/ 2147483647 w 18"/>
              <a:gd name="T15" fmla="*/ 2147483647 h 61"/>
              <a:gd name="T16" fmla="*/ 2147483647 w 18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" h="61">
                <a:moveTo>
                  <a:pt x="18" y="61"/>
                </a:moveTo>
                <a:lnTo>
                  <a:pt x="11" y="46"/>
                </a:lnTo>
                <a:lnTo>
                  <a:pt x="4" y="26"/>
                </a:lnTo>
                <a:lnTo>
                  <a:pt x="0" y="8"/>
                </a:lnTo>
                <a:lnTo>
                  <a:pt x="5" y="0"/>
                </a:lnTo>
                <a:lnTo>
                  <a:pt x="12" y="7"/>
                </a:lnTo>
                <a:lnTo>
                  <a:pt x="15" y="24"/>
                </a:lnTo>
                <a:lnTo>
                  <a:pt x="15" y="44"/>
                </a:lnTo>
                <a:lnTo>
                  <a:pt x="18" y="6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02" name="Freeform 220"/>
          <p:cNvSpPr>
            <a:spLocks/>
          </p:cNvSpPr>
          <p:nvPr/>
        </p:nvSpPr>
        <p:spPr bwMode="auto">
          <a:xfrm>
            <a:off x="9013826" y="6081713"/>
            <a:ext cx="17463" cy="107950"/>
          </a:xfrm>
          <a:custGeom>
            <a:avLst/>
            <a:gdLst>
              <a:gd name="T0" fmla="*/ 2147483647 w 21"/>
              <a:gd name="T1" fmla="*/ 2147483647 h 68"/>
              <a:gd name="T2" fmla="*/ 2147483647 w 21"/>
              <a:gd name="T3" fmla="*/ 2147483647 h 68"/>
              <a:gd name="T4" fmla="*/ 2147483647 w 21"/>
              <a:gd name="T5" fmla="*/ 2147483647 h 68"/>
              <a:gd name="T6" fmla="*/ 0 w 21"/>
              <a:gd name="T7" fmla="*/ 2147483647 h 68"/>
              <a:gd name="T8" fmla="*/ 2147483647 w 21"/>
              <a:gd name="T9" fmla="*/ 0 h 68"/>
              <a:gd name="T10" fmla="*/ 2147483647 w 21"/>
              <a:gd name="T11" fmla="*/ 2147483647 h 68"/>
              <a:gd name="T12" fmla="*/ 2147483647 w 21"/>
              <a:gd name="T13" fmla="*/ 2147483647 h 68"/>
              <a:gd name="T14" fmla="*/ 2147483647 w 21"/>
              <a:gd name="T15" fmla="*/ 2147483647 h 68"/>
              <a:gd name="T16" fmla="*/ 2147483647 w 21"/>
              <a:gd name="T17" fmla="*/ 2147483647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" h="68">
                <a:moveTo>
                  <a:pt x="21" y="68"/>
                </a:moveTo>
                <a:lnTo>
                  <a:pt x="12" y="50"/>
                </a:lnTo>
                <a:lnTo>
                  <a:pt x="3" y="27"/>
                </a:lnTo>
                <a:lnTo>
                  <a:pt x="0" y="8"/>
                </a:lnTo>
                <a:lnTo>
                  <a:pt x="8" y="0"/>
                </a:lnTo>
                <a:lnTo>
                  <a:pt x="17" y="8"/>
                </a:lnTo>
                <a:lnTo>
                  <a:pt x="20" y="27"/>
                </a:lnTo>
                <a:lnTo>
                  <a:pt x="19" y="51"/>
                </a:lnTo>
                <a:lnTo>
                  <a:pt x="21" y="6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03" name="Freeform 221"/>
          <p:cNvSpPr>
            <a:spLocks/>
          </p:cNvSpPr>
          <p:nvPr/>
        </p:nvSpPr>
        <p:spPr bwMode="auto">
          <a:xfrm>
            <a:off x="8982076" y="6062663"/>
            <a:ext cx="23813" cy="119062"/>
          </a:xfrm>
          <a:custGeom>
            <a:avLst/>
            <a:gdLst>
              <a:gd name="T0" fmla="*/ 2147483647 w 31"/>
              <a:gd name="T1" fmla="*/ 2147483647 h 75"/>
              <a:gd name="T2" fmla="*/ 2147483647 w 31"/>
              <a:gd name="T3" fmla="*/ 2147483647 h 75"/>
              <a:gd name="T4" fmla="*/ 2147483647 w 31"/>
              <a:gd name="T5" fmla="*/ 2147483647 h 75"/>
              <a:gd name="T6" fmla="*/ 2147483647 w 31"/>
              <a:gd name="T7" fmla="*/ 2147483647 h 75"/>
              <a:gd name="T8" fmla="*/ 2147483647 w 31"/>
              <a:gd name="T9" fmla="*/ 2147483647 h 75"/>
              <a:gd name="T10" fmla="*/ 2147483647 w 31"/>
              <a:gd name="T11" fmla="*/ 2147483647 h 75"/>
              <a:gd name="T12" fmla="*/ 0 w 31"/>
              <a:gd name="T13" fmla="*/ 2147483647 h 75"/>
              <a:gd name="T14" fmla="*/ 2147483647 w 31"/>
              <a:gd name="T15" fmla="*/ 2147483647 h 75"/>
              <a:gd name="T16" fmla="*/ 2147483647 w 31"/>
              <a:gd name="T17" fmla="*/ 0 h 75"/>
              <a:gd name="T18" fmla="*/ 2147483647 w 31"/>
              <a:gd name="T19" fmla="*/ 2147483647 h 75"/>
              <a:gd name="T20" fmla="*/ 2147483647 w 31"/>
              <a:gd name="T21" fmla="*/ 2147483647 h 75"/>
              <a:gd name="T22" fmla="*/ 2147483647 w 31"/>
              <a:gd name="T23" fmla="*/ 2147483647 h 75"/>
              <a:gd name="T24" fmla="*/ 2147483647 w 31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" h="75">
                <a:moveTo>
                  <a:pt x="31" y="75"/>
                </a:moveTo>
                <a:lnTo>
                  <a:pt x="27" y="68"/>
                </a:lnTo>
                <a:lnTo>
                  <a:pt x="21" y="57"/>
                </a:lnTo>
                <a:lnTo>
                  <a:pt x="14" y="45"/>
                </a:lnTo>
                <a:lnTo>
                  <a:pt x="9" y="31"/>
                </a:lnTo>
                <a:lnTo>
                  <a:pt x="3" y="19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18" y="12"/>
                </a:lnTo>
                <a:lnTo>
                  <a:pt x="25" y="35"/>
                </a:lnTo>
                <a:lnTo>
                  <a:pt x="27" y="60"/>
                </a:lnTo>
                <a:lnTo>
                  <a:pt x="31" y="75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04" name="Freeform 222"/>
          <p:cNvSpPr>
            <a:spLocks/>
          </p:cNvSpPr>
          <p:nvPr/>
        </p:nvSpPr>
        <p:spPr bwMode="auto">
          <a:xfrm>
            <a:off x="8953500" y="6051550"/>
            <a:ext cx="31750" cy="128588"/>
          </a:xfrm>
          <a:custGeom>
            <a:avLst/>
            <a:gdLst>
              <a:gd name="T0" fmla="*/ 2147483647 w 40"/>
              <a:gd name="T1" fmla="*/ 2147483647 h 81"/>
              <a:gd name="T2" fmla="*/ 2147483647 w 40"/>
              <a:gd name="T3" fmla="*/ 2147483647 h 81"/>
              <a:gd name="T4" fmla="*/ 2147483647 w 40"/>
              <a:gd name="T5" fmla="*/ 2147483647 h 81"/>
              <a:gd name="T6" fmla="*/ 2147483647 w 40"/>
              <a:gd name="T7" fmla="*/ 2147483647 h 81"/>
              <a:gd name="T8" fmla="*/ 2147483647 w 40"/>
              <a:gd name="T9" fmla="*/ 2147483647 h 81"/>
              <a:gd name="T10" fmla="*/ 2147483647 w 40"/>
              <a:gd name="T11" fmla="*/ 2147483647 h 81"/>
              <a:gd name="T12" fmla="*/ 0 w 40"/>
              <a:gd name="T13" fmla="*/ 2147483647 h 81"/>
              <a:gd name="T14" fmla="*/ 2147483647 w 40"/>
              <a:gd name="T15" fmla="*/ 2147483647 h 81"/>
              <a:gd name="T16" fmla="*/ 2147483647 w 40"/>
              <a:gd name="T17" fmla="*/ 0 h 81"/>
              <a:gd name="T18" fmla="*/ 2147483647 w 40"/>
              <a:gd name="T19" fmla="*/ 2147483647 h 81"/>
              <a:gd name="T20" fmla="*/ 2147483647 w 40"/>
              <a:gd name="T21" fmla="*/ 2147483647 h 81"/>
              <a:gd name="T22" fmla="*/ 2147483647 w 40"/>
              <a:gd name="T23" fmla="*/ 2147483647 h 81"/>
              <a:gd name="T24" fmla="*/ 2147483647 w 40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0" h="81">
                <a:moveTo>
                  <a:pt x="40" y="81"/>
                </a:moveTo>
                <a:lnTo>
                  <a:pt x="30" y="74"/>
                </a:lnTo>
                <a:lnTo>
                  <a:pt x="21" y="63"/>
                </a:lnTo>
                <a:lnTo>
                  <a:pt x="13" y="50"/>
                </a:lnTo>
                <a:lnTo>
                  <a:pt x="6" y="36"/>
                </a:lnTo>
                <a:lnTo>
                  <a:pt x="1" y="23"/>
                </a:lnTo>
                <a:lnTo>
                  <a:pt x="0" y="11"/>
                </a:lnTo>
                <a:lnTo>
                  <a:pt x="1" y="3"/>
                </a:lnTo>
                <a:lnTo>
                  <a:pt x="6" y="0"/>
                </a:lnTo>
                <a:lnTo>
                  <a:pt x="20" y="9"/>
                </a:lnTo>
                <a:lnTo>
                  <a:pt x="30" y="33"/>
                </a:lnTo>
                <a:lnTo>
                  <a:pt x="37" y="61"/>
                </a:lnTo>
                <a:lnTo>
                  <a:pt x="40" y="8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05" name="Freeform 223"/>
          <p:cNvSpPr>
            <a:spLocks/>
          </p:cNvSpPr>
          <p:nvPr/>
        </p:nvSpPr>
        <p:spPr bwMode="auto">
          <a:xfrm>
            <a:off x="8902700" y="6062663"/>
            <a:ext cx="52388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0 w 66"/>
              <a:gd name="T15" fmla="*/ 2147483647 h 76"/>
              <a:gd name="T16" fmla="*/ 2147483647 w 66"/>
              <a:gd name="T17" fmla="*/ 0 h 76"/>
              <a:gd name="T18" fmla="*/ 2147483647 w 66"/>
              <a:gd name="T19" fmla="*/ 0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6" h="76">
                <a:moveTo>
                  <a:pt x="66" y="76"/>
                </a:moveTo>
                <a:lnTo>
                  <a:pt x="55" y="69"/>
                </a:lnTo>
                <a:lnTo>
                  <a:pt x="45" y="60"/>
                </a:lnTo>
                <a:lnTo>
                  <a:pt x="31" y="48"/>
                </a:lnTo>
                <a:lnTo>
                  <a:pt x="20" y="35"/>
                </a:lnTo>
                <a:lnTo>
                  <a:pt x="10" y="23"/>
                </a:lnTo>
                <a:lnTo>
                  <a:pt x="3" y="13"/>
                </a:lnTo>
                <a:lnTo>
                  <a:pt x="0" y="4"/>
                </a:lnTo>
                <a:lnTo>
                  <a:pt x="3" y="0"/>
                </a:lnTo>
                <a:lnTo>
                  <a:pt x="10" y="0"/>
                </a:lnTo>
                <a:lnTo>
                  <a:pt x="18" y="6"/>
                </a:lnTo>
                <a:lnTo>
                  <a:pt x="27" y="15"/>
                </a:lnTo>
                <a:lnTo>
                  <a:pt x="38" y="26"/>
                </a:lnTo>
                <a:lnTo>
                  <a:pt x="47" y="39"/>
                </a:lnTo>
                <a:lnTo>
                  <a:pt x="55" y="53"/>
                </a:lnTo>
                <a:lnTo>
                  <a:pt x="62" y="65"/>
                </a:lnTo>
                <a:lnTo>
                  <a:pt x="66" y="76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06" name="Freeform 224"/>
          <p:cNvSpPr>
            <a:spLocks/>
          </p:cNvSpPr>
          <p:nvPr/>
        </p:nvSpPr>
        <p:spPr bwMode="auto">
          <a:xfrm>
            <a:off x="8859839" y="6083301"/>
            <a:ext cx="65087" cy="98425"/>
          </a:xfrm>
          <a:custGeom>
            <a:avLst/>
            <a:gdLst>
              <a:gd name="T0" fmla="*/ 2147483647 w 83"/>
              <a:gd name="T1" fmla="*/ 2147483647 h 62"/>
              <a:gd name="T2" fmla="*/ 2147483647 w 83"/>
              <a:gd name="T3" fmla="*/ 2147483647 h 62"/>
              <a:gd name="T4" fmla="*/ 2147483647 w 83"/>
              <a:gd name="T5" fmla="*/ 2147483647 h 62"/>
              <a:gd name="T6" fmla="*/ 2147483647 w 83"/>
              <a:gd name="T7" fmla="*/ 2147483647 h 62"/>
              <a:gd name="T8" fmla="*/ 2147483647 w 83"/>
              <a:gd name="T9" fmla="*/ 2147483647 h 62"/>
              <a:gd name="T10" fmla="*/ 2147483647 w 83"/>
              <a:gd name="T11" fmla="*/ 2147483647 h 62"/>
              <a:gd name="T12" fmla="*/ 2147483647 w 83"/>
              <a:gd name="T13" fmla="*/ 2147483647 h 62"/>
              <a:gd name="T14" fmla="*/ 0 w 83"/>
              <a:gd name="T15" fmla="*/ 2147483647 h 62"/>
              <a:gd name="T16" fmla="*/ 2147483647 w 83"/>
              <a:gd name="T17" fmla="*/ 0 h 62"/>
              <a:gd name="T18" fmla="*/ 2147483647 w 83"/>
              <a:gd name="T19" fmla="*/ 0 h 62"/>
              <a:gd name="T20" fmla="*/ 2147483647 w 83"/>
              <a:gd name="T21" fmla="*/ 2147483647 h 62"/>
              <a:gd name="T22" fmla="*/ 2147483647 w 83"/>
              <a:gd name="T23" fmla="*/ 2147483647 h 62"/>
              <a:gd name="T24" fmla="*/ 2147483647 w 83"/>
              <a:gd name="T25" fmla="*/ 2147483647 h 62"/>
              <a:gd name="T26" fmla="*/ 2147483647 w 83"/>
              <a:gd name="T27" fmla="*/ 2147483647 h 62"/>
              <a:gd name="T28" fmla="*/ 2147483647 w 83"/>
              <a:gd name="T29" fmla="*/ 2147483647 h 62"/>
              <a:gd name="T30" fmla="*/ 2147483647 w 83"/>
              <a:gd name="T31" fmla="*/ 2147483647 h 62"/>
              <a:gd name="T32" fmla="*/ 2147483647 w 83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3" h="62">
                <a:moveTo>
                  <a:pt x="83" y="62"/>
                </a:moveTo>
                <a:lnTo>
                  <a:pt x="73" y="57"/>
                </a:lnTo>
                <a:lnTo>
                  <a:pt x="58" y="50"/>
                </a:lnTo>
                <a:lnTo>
                  <a:pt x="44" y="41"/>
                </a:lnTo>
                <a:lnTo>
                  <a:pt x="28" y="30"/>
                </a:lnTo>
                <a:lnTo>
                  <a:pt x="14" y="20"/>
                </a:lnTo>
                <a:lnTo>
                  <a:pt x="4" y="11"/>
                </a:lnTo>
                <a:lnTo>
                  <a:pt x="0" y="4"/>
                </a:lnTo>
                <a:lnTo>
                  <a:pt x="1" y="0"/>
                </a:lnTo>
                <a:lnTo>
                  <a:pt x="9" y="0"/>
                </a:lnTo>
                <a:lnTo>
                  <a:pt x="21" y="5"/>
                </a:lnTo>
                <a:lnTo>
                  <a:pt x="34" y="13"/>
                </a:lnTo>
                <a:lnTo>
                  <a:pt x="48" y="23"/>
                </a:lnTo>
                <a:lnTo>
                  <a:pt x="61" y="36"/>
                </a:lnTo>
                <a:lnTo>
                  <a:pt x="72" y="46"/>
                </a:lnTo>
                <a:lnTo>
                  <a:pt x="80" y="56"/>
                </a:lnTo>
                <a:lnTo>
                  <a:pt x="83" y="6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07" name="Freeform 225"/>
          <p:cNvSpPr>
            <a:spLocks/>
          </p:cNvSpPr>
          <p:nvPr/>
        </p:nvSpPr>
        <p:spPr bwMode="auto">
          <a:xfrm>
            <a:off x="8837614" y="6096001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2147483647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0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5" h="58">
                <a:moveTo>
                  <a:pt x="4" y="0"/>
                </a:moveTo>
                <a:lnTo>
                  <a:pt x="8" y="1"/>
                </a:lnTo>
                <a:lnTo>
                  <a:pt x="14" y="6"/>
                </a:lnTo>
                <a:lnTo>
                  <a:pt x="24" y="14"/>
                </a:lnTo>
                <a:lnTo>
                  <a:pt x="33" y="24"/>
                </a:lnTo>
                <a:lnTo>
                  <a:pt x="44" y="34"/>
                </a:lnTo>
                <a:lnTo>
                  <a:pt x="55" y="43"/>
                </a:lnTo>
                <a:lnTo>
                  <a:pt x="65" y="51"/>
                </a:lnTo>
                <a:lnTo>
                  <a:pt x="75" y="58"/>
                </a:lnTo>
                <a:lnTo>
                  <a:pt x="61" y="54"/>
                </a:lnTo>
                <a:lnTo>
                  <a:pt x="47" y="47"/>
                </a:lnTo>
                <a:lnTo>
                  <a:pt x="33" y="39"/>
                </a:lnTo>
                <a:lnTo>
                  <a:pt x="20" y="30"/>
                </a:lnTo>
                <a:lnTo>
                  <a:pt x="9" y="20"/>
                </a:lnTo>
                <a:lnTo>
                  <a:pt x="2" y="12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08" name="Freeform 226"/>
          <p:cNvSpPr>
            <a:spLocks/>
          </p:cNvSpPr>
          <p:nvPr/>
        </p:nvSpPr>
        <p:spPr bwMode="auto">
          <a:xfrm>
            <a:off x="8548689" y="6275388"/>
            <a:ext cx="287337" cy="107950"/>
          </a:xfrm>
          <a:custGeom>
            <a:avLst/>
            <a:gdLst>
              <a:gd name="T0" fmla="*/ 2147483647 w 363"/>
              <a:gd name="T1" fmla="*/ 2147483647 h 68"/>
              <a:gd name="T2" fmla="*/ 2147483647 w 363"/>
              <a:gd name="T3" fmla="*/ 2147483647 h 68"/>
              <a:gd name="T4" fmla="*/ 2147483647 w 363"/>
              <a:gd name="T5" fmla="*/ 2147483647 h 68"/>
              <a:gd name="T6" fmla="*/ 2147483647 w 363"/>
              <a:gd name="T7" fmla="*/ 2147483647 h 68"/>
              <a:gd name="T8" fmla="*/ 2147483647 w 363"/>
              <a:gd name="T9" fmla="*/ 2147483647 h 68"/>
              <a:gd name="T10" fmla="*/ 2147483647 w 363"/>
              <a:gd name="T11" fmla="*/ 2147483647 h 68"/>
              <a:gd name="T12" fmla="*/ 2147483647 w 363"/>
              <a:gd name="T13" fmla="*/ 2147483647 h 68"/>
              <a:gd name="T14" fmla="*/ 2147483647 w 363"/>
              <a:gd name="T15" fmla="*/ 2147483647 h 68"/>
              <a:gd name="T16" fmla="*/ 2147483647 w 363"/>
              <a:gd name="T17" fmla="*/ 2147483647 h 68"/>
              <a:gd name="T18" fmla="*/ 2147483647 w 363"/>
              <a:gd name="T19" fmla="*/ 2147483647 h 68"/>
              <a:gd name="T20" fmla="*/ 2147483647 w 363"/>
              <a:gd name="T21" fmla="*/ 2147483647 h 68"/>
              <a:gd name="T22" fmla="*/ 2147483647 w 363"/>
              <a:gd name="T23" fmla="*/ 2147483647 h 68"/>
              <a:gd name="T24" fmla="*/ 2147483647 w 363"/>
              <a:gd name="T25" fmla="*/ 2147483647 h 68"/>
              <a:gd name="T26" fmla="*/ 2147483647 w 363"/>
              <a:gd name="T27" fmla="*/ 2147483647 h 68"/>
              <a:gd name="T28" fmla="*/ 2147483647 w 363"/>
              <a:gd name="T29" fmla="*/ 2147483647 h 68"/>
              <a:gd name="T30" fmla="*/ 2147483647 w 363"/>
              <a:gd name="T31" fmla="*/ 2147483647 h 68"/>
              <a:gd name="T32" fmla="*/ 2147483647 w 363"/>
              <a:gd name="T33" fmla="*/ 2147483647 h 68"/>
              <a:gd name="T34" fmla="*/ 2147483647 w 363"/>
              <a:gd name="T35" fmla="*/ 2147483647 h 68"/>
              <a:gd name="T36" fmla="*/ 2147483647 w 363"/>
              <a:gd name="T37" fmla="*/ 2147483647 h 68"/>
              <a:gd name="T38" fmla="*/ 2147483647 w 363"/>
              <a:gd name="T39" fmla="*/ 2147483647 h 68"/>
              <a:gd name="T40" fmla="*/ 0 w 363"/>
              <a:gd name="T41" fmla="*/ 2147483647 h 68"/>
              <a:gd name="T42" fmla="*/ 2147483647 w 363"/>
              <a:gd name="T43" fmla="*/ 2147483647 h 68"/>
              <a:gd name="T44" fmla="*/ 2147483647 w 363"/>
              <a:gd name="T45" fmla="*/ 2147483647 h 68"/>
              <a:gd name="T46" fmla="*/ 2147483647 w 363"/>
              <a:gd name="T47" fmla="*/ 2147483647 h 68"/>
              <a:gd name="T48" fmla="*/ 2147483647 w 363"/>
              <a:gd name="T49" fmla="*/ 2147483647 h 68"/>
              <a:gd name="T50" fmla="*/ 2147483647 w 363"/>
              <a:gd name="T51" fmla="*/ 2147483647 h 68"/>
              <a:gd name="T52" fmla="*/ 2147483647 w 363"/>
              <a:gd name="T53" fmla="*/ 2147483647 h 68"/>
              <a:gd name="T54" fmla="*/ 2147483647 w 363"/>
              <a:gd name="T55" fmla="*/ 0 h 68"/>
              <a:gd name="T56" fmla="*/ 2147483647 w 363"/>
              <a:gd name="T57" fmla="*/ 0 h 68"/>
              <a:gd name="T58" fmla="*/ 2147483647 w 363"/>
              <a:gd name="T59" fmla="*/ 2147483647 h 68"/>
              <a:gd name="T60" fmla="*/ 2147483647 w 363"/>
              <a:gd name="T61" fmla="*/ 2147483647 h 68"/>
              <a:gd name="T62" fmla="*/ 2147483647 w 363"/>
              <a:gd name="T63" fmla="*/ 2147483647 h 68"/>
              <a:gd name="T64" fmla="*/ 2147483647 w 363"/>
              <a:gd name="T65" fmla="*/ 2147483647 h 68"/>
              <a:gd name="T66" fmla="*/ 2147483647 w 363"/>
              <a:gd name="T67" fmla="*/ 2147483647 h 68"/>
              <a:gd name="T68" fmla="*/ 2147483647 w 363"/>
              <a:gd name="T69" fmla="*/ 2147483647 h 68"/>
              <a:gd name="T70" fmla="*/ 2147483647 w 363"/>
              <a:gd name="T71" fmla="*/ 2147483647 h 68"/>
              <a:gd name="T72" fmla="*/ 2147483647 w 363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63" h="68">
                <a:moveTo>
                  <a:pt x="362" y="61"/>
                </a:moveTo>
                <a:lnTo>
                  <a:pt x="363" y="63"/>
                </a:lnTo>
                <a:lnTo>
                  <a:pt x="360" y="65"/>
                </a:lnTo>
                <a:lnTo>
                  <a:pt x="356" y="67"/>
                </a:lnTo>
                <a:lnTo>
                  <a:pt x="354" y="68"/>
                </a:lnTo>
                <a:lnTo>
                  <a:pt x="332" y="53"/>
                </a:lnTo>
                <a:lnTo>
                  <a:pt x="308" y="40"/>
                </a:lnTo>
                <a:lnTo>
                  <a:pt x="285" y="31"/>
                </a:lnTo>
                <a:lnTo>
                  <a:pt x="261" y="23"/>
                </a:lnTo>
                <a:lnTo>
                  <a:pt x="237" y="18"/>
                </a:lnTo>
                <a:lnTo>
                  <a:pt x="212" y="15"/>
                </a:lnTo>
                <a:lnTo>
                  <a:pt x="188" y="13"/>
                </a:lnTo>
                <a:lnTo>
                  <a:pt x="164" y="11"/>
                </a:lnTo>
                <a:lnTo>
                  <a:pt x="141" y="13"/>
                </a:lnTo>
                <a:lnTo>
                  <a:pt x="117" y="15"/>
                </a:lnTo>
                <a:lnTo>
                  <a:pt x="94" y="17"/>
                </a:lnTo>
                <a:lnTo>
                  <a:pt x="73" y="20"/>
                </a:lnTo>
                <a:lnTo>
                  <a:pt x="52" y="24"/>
                </a:lnTo>
                <a:lnTo>
                  <a:pt x="34" y="27"/>
                </a:lnTo>
                <a:lnTo>
                  <a:pt x="16" y="31"/>
                </a:lnTo>
                <a:lnTo>
                  <a:pt x="0" y="34"/>
                </a:lnTo>
                <a:lnTo>
                  <a:pt x="8" y="26"/>
                </a:lnTo>
                <a:lnTo>
                  <a:pt x="22" y="20"/>
                </a:lnTo>
                <a:lnTo>
                  <a:pt x="40" y="14"/>
                </a:lnTo>
                <a:lnTo>
                  <a:pt x="60" y="8"/>
                </a:lnTo>
                <a:lnTo>
                  <a:pt x="85" y="4"/>
                </a:lnTo>
                <a:lnTo>
                  <a:pt x="111" y="1"/>
                </a:lnTo>
                <a:lnTo>
                  <a:pt x="139" y="0"/>
                </a:lnTo>
                <a:lnTo>
                  <a:pt x="169" y="0"/>
                </a:lnTo>
                <a:lnTo>
                  <a:pt x="198" y="1"/>
                </a:lnTo>
                <a:lnTo>
                  <a:pt x="227" y="4"/>
                </a:lnTo>
                <a:lnTo>
                  <a:pt x="255" y="9"/>
                </a:lnTo>
                <a:lnTo>
                  <a:pt x="283" y="16"/>
                </a:lnTo>
                <a:lnTo>
                  <a:pt x="307" y="24"/>
                </a:lnTo>
                <a:lnTo>
                  <a:pt x="328" y="34"/>
                </a:lnTo>
                <a:lnTo>
                  <a:pt x="347" y="47"/>
                </a:lnTo>
                <a:lnTo>
                  <a:pt x="362" y="6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09" name="Freeform 227"/>
          <p:cNvSpPr>
            <a:spLocks/>
          </p:cNvSpPr>
          <p:nvPr/>
        </p:nvSpPr>
        <p:spPr bwMode="auto">
          <a:xfrm>
            <a:off x="8551864" y="6300788"/>
            <a:ext cx="34925" cy="95250"/>
          </a:xfrm>
          <a:custGeom>
            <a:avLst/>
            <a:gdLst>
              <a:gd name="T0" fmla="*/ 2147483647 w 44"/>
              <a:gd name="T1" fmla="*/ 0 h 60"/>
              <a:gd name="T2" fmla="*/ 2147483647 w 44"/>
              <a:gd name="T3" fmla="*/ 2147483647 h 60"/>
              <a:gd name="T4" fmla="*/ 2147483647 w 44"/>
              <a:gd name="T5" fmla="*/ 2147483647 h 60"/>
              <a:gd name="T6" fmla="*/ 2147483647 w 44"/>
              <a:gd name="T7" fmla="*/ 2147483647 h 60"/>
              <a:gd name="T8" fmla="*/ 2147483647 w 44"/>
              <a:gd name="T9" fmla="*/ 2147483647 h 60"/>
              <a:gd name="T10" fmla="*/ 2147483647 w 44"/>
              <a:gd name="T11" fmla="*/ 2147483647 h 60"/>
              <a:gd name="T12" fmla="*/ 2147483647 w 44"/>
              <a:gd name="T13" fmla="*/ 2147483647 h 60"/>
              <a:gd name="T14" fmla="*/ 0 w 44"/>
              <a:gd name="T15" fmla="*/ 2147483647 h 60"/>
              <a:gd name="T16" fmla="*/ 2147483647 w 44"/>
              <a:gd name="T17" fmla="*/ 2147483647 h 60"/>
              <a:gd name="T18" fmla="*/ 2147483647 w 44"/>
              <a:gd name="T19" fmla="*/ 2147483647 h 60"/>
              <a:gd name="T20" fmla="*/ 2147483647 w 44"/>
              <a:gd name="T21" fmla="*/ 2147483647 h 60"/>
              <a:gd name="T22" fmla="*/ 2147483647 w 44"/>
              <a:gd name="T23" fmla="*/ 2147483647 h 60"/>
              <a:gd name="T24" fmla="*/ 2147483647 w 44"/>
              <a:gd name="T25" fmla="*/ 2147483647 h 60"/>
              <a:gd name="T26" fmla="*/ 2147483647 w 44"/>
              <a:gd name="T27" fmla="*/ 2147483647 h 60"/>
              <a:gd name="T28" fmla="*/ 2147483647 w 44"/>
              <a:gd name="T29" fmla="*/ 2147483647 h 60"/>
              <a:gd name="T30" fmla="*/ 2147483647 w 44"/>
              <a:gd name="T31" fmla="*/ 2147483647 h 60"/>
              <a:gd name="T32" fmla="*/ 2147483647 w 44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4" h="60">
                <a:moveTo>
                  <a:pt x="44" y="0"/>
                </a:moveTo>
                <a:lnTo>
                  <a:pt x="34" y="6"/>
                </a:lnTo>
                <a:lnTo>
                  <a:pt x="26" y="14"/>
                </a:lnTo>
                <a:lnTo>
                  <a:pt x="18" y="23"/>
                </a:lnTo>
                <a:lnTo>
                  <a:pt x="10" y="34"/>
                </a:lnTo>
                <a:lnTo>
                  <a:pt x="5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5" y="59"/>
                </a:lnTo>
                <a:lnTo>
                  <a:pt x="9" y="55"/>
                </a:lnTo>
                <a:lnTo>
                  <a:pt x="13" y="48"/>
                </a:lnTo>
                <a:lnTo>
                  <a:pt x="18" y="39"/>
                </a:lnTo>
                <a:lnTo>
                  <a:pt x="24" y="28"/>
                </a:lnTo>
                <a:lnTo>
                  <a:pt x="30" y="18"/>
                </a:lnTo>
                <a:lnTo>
                  <a:pt x="37" y="8"/>
                </a:lnTo>
                <a:lnTo>
                  <a:pt x="44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10" name="Freeform 228"/>
          <p:cNvSpPr>
            <a:spLocks/>
          </p:cNvSpPr>
          <p:nvPr/>
        </p:nvSpPr>
        <p:spPr bwMode="auto">
          <a:xfrm>
            <a:off x="8570914" y="6289676"/>
            <a:ext cx="41275" cy="106363"/>
          </a:xfrm>
          <a:custGeom>
            <a:avLst/>
            <a:gdLst>
              <a:gd name="T0" fmla="*/ 2147483647 w 52"/>
              <a:gd name="T1" fmla="*/ 2147483647 h 67"/>
              <a:gd name="T2" fmla="*/ 0 w 52"/>
              <a:gd name="T3" fmla="*/ 2147483647 h 67"/>
              <a:gd name="T4" fmla="*/ 2147483647 w 52"/>
              <a:gd name="T5" fmla="*/ 2147483647 h 67"/>
              <a:gd name="T6" fmla="*/ 2147483647 w 52"/>
              <a:gd name="T7" fmla="*/ 2147483647 h 67"/>
              <a:gd name="T8" fmla="*/ 2147483647 w 52"/>
              <a:gd name="T9" fmla="*/ 2147483647 h 67"/>
              <a:gd name="T10" fmla="*/ 2147483647 w 52"/>
              <a:gd name="T11" fmla="*/ 2147483647 h 67"/>
              <a:gd name="T12" fmla="*/ 2147483647 w 52"/>
              <a:gd name="T13" fmla="*/ 2147483647 h 67"/>
              <a:gd name="T14" fmla="*/ 2147483647 w 52"/>
              <a:gd name="T15" fmla="*/ 2147483647 h 67"/>
              <a:gd name="T16" fmla="*/ 2147483647 w 52"/>
              <a:gd name="T17" fmla="*/ 0 h 67"/>
              <a:gd name="T18" fmla="*/ 2147483647 w 52"/>
              <a:gd name="T19" fmla="*/ 2147483647 h 67"/>
              <a:gd name="T20" fmla="*/ 2147483647 w 52"/>
              <a:gd name="T21" fmla="*/ 2147483647 h 67"/>
              <a:gd name="T22" fmla="*/ 2147483647 w 52"/>
              <a:gd name="T23" fmla="*/ 2147483647 h 67"/>
              <a:gd name="T24" fmla="*/ 2147483647 w 52"/>
              <a:gd name="T25" fmla="*/ 2147483647 h 67"/>
              <a:gd name="T26" fmla="*/ 2147483647 w 52"/>
              <a:gd name="T27" fmla="*/ 2147483647 h 67"/>
              <a:gd name="T28" fmla="*/ 2147483647 w 52"/>
              <a:gd name="T29" fmla="*/ 2147483647 h 67"/>
              <a:gd name="T30" fmla="*/ 2147483647 w 52"/>
              <a:gd name="T31" fmla="*/ 2147483647 h 67"/>
              <a:gd name="T32" fmla="*/ 2147483647 w 52"/>
              <a:gd name="T33" fmla="*/ 2147483647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2" h="67">
                <a:moveTo>
                  <a:pt x="1" y="67"/>
                </a:moveTo>
                <a:lnTo>
                  <a:pt x="0" y="64"/>
                </a:lnTo>
                <a:lnTo>
                  <a:pt x="1" y="58"/>
                </a:lnTo>
                <a:lnTo>
                  <a:pt x="5" y="50"/>
                </a:lnTo>
                <a:lnTo>
                  <a:pt x="10" y="40"/>
                </a:lnTo>
                <a:lnTo>
                  <a:pt x="18" y="28"/>
                </a:lnTo>
                <a:lnTo>
                  <a:pt x="28" y="18"/>
                </a:lnTo>
                <a:lnTo>
                  <a:pt x="40" y="8"/>
                </a:lnTo>
                <a:lnTo>
                  <a:pt x="52" y="0"/>
                </a:lnTo>
                <a:lnTo>
                  <a:pt x="45" y="9"/>
                </a:lnTo>
                <a:lnTo>
                  <a:pt x="39" y="19"/>
                </a:lnTo>
                <a:lnTo>
                  <a:pt x="30" y="30"/>
                </a:lnTo>
                <a:lnTo>
                  <a:pt x="24" y="42"/>
                </a:lnTo>
                <a:lnTo>
                  <a:pt x="16" y="52"/>
                </a:lnTo>
                <a:lnTo>
                  <a:pt x="10" y="60"/>
                </a:lnTo>
                <a:lnTo>
                  <a:pt x="5" y="66"/>
                </a:lnTo>
                <a:lnTo>
                  <a:pt x="1" y="67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11" name="Freeform 229"/>
          <p:cNvSpPr>
            <a:spLocks/>
          </p:cNvSpPr>
          <p:nvPr/>
        </p:nvSpPr>
        <p:spPr bwMode="auto">
          <a:xfrm>
            <a:off x="8613776" y="6280150"/>
            <a:ext cx="55563" cy="139700"/>
          </a:xfrm>
          <a:custGeom>
            <a:avLst/>
            <a:gdLst>
              <a:gd name="T0" fmla="*/ 2147483647 w 70"/>
              <a:gd name="T1" fmla="*/ 2147483647 h 88"/>
              <a:gd name="T2" fmla="*/ 0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0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0" h="88">
                <a:moveTo>
                  <a:pt x="2" y="88"/>
                </a:moveTo>
                <a:lnTo>
                  <a:pt x="0" y="83"/>
                </a:lnTo>
                <a:lnTo>
                  <a:pt x="3" y="73"/>
                </a:lnTo>
                <a:lnTo>
                  <a:pt x="10" y="61"/>
                </a:lnTo>
                <a:lnTo>
                  <a:pt x="18" y="47"/>
                </a:lnTo>
                <a:lnTo>
                  <a:pt x="30" y="32"/>
                </a:lnTo>
                <a:lnTo>
                  <a:pt x="43" y="19"/>
                </a:lnTo>
                <a:lnTo>
                  <a:pt x="56" y="7"/>
                </a:lnTo>
                <a:lnTo>
                  <a:pt x="70" y="0"/>
                </a:lnTo>
                <a:lnTo>
                  <a:pt x="65" y="7"/>
                </a:lnTo>
                <a:lnTo>
                  <a:pt x="56" y="19"/>
                </a:lnTo>
                <a:lnTo>
                  <a:pt x="47" y="33"/>
                </a:lnTo>
                <a:lnTo>
                  <a:pt x="36" y="50"/>
                </a:lnTo>
                <a:lnTo>
                  <a:pt x="26" y="64"/>
                </a:lnTo>
                <a:lnTo>
                  <a:pt x="16" y="78"/>
                </a:lnTo>
                <a:lnTo>
                  <a:pt x="7" y="86"/>
                </a:lnTo>
                <a:lnTo>
                  <a:pt x="2" y="8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12" name="Freeform 230"/>
          <p:cNvSpPr>
            <a:spLocks/>
          </p:cNvSpPr>
          <p:nvPr/>
        </p:nvSpPr>
        <p:spPr bwMode="auto">
          <a:xfrm>
            <a:off x="8661401" y="6288089"/>
            <a:ext cx="60325" cy="149225"/>
          </a:xfrm>
          <a:custGeom>
            <a:avLst/>
            <a:gdLst>
              <a:gd name="T0" fmla="*/ 2147483647 w 76"/>
              <a:gd name="T1" fmla="*/ 2147483647 h 94"/>
              <a:gd name="T2" fmla="*/ 0 w 76"/>
              <a:gd name="T3" fmla="*/ 2147483647 h 94"/>
              <a:gd name="T4" fmla="*/ 2147483647 w 76"/>
              <a:gd name="T5" fmla="*/ 2147483647 h 94"/>
              <a:gd name="T6" fmla="*/ 2147483647 w 76"/>
              <a:gd name="T7" fmla="*/ 2147483647 h 94"/>
              <a:gd name="T8" fmla="*/ 2147483647 w 76"/>
              <a:gd name="T9" fmla="*/ 2147483647 h 94"/>
              <a:gd name="T10" fmla="*/ 2147483647 w 76"/>
              <a:gd name="T11" fmla="*/ 2147483647 h 94"/>
              <a:gd name="T12" fmla="*/ 2147483647 w 76"/>
              <a:gd name="T13" fmla="*/ 2147483647 h 94"/>
              <a:gd name="T14" fmla="*/ 2147483647 w 76"/>
              <a:gd name="T15" fmla="*/ 2147483647 h 94"/>
              <a:gd name="T16" fmla="*/ 2147483647 w 76"/>
              <a:gd name="T17" fmla="*/ 0 h 94"/>
              <a:gd name="T18" fmla="*/ 2147483647 w 76"/>
              <a:gd name="T19" fmla="*/ 2147483647 h 94"/>
              <a:gd name="T20" fmla="*/ 2147483647 w 76"/>
              <a:gd name="T21" fmla="*/ 2147483647 h 94"/>
              <a:gd name="T22" fmla="*/ 2147483647 w 76"/>
              <a:gd name="T23" fmla="*/ 2147483647 h 94"/>
              <a:gd name="T24" fmla="*/ 2147483647 w 76"/>
              <a:gd name="T25" fmla="*/ 2147483647 h 94"/>
              <a:gd name="T26" fmla="*/ 2147483647 w 76"/>
              <a:gd name="T27" fmla="*/ 2147483647 h 94"/>
              <a:gd name="T28" fmla="*/ 2147483647 w 76"/>
              <a:gd name="T29" fmla="*/ 2147483647 h 94"/>
              <a:gd name="T30" fmla="*/ 2147483647 w 76"/>
              <a:gd name="T31" fmla="*/ 2147483647 h 94"/>
              <a:gd name="T32" fmla="*/ 2147483647 w 76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6" h="94">
                <a:moveTo>
                  <a:pt x="1" y="94"/>
                </a:moveTo>
                <a:lnTo>
                  <a:pt x="0" y="89"/>
                </a:lnTo>
                <a:lnTo>
                  <a:pt x="4" y="79"/>
                </a:lnTo>
                <a:lnTo>
                  <a:pt x="10" y="64"/>
                </a:lnTo>
                <a:lnTo>
                  <a:pt x="22" y="49"/>
                </a:lnTo>
                <a:lnTo>
                  <a:pt x="34" y="32"/>
                </a:lnTo>
                <a:lnTo>
                  <a:pt x="49" y="18"/>
                </a:lnTo>
                <a:lnTo>
                  <a:pt x="62" y="7"/>
                </a:lnTo>
                <a:lnTo>
                  <a:pt x="76" y="0"/>
                </a:lnTo>
                <a:lnTo>
                  <a:pt x="70" y="8"/>
                </a:lnTo>
                <a:lnTo>
                  <a:pt x="62" y="20"/>
                </a:lnTo>
                <a:lnTo>
                  <a:pt x="52" y="35"/>
                </a:lnTo>
                <a:lnTo>
                  <a:pt x="38" y="52"/>
                </a:lnTo>
                <a:lnTo>
                  <a:pt x="26" y="68"/>
                </a:lnTo>
                <a:lnTo>
                  <a:pt x="16" y="82"/>
                </a:lnTo>
                <a:lnTo>
                  <a:pt x="6" y="91"/>
                </a:lnTo>
                <a:lnTo>
                  <a:pt x="1" y="94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13" name="Freeform 231"/>
          <p:cNvSpPr>
            <a:spLocks/>
          </p:cNvSpPr>
          <p:nvPr/>
        </p:nvSpPr>
        <p:spPr bwMode="auto">
          <a:xfrm>
            <a:off x="8693150" y="6302375"/>
            <a:ext cx="65088" cy="122238"/>
          </a:xfrm>
          <a:custGeom>
            <a:avLst/>
            <a:gdLst>
              <a:gd name="T0" fmla="*/ 0 w 83"/>
              <a:gd name="T1" fmla="*/ 2147483647 h 77"/>
              <a:gd name="T2" fmla="*/ 0 w 83"/>
              <a:gd name="T3" fmla="*/ 2147483647 h 77"/>
              <a:gd name="T4" fmla="*/ 2147483647 w 83"/>
              <a:gd name="T5" fmla="*/ 2147483647 h 77"/>
              <a:gd name="T6" fmla="*/ 2147483647 w 83"/>
              <a:gd name="T7" fmla="*/ 2147483647 h 77"/>
              <a:gd name="T8" fmla="*/ 2147483647 w 83"/>
              <a:gd name="T9" fmla="*/ 2147483647 h 77"/>
              <a:gd name="T10" fmla="*/ 2147483647 w 83"/>
              <a:gd name="T11" fmla="*/ 2147483647 h 77"/>
              <a:gd name="T12" fmla="*/ 2147483647 w 83"/>
              <a:gd name="T13" fmla="*/ 2147483647 h 77"/>
              <a:gd name="T14" fmla="*/ 2147483647 w 83"/>
              <a:gd name="T15" fmla="*/ 2147483647 h 77"/>
              <a:gd name="T16" fmla="*/ 2147483647 w 83"/>
              <a:gd name="T17" fmla="*/ 0 h 77"/>
              <a:gd name="T18" fmla="*/ 2147483647 w 83"/>
              <a:gd name="T19" fmla="*/ 2147483647 h 77"/>
              <a:gd name="T20" fmla="*/ 2147483647 w 83"/>
              <a:gd name="T21" fmla="*/ 2147483647 h 77"/>
              <a:gd name="T22" fmla="*/ 2147483647 w 83"/>
              <a:gd name="T23" fmla="*/ 2147483647 h 77"/>
              <a:gd name="T24" fmla="*/ 2147483647 w 83"/>
              <a:gd name="T25" fmla="*/ 2147483647 h 77"/>
              <a:gd name="T26" fmla="*/ 2147483647 w 83"/>
              <a:gd name="T27" fmla="*/ 2147483647 h 77"/>
              <a:gd name="T28" fmla="*/ 2147483647 w 83"/>
              <a:gd name="T29" fmla="*/ 2147483647 h 77"/>
              <a:gd name="T30" fmla="*/ 2147483647 w 83"/>
              <a:gd name="T31" fmla="*/ 2147483647 h 77"/>
              <a:gd name="T32" fmla="*/ 0 w 83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3" h="77">
                <a:moveTo>
                  <a:pt x="0" y="77"/>
                </a:moveTo>
                <a:lnTo>
                  <a:pt x="0" y="73"/>
                </a:lnTo>
                <a:lnTo>
                  <a:pt x="6" y="64"/>
                </a:lnTo>
                <a:lnTo>
                  <a:pt x="16" y="51"/>
                </a:lnTo>
                <a:lnTo>
                  <a:pt x="30" y="38"/>
                </a:lnTo>
                <a:lnTo>
                  <a:pt x="43" y="24"/>
                </a:lnTo>
                <a:lnTo>
                  <a:pt x="58" y="12"/>
                </a:lnTo>
                <a:lnTo>
                  <a:pt x="73" y="4"/>
                </a:lnTo>
                <a:lnTo>
                  <a:pt x="83" y="0"/>
                </a:lnTo>
                <a:lnTo>
                  <a:pt x="77" y="7"/>
                </a:lnTo>
                <a:lnTo>
                  <a:pt x="66" y="18"/>
                </a:lnTo>
                <a:lnTo>
                  <a:pt x="54" y="32"/>
                </a:lnTo>
                <a:lnTo>
                  <a:pt x="40" y="46"/>
                </a:lnTo>
                <a:lnTo>
                  <a:pt x="28" y="59"/>
                </a:lnTo>
                <a:lnTo>
                  <a:pt x="16" y="70"/>
                </a:lnTo>
                <a:lnTo>
                  <a:pt x="7" y="76"/>
                </a:lnTo>
                <a:lnTo>
                  <a:pt x="0" y="77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14" name="Freeform 232"/>
          <p:cNvSpPr>
            <a:spLocks/>
          </p:cNvSpPr>
          <p:nvPr/>
        </p:nvSpPr>
        <p:spPr bwMode="auto">
          <a:xfrm>
            <a:off x="8728076" y="6318250"/>
            <a:ext cx="55563" cy="101600"/>
          </a:xfrm>
          <a:custGeom>
            <a:avLst/>
            <a:gdLst>
              <a:gd name="T0" fmla="*/ 2147483647 w 70"/>
              <a:gd name="T1" fmla="*/ 2147483647 h 64"/>
              <a:gd name="T2" fmla="*/ 0 w 70"/>
              <a:gd name="T3" fmla="*/ 2147483647 h 64"/>
              <a:gd name="T4" fmla="*/ 2147483647 w 70"/>
              <a:gd name="T5" fmla="*/ 2147483647 h 64"/>
              <a:gd name="T6" fmla="*/ 2147483647 w 70"/>
              <a:gd name="T7" fmla="*/ 2147483647 h 64"/>
              <a:gd name="T8" fmla="*/ 2147483647 w 70"/>
              <a:gd name="T9" fmla="*/ 2147483647 h 64"/>
              <a:gd name="T10" fmla="*/ 2147483647 w 70"/>
              <a:gd name="T11" fmla="*/ 2147483647 h 64"/>
              <a:gd name="T12" fmla="*/ 2147483647 w 70"/>
              <a:gd name="T13" fmla="*/ 2147483647 h 64"/>
              <a:gd name="T14" fmla="*/ 2147483647 w 70"/>
              <a:gd name="T15" fmla="*/ 2147483647 h 64"/>
              <a:gd name="T16" fmla="*/ 2147483647 w 70"/>
              <a:gd name="T17" fmla="*/ 0 h 64"/>
              <a:gd name="T18" fmla="*/ 2147483647 w 70"/>
              <a:gd name="T19" fmla="*/ 2147483647 h 64"/>
              <a:gd name="T20" fmla="*/ 2147483647 w 70"/>
              <a:gd name="T21" fmla="*/ 2147483647 h 64"/>
              <a:gd name="T22" fmla="*/ 2147483647 w 70"/>
              <a:gd name="T23" fmla="*/ 2147483647 h 64"/>
              <a:gd name="T24" fmla="*/ 2147483647 w 70"/>
              <a:gd name="T25" fmla="*/ 2147483647 h 64"/>
              <a:gd name="T26" fmla="*/ 2147483647 w 70"/>
              <a:gd name="T27" fmla="*/ 2147483647 h 64"/>
              <a:gd name="T28" fmla="*/ 2147483647 w 70"/>
              <a:gd name="T29" fmla="*/ 2147483647 h 64"/>
              <a:gd name="T30" fmla="*/ 2147483647 w 70"/>
              <a:gd name="T31" fmla="*/ 2147483647 h 64"/>
              <a:gd name="T32" fmla="*/ 2147483647 w 70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0" h="64">
                <a:moveTo>
                  <a:pt x="1" y="64"/>
                </a:moveTo>
                <a:lnTo>
                  <a:pt x="0" y="60"/>
                </a:lnTo>
                <a:lnTo>
                  <a:pt x="4" y="53"/>
                </a:lnTo>
                <a:lnTo>
                  <a:pt x="9" y="42"/>
                </a:lnTo>
                <a:lnTo>
                  <a:pt x="18" y="32"/>
                </a:lnTo>
                <a:lnTo>
                  <a:pt x="30" y="22"/>
                </a:lnTo>
                <a:lnTo>
                  <a:pt x="42" y="11"/>
                </a:lnTo>
                <a:lnTo>
                  <a:pt x="56" y="4"/>
                </a:lnTo>
                <a:lnTo>
                  <a:pt x="70" y="0"/>
                </a:lnTo>
                <a:lnTo>
                  <a:pt x="64" y="6"/>
                </a:lnTo>
                <a:lnTo>
                  <a:pt x="54" y="15"/>
                </a:lnTo>
                <a:lnTo>
                  <a:pt x="44" y="27"/>
                </a:lnTo>
                <a:lnTo>
                  <a:pt x="33" y="38"/>
                </a:lnTo>
                <a:lnTo>
                  <a:pt x="22" y="49"/>
                </a:lnTo>
                <a:lnTo>
                  <a:pt x="13" y="58"/>
                </a:lnTo>
                <a:lnTo>
                  <a:pt x="5" y="63"/>
                </a:lnTo>
                <a:lnTo>
                  <a:pt x="1" y="64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15" name="Freeform 233"/>
          <p:cNvSpPr>
            <a:spLocks/>
          </p:cNvSpPr>
          <p:nvPr/>
        </p:nvSpPr>
        <p:spPr bwMode="auto">
          <a:xfrm>
            <a:off x="8763001" y="6345239"/>
            <a:ext cx="49213" cy="73025"/>
          </a:xfrm>
          <a:custGeom>
            <a:avLst/>
            <a:gdLst>
              <a:gd name="T0" fmla="*/ 0 w 61"/>
              <a:gd name="T1" fmla="*/ 2147483647 h 46"/>
              <a:gd name="T2" fmla="*/ 0 w 61"/>
              <a:gd name="T3" fmla="*/ 2147483647 h 46"/>
              <a:gd name="T4" fmla="*/ 2147483647 w 61"/>
              <a:gd name="T5" fmla="*/ 2147483647 h 46"/>
              <a:gd name="T6" fmla="*/ 2147483647 w 61"/>
              <a:gd name="T7" fmla="*/ 2147483647 h 46"/>
              <a:gd name="T8" fmla="*/ 2147483647 w 61"/>
              <a:gd name="T9" fmla="*/ 2147483647 h 46"/>
              <a:gd name="T10" fmla="*/ 2147483647 w 61"/>
              <a:gd name="T11" fmla="*/ 2147483647 h 46"/>
              <a:gd name="T12" fmla="*/ 2147483647 w 61"/>
              <a:gd name="T13" fmla="*/ 2147483647 h 46"/>
              <a:gd name="T14" fmla="*/ 2147483647 w 61"/>
              <a:gd name="T15" fmla="*/ 2147483647 h 46"/>
              <a:gd name="T16" fmla="*/ 2147483647 w 61"/>
              <a:gd name="T17" fmla="*/ 0 h 46"/>
              <a:gd name="T18" fmla="*/ 2147483647 w 61"/>
              <a:gd name="T19" fmla="*/ 2147483647 h 46"/>
              <a:gd name="T20" fmla="*/ 2147483647 w 61"/>
              <a:gd name="T21" fmla="*/ 2147483647 h 46"/>
              <a:gd name="T22" fmla="*/ 2147483647 w 61"/>
              <a:gd name="T23" fmla="*/ 2147483647 h 46"/>
              <a:gd name="T24" fmla="*/ 2147483647 w 61"/>
              <a:gd name="T25" fmla="*/ 2147483647 h 46"/>
              <a:gd name="T26" fmla="*/ 2147483647 w 61"/>
              <a:gd name="T27" fmla="*/ 2147483647 h 46"/>
              <a:gd name="T28" fmla="*/ 2147483647 w 61"/>
              <a:gd name="T29" fmla="*/ 2147483647 h 46"/>
              <a:gd name="T30" fmla="*/ 2147483647 w 61"/>
              <a:gd name="T31" fmla="*/ 2147483647 h 46"/>
              <a:gd name="T32" fmla="*/ 0 w 61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" h="46">
                <a:moveTo>
                  <a:pt x="0" y="46"/>
                </a:moveTo>
                <a:lnTo>
                  <a:pt x="0" y="43"/>
                </a:lnTo>
                <a:lnTo>
                  <a:pt x="4" y="37"/>
                </a:lnTo>
                <a:lnTo>
                  <a:pt x="12" y="28"/>
                </a:lnTo>
                <a:lnTo>
                  <a:pt x="22" y="20"/>
                </a:lnTo>
                <a:lnTo>
                  <a:pt x="33" y="13"/>
                </a:lnTo>
                <a:lnTo>
                  <a:pt x="44" y="6"/>
                </a:lnTo>
                <a:lnTo>
                  <a:pt x="55" y="1"/>
                </a:lnTo>
                <a:lnTo>
                  <a:pt x="61" y="0"/>
                </a:lnTo>
                <a:lnTo>
                  <a:pt x="55" y="6"/>
                </a:lnTo>
                <a:lnTo>
                  <a:pt x="47" y="12"/>
                </a:lnTo>
                <a:lnTo>
                  <a:pt x="39" y="19"/>
                </a:lnTo>
                <a:lnTo>
                  <a:pt x="29" y="27"/>
                </a:lnTo>
                <a:lnTo>
                  <a:pt x="21" y="34"/>
                </a:lnTo>
                <a:lnTo>
                  <a:pt x="12" y="41"/>
                </a:lnTo>
                <a:lnTo>
                  <a:pt x="5" y="45"/>
                </a:lnTo>
                <a:lnTo>
                  <a:pt x="0" y="46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16" name="Freeform 234"/>
          <p:cNvSpPr>
            <a:spLocks/>
          </p:cNvSpPr>
          <p:nvPr/>
        </p:nvSpPr>
        <p:spPr bwMode="auto">
          <a:xfrm>
            <a:off x="8796338" y="6362701"/>
            <a:ext cx="31750" cy="49213"/>
          </a:xfrm>
          <a:custGeom>
            <a:avLst/>
            <a:gdLst>
              <a:gd name="T0" fmla="*/ 0 w 40"/>
              <a:gd name="T1" fmla="*/ 2147483647 h 31"/>
              <a:gd name="T2" fmla="*/ 0 w 40"/>
              <a:gd name="T3" fmla="*/ 2147483647 h 31"/>
              <a:gd name="T4" fmla="*/ 2147483647 w 40"/>
              <a:gd name="T5" fmla="*/ 2147483647 h 31"/>
              <a:gd name="T6" fmla="*/ 2147483647 w 40"/>
              <a:gd name="T7" fmla="*/ 2147483647 h 31"/>
              <a:gd name="T8" fmla="*/ 2147483647 w 40"/>
              <a:gd name="T9" fmla="*/ 2147483647 h 31"/>
              <a:gd name="T10" fmla="*/ 2147483647 w 40"/>
              <a:gd name="T11" fmla="*/ 2147483647 h 31"/>
              <a:gd name="T12" fmla="*/ 2147483647 w 40"/>
              <a:gd name="T13" fmla="*/ 2147483647 h 31"/>
              <a:gd name="T14" fmla="*/ 2147483647 w 40"/>
              <a:gd name="T15" fmla="*/ 0 h 31"/>
              <a:gd name="T16" fmla="*/ 2147483647 w 40"/>
              <a:gd name="T17" fmla="*/ 2147483647 h 31"/>
              <a:gd name="T18" fmla="*/ 2147483647 w 40"/>
              <a:gd name="T19" fmla="*/ 2147483647 h 31"/>
              <a:gd name="T20" fmla="*/ 2147483647 w 40"/>
              <a:gd name="T21" fmla="*/ 2147483647 h 31"/>
              <a:gd name="T22" fmla="*/ 2147483647 w 40"/>
              <a:gd name="T23" fmla="*/ 2147483647 h 31"/>
              <a:gd name="T24" fmla="*/ 2147483647 w 40"/>
              <a:gd name="T25" fmla="*/ 2147483647 h 31"/>
              <a:gd name="T26" fmla="*/ 2147483647 w 40"/>
              <a:gd name="T27" fmla="*/ 2147483647 h 31"/>
              <a:gd name="T28" fmla="*/ 2147483647 w 40"/>
              <a:gd name="T29" fmla="*/ 2147483647 h 31"/>
              <a:gd name="T30" fmla="*/ 2147483647 w 40"/>
              <a:gd name="T31" fmla="*/ 2147483647 h 31"/>
              <a:gd name="T32" fmla="*/ 0 w 40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0" h="31">
                <a:moveTo>
                  <a:pt x="0" y="29"/>
                </a:moveTo>
                <a:lnTo>
                  <a:pt x="0" y="26"/>
                </a:lnTo>
                <a:lnTo>
                  <a:pt x="2" y="21"/>
                </a:lnTo>
                <a:lnTo>
                  <a:pt x="7" y="16"/>
                </a:lnTo>
                <a:lnTo>
                  <a:pt x="12" y="10"/>
                </a:lnTo>
                <a:lnTo>
                  <a:pt x="19" y="5"/>
                </a:lnTo>
                <a:lnTo>
                  <a:pt x="27" y="2"/>
                </a:lnTo>
                <a:lnTo>
                  <a:pt x="34" y="0"/>
                </a:lnTo>
                <a:lnTo>
                  <a:pt x="40" y="1"/>
                </a:lnTo>
                <a:lnTo>
                  <a:pt x="32" y="3"/>
                </a:lnTo>
                <a:lnTo>
                  <a:pt x="26" y="7"/>
                </a:lnTo>
                <a:lnTo>
                  <a:pt x="20" y="13"/>
                </a:lnTo>
                <a:lnTo>
                  <a:pt x="15" y="19"/>
                </a:lnTo>
                <a:lnTo>
                  <a:pt x="10" y="26"/>
                </a:lnTo>
                <a:lnTo>
                  <a:pt x="7" y="30"/>
                </a:lnTo>
                <a:lnTo>
                  <a:pt x="3" y="31"/>
                </a:lnTo>
                <a:lnTo>
                  <a:pt x="0" y="2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17" name="Freeform 235"/>
          <p:cNvSpPr>
            <a:spLocks/>
          </p:cNvSpPr>
          <p:nvPr/>
        </p:nvSpPr>
        <p:spPr bwMode="auto">
          <a:xfrm>
            <a:off x="8528051" y="6318251"/>
            <a:ext cx="36513" cy="61913"/>
          </a:xfrm>
          <a:custGeom>
            <a:avLst/>
            <a:gdLst>
              <a:gd name="T0" fmla="*/ 2147483647 w 47"/>
              <a:gd name="T1" fmla="*/ 0 h 39"/>
              <a:gd name="T2" fmla="*/ 2147483647 w 47"/>
              <a:gd name="T3" fmla="*/ 2147483647 h 39"/>
              <a:gd name="T4" fmla="*/ 2147483647 w 47"/>
              <a:gd name="T5" fmla="*/ 2147483647 h 39"/>
              <a:gd name="T6" fmla="*/ 2147483647 w 47"/>
              <a:gd name="T7" fmla="*/ 2147483647 h 39"/>
              <a:gd name="T8" fmla="*/ 2147483647 w 47"/>
              <a:gd name="T9" fmla="*/ 2147483647 h 39"/>
              <a:gd name="T10" fmla="*/ 2147483647 w 47"/>
              <a:gd name="T11" fmla="*/ 2147483647 h 39"/>
              <a:gd name="T12" fmla="*/ 2147483647 w 47"/>
              <a:gd name="T13" fmla="*/ 2147483647 h 39"/>
              <a:gd name="T14" fmla="*/ 2147483647 w 47"/>
              <a:gd name="T15" fmla="*/ 2147483647 h 39"/>
              <a:gd name="T16" fmla="*/ 2147483647 w 47"/>
              <a:gd name="T17" fmla="*/ 2147483647 h 39"/>
              <a:gd name="T18" fmla="*/ 0 w 47"/>
              <a:gd name="T19" fmla="*/ 2147483647 h 39"/>
              <a:gd name="T20" fmla="*/ 2147483647 w 47"/>
              <a:gd name="T21" fmla="*/ 2147483647 h 39"/>
              <a:gd name="T22" fmla="*/ 2147483647 w 47"/>
              <a:gd name="T23" fmla="*/ 2147483647 h 39"/>
              <a:gd name="T24" fmla="*/ 2147483647 w 47"/>
              <a:gd name="T25" fmla="*/ 2147483647 h 39"/>
              <a:gd name="T26" fmla="*/ 2147483647 w 47"/>
              <a:gd name="T27" fmla="*/ 2147483647 h 39"/>
              <a:gd name="T28" fmla="*/ 2147483647 w 47"/>
              <a:gd name="T29" fmla="*/ 2147483647 h 39"/>
              <a:gd name="T30" fmla="*/ 2147483647 w 47"/>
              <a:gd name="T31" fmla="*/ 2147483647 h 39"/>
              <a:gd name="T32" fmla="*/ 2147483647 w 47"/>
              <a:gd name="T33" fmla="*/ 0 h 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" h="39">
                <a:moveTo>
                  <a:pt x="47" y="0"/>
                </a:moveTo>
                <a:lnTo>
                  <a:pt x="44" y="3"/>
                </a:lnTo>
                <a:lnTo>
                  <a:pt x="39" y="9"/>
                </a:lnTo>
                <a:lnTo>
                  <a:pt x="33" y="16"/>
                </a:lnTo>
                <a:lnTo>
                  <a:pt x="27" y="24"/>
                </a:lnTo>
                <a:lnTo>
                  <a:pt x="20" y="31"/>
                </a:lnTo>
                <a:lnTo>
                  <a:pt x="13" y="36"/>
                </a:lnTo>
                <a:lnTo>
                  <a:pt x="7" y="39"/>
                </a:lnTo>
                <a:lnTo>
                  <a:pt x="1" y="38"/>
                </a:lnTo>
                <a:lnTo>
                  <a:pt x="0" y="34"/>
                </a:lnTo>
                <a:lnTo>
                  <a:pt x="2" y="29"/>
                </a:lnTo>
                <a:lnTo>
                  <a:pt x="8" y="24"/>
                </a:lnTo>
                <a:lnTo>
                  <a:pt x="16" y="17"/>
                </a:lnTo>
                <a:lnTo>
                  <a:pt x="25" y="12"/>
                </a:lnTo>
                <a:lnTo>
                  <a:pt x="35" y="7"/>
                </a:lnTo>
                <a:lnTo>
                  <a:pt x="41" y="3"/>
                </a:lnTo>
                <a:lnTo>
                  <a:pt x="47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18" name="Freeform 236"/>
          <p:cNvSpPr>
            <a:spLocks/>
          </p:cNvSpPr>
          <p:nvPr/>
        </p:nvSpPr>
        <p:spPr bwMode="auto">
          <a:xfrm>
            <a:off x="8523288" y="6283325"/>
            <a:ext cx="42862" cy="31750"/>
          </a:xfrm>
          <a:custGeom>
            <a:avLst/>
            <a:gdLst>
              <a:gd name="T0" fmla="*/ 2147483647 w 55"/>
              <a:gd name="T1" fmla="*/ 2147483647 h 20"/>
              <a:gd name="T2" fmla="*/ 2147483647 w 55"/>
              <a:gd name="T3" fmla="*/ 2147483647 h 20"/>
              <a:gd name="T4" fmla="*/ 2147483647 w 55"/>
              <a:gd name="T5" fmla="*/ 2147483647 h 20"/>
              <a:gd name="T6" fmla="*/ 2147483647 w 55"/>
              <a:gd name="T7" fmla="*/ 2147483647 h 20"/>
              <a:gd name="T8" fmla="*/ 2147483647 w 55"/>
              <a:gd name="T9" fmla="*/ 2147483647 h 20"/>
              <a:gd name="T10" fmla="*/ 2147483647 w 55"/>
              <a:gd name="T11" fmla="*/ 2147483647 h 20"/>
              <a:gd name="T12" fmla="*/ 2147483647 w 55"/>
              <a:gd name="T13" fmla="*/ 2147483647 h 20"/>
              <a:gd name="T14" fmla="*/ 2147483647 w 55"/>
              <a:gd name="T15" fmla="*/ 0 h 20"/>
              <a:gd name="T16" fmla="*/ 0 w 55"/>
              <a:gd name="T17" fmla="*/ 2147483647 h 20"/>
              <a:gd name="T18" fmla="*/ 0 w 55"/>
              <a:gd name="T19" fmla="*/ 2147483647 h 20"/>
              <a:gd name="T20" fmla="*/ 2147483647 w 55"/>
              <a:gd name="T21" fmla="*/ 2147483647 h 20"/>
              <a:gd name="T22" fmla="*/ 2147483647 w 55"/>
              <a:gd name="T23" fmla="*/ 2147483647 h 20"/>
              <a:gd name="T24" fmla="*/ 2147483647 w 55"/>
              <a:gd name="T25" fmla="*/ 2147483647 h 20"/>
              <a:gd name="T26" fmla="*/ 2147483647 w 55"/>
              <a:gd name="T27" fmla="*/ 2147483647 h 20"/>
              <a:gd name="T28" fmla="*/ 2147483647 w 55"/>
              <a:gd name="T29" fmla="*/ 2147483647 h 20"/>
              <a:gd name="T30" fmla="*/ 2147483647 w 55"/>
              <a:gd name="T31" fmla="*/ 2147483647 h 20"/>
              <a:gd name="T32" fmla="*/ 2147483647 w 55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20">
                <a:moveTo>
                  <a:pt x="55" y="20"/>
                </a:moveTo>
                <a:lnTo>
                  <a:pt x="51" y="19"/>
                </a:lnTo>
                <a:lnTo>
                  <a:pt x="46" y="16"/>
                </a:lnTo>
                <a:lnTo>
                  <a:pt x="38" y="12"/>
                </a:lnTo>
                <a:lnTo>
                  <a:pt x="28" y="8"/>
                </a:lnTo>
                <a:lnTo>
                  <a:pt x="20" y="4"/>
                </a:lnTo>
                <a:lnTo>
                  <a:pt x="11" y="1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9"/>
                </a:lnTo>
                <a:lnTo>
                  <a:pt x="11" y="12"/>
                </a:lnTo>
                <a:lnTo>
                  <a:pt x="20" y="14"/>
                </a:lnTo>
                <a:lnTo>
                  <a:pt x="31" y="16"/>
                </a:lnTo>
                <a:lnTo>
                  <a:pt x="40" y="18"/>
                </a:lnTo>
                <a:lnTo>
                  <a:pt x="48" y="19"/>
                </a:lnTo>
                <a:lnTo>
                  <a:pt x="55" y="2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19" name="Freeform 237"/>
          <p:cNvSpPr>
            <a:spLocks/>
          </p:cNvSpPr>
          <p:nvPr/>
        </p:nvSpPr>
        <p:spPr bwMode="auto">
          <a:xfrm>
            <a:off x="8509001" y="6321426"/>
            <a:ext cx="49213" cy="17463"/>
          </a:xfrm>
          <a:custGeom>
            <a:avLst/>
            <a:gdLst>
              <a:gd name="T0" fmla="*/ 2147483647 w 61"/>
              <a:gd name="T1" fmla="*/ 0 h 11"/>
              <a:gd name="T2" fmla="*/ 2147483647 w 61"/>
              <a:gd name="T3" fmla="*/ 0 h 11"/>
              <a:gd name="T4" fmla="*/ 2147483647 w 61"/>
              <a:gd name="T5" fmla="*/ 0 h 11"/>
              <a:gd name="T6" fmla="*/ 2147483647 w 61"/>
              <a:gd name="T7" fmla="*/ 0 h 11"/>
              <a:gd name="T8" fmla="*/ 2147483647 w 61"/>
              <a:gd name="T9" fmla="*/ 0 h 11"/>
              <a:gd name="T10" fmla="*/ 2147483647 w 61"/>
              <a:gd name="T11" fmla="*/ 2147483647 h 11"/>
              <a:gd name="T12" fmla="*/ 2147483647 w 61"/>
              <a:gd name="T13" fmla="*/ 2147483647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" h="11">
                <a:moveTo>
                  <a:pt x="61" y="0"/>
                </a:moveTo>
                <a:lnTo>
                  <a:pt x="57" y="0"/>
                </a:lnTo>
                <a:lnTo>
                  <a:pt x="49" y="0"/>
                </a:lnTo>
                <a:lnTo>
                  <a:pt x="39" y="0"/>
                </a:lnTo>
                <a:lnTo>
                  <a:pt x="28" y="0"/>
                </a:lnTo>
                <a:lnTo>
                  <a:pt x="17" y="1"/>
                </a:lnTo>
                <a:lnTo>
                  <a:pt x="8" y="2"/>
                </a:lnTo>
                <a:lnTo>
                  <a:pt x="2" y="4"/>
                </a:lnTo>
                <a:lnTo>
                  <a:pt x="0" y="7"/>
                </a:lnTo>
                <a:lnTo>
                  <a:pt x="2" y="10"/>
                </a:lnTo>
                <a:lnTo>
                  <a:pt x="8" y="11"/>
                </a:lnTo>
                <a:lnTo>
                  <a:pt x="16" y="10"/>
                </a:lnTo>
                <a:lnTo>
                  <a:pt x="26" y="9"/>
                </a:lnTo>
                <a:lnTo>
                  <a:pt x="36" y="6"/>
                </a:lnTo>
                <a:lnTo>
                  <a:pt x="47" y="4"/>
                </a:lnTo>
                <a:lnTo>
                  <a:pt x="55" y="2"/>
                </a:lnTo>
                <a:lnTo>
                  <a:pt x="61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20" name="Freeform 238"/>
          <p:cNvSpPr>
            <a:spLocks/>
          </p:cNvSpPr>
          <p:nvPr/>
        </p:nvSpPr>
        <p:spPr bwMode="auto">
          <a:xfrm>
            <a:off x="8535988" y="6248400"/>
            <a:ext cx="44450" cy="57150"/>
          </a:xfrm>
          <a:custGeom>
            <a:avLst/>
            <a:gdLst>
              <a:gd name="T0" fmla="*/ 2147483647 w 56"/>
              <a:gd name="T1" fmla="*/ 2147483647 h 36"/>
              <a:gd name="T2" fmla="*/ 2147483647 w 56"/>
              <a:gd name="T3" fmla="*/ 2147483647 h 36"/>
              <a:gd name="T4" fmla="*/ 2147483647 w 56"/>
              <a:gd name="T5" fmla="*/ 2147483647 h 36"/>
              <a:gd name="T6" fmla="*/ 2147483647 w 56"/>
              <a:gd name="T7" fmla="*/ 2147483647 h 36"/>
              <a:gd name="T8" fmla="*/ 2147483647 w 56"/>
              <a:gd name="T9" fmla="*/ 2147483647 h 36"/>
              <a:gd name="T10" fmla="*/ 2147483647 w 56"/>
              <a:gd name="T11" fmla="*/ 2147483647 h 36"/>
              <a:gd name="T12" fmla="*/ 2147483647 w 56"/>
              <a:gd name="T13" fmla="*/ 2147483647 h 36"/>
              <a:gd name="T14" fmla="*/ 0 w 56"/>
              <a:gd name="T15" fmla="*/ 2147483647 h 36"/>
              <a:gd name="T16" fmla="*/ 2147483647 w 56"/>
              <a:gd name="T17" fmla="*/ 2147483647 h 36"/>
              <a:gd name="T18" fmla="*/ 2147483647 w 56"/>
              <a:gd name="T19" fmla="*/ 0 h 36"/>
              <a:gd name="T20" fmla="*/ 2147483647 w 56"/>
              <a:gd name="T21" fmla="*/ 2147483647 h 36"/>
              <a:gd name="T22" fmla="*/ 2147483647 w 56"/>
              <a:gd name="T23" fmla="*/ 2147483647 h 36"/>
              <a:gd name="T24" fmla="*/ 2147483647 w 56"/>
              <a:gd name="T25" fmla="*/ 2147483647 h 36"/>
              <a:gd name="T26" fmla="*/ 2147483647 w 56"/>
              <a:gd name="T27" fmla="*/ 2147483647 h 36"/>
              <a:gd name="T28" fmla="*/ 2147483647 w 56"/>
              <a:gd name="T29" fmla="*/ 2147483647 h 36"/>
              <a:gd name="T30" fmla="*/ 2147483647 w 56"/>
              <a:gd name="T31" fmla="*/ 2147483647 h 36"/>
              <a:gd name="T32" fmla="*/ 2147483647 w 56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6" h="36">
                <a:moveTo>
                  <a:pt x="56" y="36"/>
                </a:moveTo>
                <a:lnTo>
                  <a:pt x="49" y="33"/>
                </a:lnTo>
                <a:lnTo>
                  <a:pt x="40" y="27"/>
                </a:lnTo>
                <a:lnTo>
                  <a:pt x="29" y="22"/>
                </a:lnTo>
                <a:lnTo>
                  <a:pt x="18" y="17"/>
                </a:lnTo>
                <a:lnTo>
                  <a:pt x="10" y="12"/>
                </a:lnTo>
                <a:lnTo>
                  <a:pt x="4" y="7"/>
                </a:lnTo>
                <a:lnTo>
                  <a:pt x="0" y="4"/>
                </a:lnTo>
                <a:lnTo>
                  <a:pt x="1" y="1"/>
                </a:lnTo>
                <a:lnTo>
                  <a:pt x="6" y="0"/>
                </a:lnTo>
                <a:lnTo>
                  <a:pt x="13" y="3"/>
                </a:lnTo>
                <a:lnTo>
                  <a:pt x="20" y="8"/>
                </a:lnTo>
                <a:lnTo>
                  <a:pt x="29" y="13"/>
                </a:lnTo>
                <a:lnTo>
                  <a:pt x="37" y="20"/>
                </a:lnTo>
                <a:lnTo>
                  <a:pt x="45" y="26"/>
                </a:lnTo>
                <a:lnTo>
                  <a:pt x="52" y="33"/>
                </a:lnTo>
                <a:lnTo>
                  <a:pt x="56" y="36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21" name="Freeform 239"/>
          <p:cNvSpPr>
            <a:spLocks/>
          </p:cNvSpPr>
          <p:nvPr/>
        </p:nvSpPr>
        <p:spPr bwMode="auto">
          <a:xfrm>
            <a:off x="8805863" y="625475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0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" h="61">
                <a:moveTo>
                  <a:pt x="2" y="61"/>
                </a:moveTo>
                <a:lnTo>
                  <a:pt x="0" y="45"/>
                </a:lnTo>
                <a:lnTo>
                  <a:pt x="0" y="26"/>
                </a:lnTo>
                <a:lnTo>
                  <a:pt x="2" y="8"/>
                </a:lnTo>
                <a:lnTo>
                  <a:pt x="10" y="0"/>
                </a:lnTo>
                <a:lnTo>
                  <a:pt x="16" y="7"/>
                </a:lnTo>
                <a:lnTo>
                  <a:pt x="13" y="23"/>
                </a:lnTo>
                <a:lnTo>
                  <a:pt x="6" y="44"/>
                </a:lnTo>
                <a:lnTo>
                  <a:pt x="2" y="6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22" name="Freeform 240"/>
          <p:cNvSpPr>
            <a:spLocks/>
          </p:cNvSpPr>
          <p:nvPr/>
        </p:nvSpPr>
        <p:spPr bwMode="auto">
          <a:xfrm>
            <a:off x="8821739" y="6270626"/>
            <a:ext cx="22225" cy="93663"/>
          </a:xfrm>
          <a:custGeom>
            <a:avLst/>
            <a:gdLst>
              <a:gd name="T0" fmla="*/ 0 w 26"/>
              <a:gd name="T1" fmla="*/ 2147483647 h 59"/>
              <a:gd name="T2" fmla="*/ 2147483647 w 26"/>
              <a:gd name="T3" fmla="*/ 2147483647 h 59"/>
              <a:gd name="T4" fmla="*/ 2147483647 w 26"/>
              <a:gd name="T5" fmla="*/ 2147483647 h 59"/>
              <a:gd name="T6" fmla="*/ 2147483647 w 26"/>
              <a:gd name="T7" fmla="*/ 2147483647 h 59"/>
              <a:gd name="T8" fmla="*/ 2147483647 w 26"/>
              <a:gd name="T9" fmla="*/ 0 h 59"/>
              <a:gd name="T10" fmla="*/ 2147483647 w 26"/>
              <a:gd name="T11" fmla="*/ 2147483647 h 59"/>
              <a:gd name="T12" fmla="*/ 2147483647 w 26"/>
              <a:gd name="T13" fmla="*/ 2147483647 h 59"/>
              <a:gd name="T14" fmla="*/ 2147483647 w 26"/>
              <a:gd name="T15" fmla="*/ 2147483647 h 59"/>
              <a:gd name="T16" fmla="*/ 0 w 26"/>
              <a:gd name="T17" fmla="*/ 2147483647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" h="59">
                <a:moveTo>
                  <a:pt x="0" y="59"/>
                </a:moveTo>
                <a:lnTo>
                  <a:pt x="1" y="45"/>
                </a:lnTo>
                <a:lnTo>
                  <a:pt x="5" y="26"/>
                </a:lnTo>
                <a:lnTo>
                  <a:pt x="13" y="8"/>
                </a:lnTo>
                <a:lnTo>
                  <a:pt x="22" y="0"/>
                </a:lnTo>
                <a:lnTo>
                  <a:pt x="26" y="7"/>
                </a:lnTo>
                <a:lnTo>
                  <a:pt x="20" y="26"/>
                </a:lnTo>
                <a:lnTo>
                  <a:pt x="8" y="46"/>
                </a:lnTo>
                <a:lnTo>
                  <a:pt x="0" y="59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23" name="Freeform 241"/>
          <p:cNvSpPr>
            <a:spLocks/>
          </p:cNvSpPr>
          <p:nvPr/>
        </p:nvSpPr>
        <p:spPr bwMode="auto">
          <a:xfrm>
            <a:off x="8774113" y="6229350"/>
            <a:ext cx="12700" cy="90488"/>
          </a:xfrm>
          <a:custGeom>
            <a:avLst/>
            <a:gdLst>
              <a:gd name="T0" fmla="*/ 2147483647 w 16"/>
              <a:gd name="T1" fmla="*/ 2147483647 h 57"/>
              <a:gd name="T2" fmla="*/ 2147483647 w 16"/>
              <a:gd name="T3" fmla="*/ 2147483647 h 57"/>
              <a:gd name="T4" fmla="*/ 0 w 16"/>
              <a:gd name="T5" fmla="*/ 2147483647 h 57"/>
              <a:gd name="T6" fmla="*/ 2147483647 w 16"/>
              <a:gd name="T7" fmla="*/ 2147483647 h 57"/>
              <a:gd name="T8" fmla="*/ 2147483647 w 16"/>
              <a:gd name="T9" fmla="*/ 0 h 57"/>
              <a:gd name="T10" fmla="*/ 2147483647 w 16"/>
              <a:gd name="T11" fmla="*/ 2147483647 h 57"/>
              <a:gd name="T12" fmla="*/ 2147483647 w 16"/>
              <a:gd name="T13" fmla="*/ 2147483647 h 57"/>
              <a:gd name="T14" fmla="*/ 2147483647 w 16"/>
              <a:gd name="T15" fmla="*/ 2147483647 h 57"/>
              <a:gd name="T16" fmla="*/ 2147483647 w 16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" h="57">
                <a:moveTo>
                  <a:pt x="10" y="57"/>
                </a:moveTo>
                <a:lnTo>
                  <a:pt x="3" y="49"/>
                </a:lnTo>
                <a:lnTo>
                  <a:pt x="0" y="30"/>
                </a:lnTo>
                <a:lnTo>
                  <a:pt x="2" y="12"/>
                </a:lnTo>
                <a:lnTo>
                  <a:pt x="10" y="0"/>
                </a:lnTo>
                <a:lnTo>
                  <a:pt x="16" y="4"/>
                </a:lnTo>
                <a:lnTo>
                  <a:pt x="15" y="21"/>
                </a:lnTo>
                <a:lnTo>
                  <a:pt x="11" y="40"/>
                </a:lnTo>
                <a:lnTo>
                  <a:pt x="10" y="57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24" name="Freeform 242"/>
          <p:cNvSpPr>
            <a:spLocks/>
          </p:cNvSpPr>
          <p:nvPr/>
        </p:nvSpPr>
        <p:spPr bwMode="auto">
          <a:xfrm>
            <a:off x="8737600" y="6203951"/>
            <a:ext cx="20638" cy="106363"/>
          </a:xfrm>
          <a:custGeom>
            <a:avLst/>
            <a:gdLst>
              <a:gd name="T0" fmla="*/ 2147483647 w 25"/>
              <a:gd name="T1" fmla="*/ 2147483647 h 67"/>
              <a:gd name="T2" fmla="*/ 2147483647 w 25"/>
              <a:gd name="T3" fmla="*/ 2147483647 h 67"/>
              <a:gd name="T4" fmla="*/ 2147483647 w 25"/>
              <a:gd name="T5" fmla="*/ 2147483647 h 67"/>
              <a:gd name="T6" fmla="*/ 0 w 25"/>
              <a:gd name="T7" fmla="*/ 2147483647 h 67"/>
              <a:gd name="T8" fmla="*/ 2147483647 w 25"/>
              <a:gd name="T9" fmla="*/ 0 h 67"/>
              <a:gd name="T10" fmla="*/ 2147483647 w 25"/>
              <a:gd name="T11" fmla="*/ 2147483647 h 67"/>
              <a:gd name="T12" fmla="*/ 2147483647 w 25"/>
              <a:gd name="T13" fmla="*/ 2147483647 h 67"/>
              <a:gd name="T14" fmla="*/ 2147483647 w 25"/>
              <a:gd name="T15" fmla="*/ 2147483647 h 67"/>
              <a:gd name="T16" fmla="*/ 2147483647 w 25"/>
              <a:gd name="T17" fmla="*/ 2147483647 h 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67">
                <a:moveTo>
                  <a:pt x="25" y="67"/>
                </a:moveTo>
                <a:lnTo>
                  <a:pt x="15" y="50"/>
                </a:lnTo>
                <a:lnTo>
                  <a:pt x="4" y="29"/>
                </a:lnTo>
                <a:lnTo>
                  <a:pt x="0" y="9"/>
                </a:lnTo>
                <a:lnTo>
                  <a:pt x="5" y="0"/>
                </a:lnTo>
                <a:lnTo>
                  <a:pt x="16" y="7"/>
                </a:lnTo>
                <a:lnTo>
                  <a:pt x="20" y="27"/>
                </a:lnTo>
                <a:lnTo>
                  <a:pt x="23" y="50"/>
                </a:lnTo>
                <a:lnTo>
                  <a:pt x="25" y="67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25" name="Freeform 243"/>
          <p:cNvSpPr>
            <a:spLocks/>
          </p:cNvSpPr>
          <p:nvPr/>
        </p:nvSpPr>
        <p:spPr bwMode="auto">
          <a:xfrm>
            <a:off x="8704263" y="6176963"/>
            <a:ext cx="23812" cy="114300"/>
          </a:xfrm>
          <a:custGeom>
            <a:avLst/>
            <a:gdLst>
              <a:gd name="T0" fmla="*/ 2147483647 w 30"/>
              <a:gd name="T1" fmla="*/ 2147483647 h 72"/>
              <a:gd name="T2" fmla="*/ 2147483647 w 30"/>
              <a:gd name="T3" fmla="*/ 2147483647 h 72"/>
              <a:gd name="T4" fmla="*/ 2147483647 w 30"/>
              <a:gd name="T5" fmla="*/ 2147483647 h 72"/>
              <a:gd name="T6" fmla="*/ 2147483647 w 30"/>
              <a:gd name="T7" fmla="*/ 2147483647 h 72"/>
              <a:gd name="T8" fmla="*/ 2147483647 w 30"/>
              <a:gd name="T9" fmla="*/ 2147483647 h 72"/>
              <a:gd name="T10" fmla="*/ 2147483647 w 30"/>
              <a:gd name="T11" fmla="*/ 2147483647 h 72"/>
              <a:gd name="T12" fmla="*/ 0 w 30"/>
              <a:gd name="T13" fmla="*/ 2147483647 h 72"/>
              <a:gd name="T14" fmla="*/ 0 w 30"/>
              <a:gd name="T15" fmla="*/ 2147483647 h 72"/>
              <a:gd name="T16" fmla="*/ 2147483647 w 30"/>
              <a:gd name="T17" fmla="*/ 0 h 72"/>
              <a:gd name="T18" fmla="*/ 2147483647 w 30"/>
              <a:gd name="T19" fmla="*/ 2147483647 h 72"/>
              <a:gd name="T20" fmla="*/ 2147483647 w 30"/>
              <a:gd name="T21" fmla="*/ 2147483647 h 72"/>
              <a:gd name="T22" fmla="*/ 2147483647 w 30"/>
              <a:gd name="T23" fmla="*/ 2147483647 h 72"/>
              <a:gd name="T24" fmla="*/ 2147483647 w 30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0" h="72">
                <a:moveTo>
                  <a:pt x="30" y="72"/>
                </a:moveTo>
                <a:lnTo>
                  <a:pt x="25" y="65"/>
                </a:lnTo>
                <a:lnTo>
                  <a:pt x="19" y="56"/>
                </a:lnTo>
                <a:lnTo>
                  <a:pt x="13" y="44"/>
                </a:lnTo>
                <a:lnTo>
                  <a:pt x="7" y="31"/>
                </a:lnTo>
                <a:lnTo>
                  <a:pt x="3" y="19"/>
                </a:lnTo>
                <a:lnTo>
                  <a:pt x="0" y="9"/>
                </a:lnTo>
                <a:lnTo>
                  <a:pt x="0" y="2"/>
                </a:lnTo>
                <a:lnTo>
                  <a:pt x="5" y="0"/>
                </a:lnTo>
                <a:lnTo>
                  <a:pt x="16" y="12"/>
                </a:lnTo>
                <a:lnTo>
                  <a:pt x="21" y="34"/>
                </a:lnTo>
                <a:lnTo>
                  <a:pt x="25" y="58"/>
                </a:lnTo>
                <a:lnTo>
                  <a:pt x="30" y="7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26" name="Freeform 244"/>
          <p:cNvSpPr>
            <a:spLocks/>
          </p:cNvSpPr>
          <p:nvPr/>
        </p:nvSpPr>
        <p:spPr bwMode="auto">
          <a:xfrm>
            <a:off x="8629651" y="6169025"/>
            <a:ext cx="41275" cy="122238"/>
          </a:xfrm>
          <a:custGeom>
            <a:avLst/>
            <a:gdLst>
              <a:gd name="T0" fmla="*/ 2147483647 w 51"/>
              <a:gd name="T1" fmla="*/ 2147483647 h 77"/>
              <a:gd name="T2" fmla="*/ 2147483647 w 51"/>
              <a:gd name="T3" fmla="*/ 2147483647 h 77"/>
              <a:gd name="T4" fmla="*/ 2147483647 w 51"/>
              <a:gd name="T5" fmla="*/ 2147483647 h 77"/>
              <a:gd name="T6" fmla="*/ 2147483647 w 51"/>
              <a:gd name="T7" fmla="*/ 2147483647 h 77"/>
              <a:gd name="T8" fmla="*/ 2147483647 w 51"/>
              <a:gd name="T9" fmla="*/ 2147483647 h 77"/>
              <a:gd name="T10" fmla="*/ 2147483647 w 51"/>
              <a:gd name="T11" fmla="*/ 2147483647 h 77"/>
              <a:gd name="T12" fmla="*/ 2147483647 w 51"/>
              <a:gd name="T13" fmla="*/ 2147483647 h 77"/>
              <a:gd name="T14" fmla="*/ 0 w 51"/>
              <a:gd name="T15" fmla="*/ 2147483647 h 77"/>
              <a:gd name="T16" fmla="*/ 2147483647 w 51"/>
              <a:gd name="T17" fmla="*/ 0 h 77"/>
              <a:gd name="T18" fmla="*/ 2147483647 w 51"/>
              <a:gd name="T19" fmla="*/ 2147483647 h 77"/>
              <a:gd name="T20" fmla="*/ 2147483647 w 51"/>
              <a:gd name="T21" fmla="*/ 2147483647 h 77"/>
              <a:gd name="T22" fmla="*/ 2147483647 w 51"/>
              <a:gd name="T23" fmla="*/ 2147483647 h 77"/>
              <a:gd name="T24" fmla="*/ 2147483647 w 51"/>
              <a:gd name="T25" fmla="*/ 2147483647 h 77"/>
              <a:gd name="T26" fmla="*/ 2147483647 w 51"/>
              <a:gd name="T27" fmla="*/ 2147483647 h 77"/>
              <a:gd name="T28" fmla="*/ 2147483647 w 51"/>
              <a:gd name="T29" fmla="*/ 2147483647 h 77"/>
              <a:gd name="T30" fmla="*/ 2147483647 w 51"/>
              <a:gd name="T31" fmla="*/ 2147483647 h 77"/>
              <a:gd name="T32" fmla="*/ 2147483647 w 51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" h="77">
                <a:moveTo>
                  <a:pt x="51" y="77"/>
                </a:moveTo>
                <a:lnTo>
                  <a:pt x="43" y="70"/>
                </a:lnTo>
                <a:lnTo>
                  <a:pt x="34" y="60"/>
                </a:lnTo>
                <a:lnTo>
                  <a:pt x="23" y="48"/>
                </a:lnTo>
                <a:lnTo>
                  <a:pt x="15" y="35"/>
                </a:lnTo>
                <a:lnTo>
                  <a:pt x="7" y="23"/>
                </a:lnTo>
                <a:lnTo>
                  <a:pt x="2" y="13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9"/>
                </a:lnTo>
                <a:lnTo>
                  <a:pt x="22" y="21"/>
                </a:lnTo>
                <a:lnTo>
                  <a:pt x="27" y="34"/>
                </a:lnTo>
                <a:lnTo>
                  <a:pt x="34" y="49"/>
                </a:lnTo>
                <a:lnTo>
                  <a:pt x="41" y="62"/>
                </a:lnTo>
                <a:lnTo>
                  <a:pt x="46" y="72"/>
                </a:lnTo>
                <a:lnTo>
                  <a:pt x="51" y="77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27" name="Freeform 245"/>
          <p:cNvSpPr>
            <a:spLocks/>
          </p:cNvSpPr>
          <p:nvPr/>
        </p:nvSpPr>
        <p:spPr bwMode="auto">
          <a:xfrm>
            <a:off x="8559801" y="6189663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0" h="71">
                <a:moveTo>
                  <a:pt x="60" y="71"/>
                </a:moveTo>
                <a:lnTo>
                  <a:pt x="52" y="64"/>
                </a:lnTo>
                <a:lnTo>
                  <a:pt x="43" y="56"/>
                </a:lnTo>
                <a:lnTo>
                  <a:pt x="31" y="45"/>
                </a:lnTo>
                <a:lnTo>
                  <a:pt x="20" y="34"/>
                </a:lnTo>
                <a:lnTo>
                  <a:pt x="9" y="22"/>
                </a:lnTo>
                <a:lnTo>
                  <a:pt x="3" y="12"/>
                </a:lnTo>
                <a:lnTo>
                  <a:pt x="0" y="4"/>
                </a:lnTo>
                <a:lnTo>
                  <a:pt x="3" y="0"/>
                </a:lnTo>
                <a:lnTo>
                  <a:pt x="9" y="1"/>
                </a:lnTo>
                <a:lnTo>
                  <a:pt x="17" y="8"/>
                </a:lnTo>
                <a:lnTo>
                  <a:pt x="25" y="18"/>
                </a:lnTo>
                <a:lnTo>
                  <a:pt x="33" y="31"/>
                </a:lnTo>
                <a:lnTo>
                  <a:pt x="41" y="45"/>
                </a:lnTo>
                <a:lnTo>
                  <a:pt x="50" y="56"/>
                </a:lnTo>
                <a:lnTo>
                  <a:pt x="55" y="65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28" name="Freeform 246"/>
          <p:cNvSpPr>
            <a:spLocks/>
          </p:cNvSpPr>
          <p:nvPr/>
        </p:nvSpPr>
        <p:spPr bwMode="auto">
          <a:xfrm>
            <a:off x="8658226" y="6183314"/>
            <a:ext cx="41275" cy="103187"/>
          </a:xfrm>
          <a:custGeom>
            <a:avLst/>
            <a:gdLst>
              <a:gd name="T0" fmla="*/ 2147483647 w 53"/>
              <a:gd name="T1" fmla="*/ 2147483647 h 65"/>
              <a:gd name="T2" fmla="*/ 2147483647 w 53"/>
              <a:gd name="T3" fmla="*/ 2147483647 h 65"/>
              <a:gd name="T4" fmla="*/ 2147483647 w 53"/>
              <a:gd name="T5" fmla="*/ 2147483647 h 65"/>
              <a:gd name="T6" fmla="*/ 2147483647 w 53"/>
              <a:gd name="T7" fmla="*/ 2147483647 h 65"/>
              <a:gd name="T8" fmla="*/ 2147483647 w 53"/>
              <a:gd name="T9" fmla="*/ 2147483647 h 65"/>
              <a:gd name="T10" fmla="*/ 2147483647 w 53"/>
              <a:gd name="T11" fmla="*/ 2147483647 h 65"/>
              <a:gd name="T12" fmla="*/ 2147483647 w 53"/>
              <a:gd name="T13" fmla="*/ 2147483647 h 65"/>
              <a:gd name="T14" fmla="*/ 0 w 53"/>
              <a:gd name="T15" fmla="*/ 2147483647 h 65"/>
              <a:gd name="T16" fmla="*/ 2147483647 w 53"/>
              <a:gd name="T17" fmla="*/ 0 h 65"/>
              <a:gd name="T18" fmla="*/ 2147483647 w 53"/>
              <a:gd name="T19" fmla="*/ 2147483647 h 65"/>
              <a:gd name="T20" fmla="*/ 2147483647 w 53"/>
              <a:gd name="T21" fmla="*/ 2147483647 h 65"/>
              <a:gd name="T22" fmla="*/ 2147483647 w 53"/>
              <a:gd name="T23" fmla="*/ 2147483647 h 65"/>
              <a:gd name="T24" fmla="*/ 2147483647 w 53"/>
              <a:gd name="T25" fmla="*/ 2147483647 h 65"/>
              <a:gd name="T26" fmla="*/ 2147483647 w 53"/>
              <a:gd name="T27" fmla="*/ 2147483647 h 65"/>
              <a:gd name="T28" fmla="*/ 2147483647 w 53"/>
              <a:gd name="T29" fmla="*/ 2147483647 h 65"/>
              <a:gd name="T30" fmla="*/ 2147483647 w 53"/>
              <a:gd name="T31" fmla="*/ 2147483647 h 65"/>
              <a:gd name="T32" fmla="*/ 2147483647 w 53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65">
                <a:moveTo>
                  <a:pt x="53" y="65"/>
                </a:moveTo>
                <a:lnTo>
                  <a:pt x="46" y="59"/>
                </a:lnTo>
                <a:lnTo>
                  <a:pt x="37" y="51"/>
                </a:lnTo>
                <a:lnTo>
                  <a:pt x="27" y="41"/>
                </a:lnTo>
                <a:lnTo>
                  <a:pt x="17" y="29"/>
                </a:lnTo>
                <a:lnTo>
                  <a:pt x="9" y="19"/>
                </a:lnTo>
                <a:lnTo>
                  <a:pt x="3" y="10"/>
                </a:lnTo>
                <a:lnTo>
                  <a:pt x="0" y="4"/>
                </a:lnTo>
                <a:lnTo>
                  <a:pt x="5" y="0"/>
                </a:lnTo>
                <a:lnTo>
                  <a:pt x="11" y="3"/>
                </a:lnTo>
                <a:lnTo>
                  <a:pt x="18" y="9"/>
                </a:lnTo>
                <a:lnTo>
                  <a:pt x="26" y="18"/>
                </a:lnTo>
                <a:lnTo>
                  <a:pt x="33" y="29"/>
                </a:lnTo>
                <a:lnTo>
                  <a:pt x="38" y="41"/>
                </a:lnTo>
                <a:lnTo>
                  <a:pt x="45" y="52"/>
                </a:lnTo>
                <a:lnTo>
                  <a:pt x="49" y="60"/>
                </a:lnTo>
                <a:lnTo>
                  <a:pt x="53" y="65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29" name="Freeform 247"/>
          <p:cNvSpPr>
            <a:spLocks/>
          </p:cNvSpPr>
          <p:nvPr/>
        </p:nvSpPr>
        <p:spPr bwMode="auto">
          <a:xfrm>
            <a:off x="8634413" y="6278563"/>
            <a:ext cx="61912" cy="150812"/>
          </a:xfrm>
          <a:custGeom>
            <a:avLst/>
            <a:gdLst>
              <a:gd name="T0" fmla="*/ 2147483647 w 77"/>
              <a:gd name="T1" fmla="*/ 2147483647 h 95"/>
              <a:gd name="T2" fmla="*/ 0 w 77"/>
              <a:gd name="T3" fmla="*/ 2147483647 h 95"/>
              <a:gd name="T4" fmla="*/ 2147483647 w 77"/>
              <a:gd name="T5" fmla="*/ 2147483647 h 95"/>
              <a:gd name="T6" fmla="*/ 2147483647 w 77"/>
              <a:gd name="T7" fmla="*/ 2147483647 h 95"/>
              <a:gd name="T8" fmla="*/ 2147483647 w 77"/>
              <a:gd name="T9" fmla="*/ 2147483647 h 95"/>
              <a:gd name="T10" fmla="*/ 2147483647 w 77"/>
              <a:gd name="T11" fmla="*/ 2147483647 h 95"/>
              <a:gd name="T12" fmla="*/ 2147483647 w 77"/>
              <a:gd name="T13" fmla="*/ 2147483647 h 95"/>
              <a:gd name="T14" fmla="*/ 2147483647 w 77"/>
              <a:gd name="T15" fmla="*/ 2147483647 h 95"/>
              <a:gd name="T16" fmla="*/ 2147483647 w 77"/>
              <a:gd name="T17" fmla="*/ 0 h 95"/>
              <a:gd name="T18" fmla="*/ 2147483647 w 77"/>
              <a:gd name="T19" fmla="*/ 2147483647 h 95"/>
              <a:gd name="T20" fmla="*/ 2147483647 w 77"/>
              <a:gd name="T21" fmla="*/ 2147483647 h 95"/>
              <a:gd name="T22" fmla="*/ 2147483647 w 77"/>
              <a:gd name="T23" fmla="*/ 2147483647 h 95"/>
              <a:gd name="T24" fmla="*/ 2147483647 w 77"/>
              <a:gd name="T25" fmla="*/ 2147483647 h 95"/>
              <a:gd name="T26" fmla="*/ 2147483647 w 77"/>
              <a:gd name="T27" fmla="*/ 2147483647 h 95"/>
              <a:gd name="T28" fmla="*/ 2147483647 w 77"/>
              <a:gd name="T29" fmla="*/ 2147483647 h 95"/>
              <a:gd name="T30" fmla="*/ 2147483647 w 77"/>
              <a:gd name="T31" fmla="*/ 2147483647 h 95"/>
              <a:gd name="T32" fmla="*/ 2147483647 w 77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7" h="95">
                <a:moveTo>
                  <a:pt x="1" y="95"/>
                </a:moveTo>
                <a:lnTo>
                  <a:pt x="0" y="90"/>
                </a:lnTo>
                <a:lnTo>
                  <a:pt x="4" y="79"/>
                </a:lnTo>
                <a:lnTo>
                  <a:pt x="12" y="65"/>
                </a:lnTo>
                <a:lnTo>
                  <a:pt x="24" y="49"/>
                </a:lnTo>
                <a:lnTo>
                  <a:pt x="36" y="33"/>
                </a:lnTo>
                <a:lnTo>
                  <a:pt x="51" y="19"/>
                </a:lnTo>
                <a:lnTo>
                  <a:pt x="64" y="7"/>
                </a:lnTo>
                <a:lnTo>
                  <a:pt x="77" y="0"/>
                </a:lnTo>
                <a:lnTo>
                  <a:pt x="72" y="7"/>
                </a:lnTo>
                <a:lnTo>
                  <a:pt x="64" y="20"/>
                </a:lnTo>
                <a:lnTo>
                  <a:pt x="53" y="36"/>
                </a:lnTo>
                <a:lnTo>
                  <a:pt x="40" y="53"/>
                </a:lnTo>
                <a:lnTo>
                  <a:pt x="28" y="69"/>
                </a:lnTo>
                <a:lnTo>
                  <a:pt x="16" y="83"/>
                </a:lnTo>
                <a:lnTo>
                  <a:pt x="6" y="92"/>
                </a:lnTo>
                <a:lnTo>
                  <a:pt x="1" y="95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30" name="Freeform 248"/>
          <p:cNvSpPr>
            <a:spLocks/>
          </p:cNvSpPr>
          <p:nvPr/>
        </p:nvSpPr>
        <p:spPr bwMode="auto">
          <a:xfrm>
            <a:off x="8593139" y="6284913"/>
            <a:ext cx="52387" cy="119062"/>
          </a:xfrm>
          <a:custGeom>
            <a:avLst/>
            <a:gdLst>
              <a:gd name="T0" fmla="*/ 0 w 67"/>
              <a:gd name="T1" fmla="*/ 2147483647 h 75"/>
              <a:gd name="T2" fmla="*/ 0 w 67"/>
              <a:gd name="T3" fmla="*/ 2147483647 h 75"/>
              <a:gd name="T4" fmla="*/ 2147483647 w 67"/>
              <a:gd name="T5" fmla="*/ 2147483647 h 75"/>
              <a:gd name="T6" fmla="*/ 2147483647 w 67"/>
              <a:gd name="T7" fmla="*/ 2147483647 h 75"/>
              <a:gd name="T8" fmla="*/ 2147483647 w 67"/>
              <a:gd name="T9" fmla="*/ 2147483647 h 75"/>
              <a:gd name="T10" fmla="*/ 2147483647 w 67"/>
              <a:gd name="T11" fmla="*/ 2147483647 h 75"/>
              <a:gd name="T12" fmla="*/ 2147483647 w 67"/>
              <a:gd name="T13" fmla="*/ 2147483647 h 75"/>
              <a:gd name="T14" fmla="*/ 2147483647 w 67"/>
              <a:gd name="T15" fmla="*/ 2147483647 h 75"/>
              <a:gd name="T16" fmla="*/ 2147483647 w 67"/>
              <a:gd name="T17" fmla="*/ 0 h 75"/>
              <a:gd name="T18" fmla="*/ 2147483647 w 67"/>
              <a:gd name="T19" fmla="*/ 2147483647 h 75"/>
              <a:gd name="T20" fmla="*/ 2147483647 w 67"/>
              <a:gd name="T21" fmla="*/ 2147483647 h 75"/>
              <a:gd name="T22" fmla="*/ 2147483647 w 67"/>
              <a:gd name="T23" fmla="*/ 2147483647 h 75"/>
              <a:gd name="T24" fmla="*/ 2147483647 w 67"/>
              <a:gd name="T25" fmla="*/ 2147483647 h 75"/>
              <a:gd name="T26" fmla="*/ 2147483647 w 67"/>
              <a:gd name="T27" fmla="*/ 2147483647 h 75"/>
              <a:gd name="T28" fmla="*/ 2147483647 w 67"/>
              <a:gd name="T29" fmla="*/ 2147483647 h 75"/>
              <a:gd name="T30" fmla="*/ 2147483647 w 67"/>
              <a:gd name="T31" fmla="*/ 2147483647 h 75"/>
              <a:gd name="T32" fmla="*/ 0 w 67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7" h="75">
                <a:moveTo>
                  <a:pt x="0" y="75"/>
                </a:moveTo>
                <a:lnTo>
                  <a:pt x="0" y="71"/>
                </a:lnTo>
                <a:lnTo>
                  <a:pt x="3" y="64"/>
                </a:lnTo>
                <a:lnTo>
                  <a:pt x="9" y="54"/>
                </a:lnTo>
                <a:lnTo>
                  <a:pt x="18" y="42"/>
                </a:lnTo>
                <a:lnTo>
                  <a:pt x="29" y="29"/>
                </a:lnTo>
                <a:lnTo>
                  <a:pt x="41" y="17"/>
                </a:lnTo>
                <a:lnTo>
                  <a:pt x="54" y="7"/>
                </a:lnTo>
                <a:lnTo>
                  <a:pt x="67" y="0"/>
                </a:lnTo>
                <a:lnTo>
                  <a:pt x="59" y="9"/>
                </a:lnTo>
                <a:lnTo>
                  <a:pt x="50" y="19"/>
                </a:lnTo>
                <a:lnTo>
                  <a:pt x="41" y="32"/>
                </a:lnTo>
                <a:lnTo>
                  <a:pt x="30" y="45"/>
                </a:lnTo>
                <a:lnTo>
                  <a:pt x="21" y="57"/>
                </a:lnTo>
                <a:lnTo>
                  <a:pt x="11" y="66"/>
                </a:lnTo>
                <a:lnTo>
                  <a:pt x="4" y="72"/>
                </a:lnTo>
                <a:lnTo>
                  <a:pt x="0" y="75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31" name="Freeform 249"/>
          <p:cNvSpPr>
            <a:spLocks/>
          </p:cNvSpPr>
          <p:nvPr/>
        </p:nvSpPr>
        <p:spPr bwMode="auto">
          <a:xfrm>
            <a:off x="8591551" y="6180138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0" h="71">
                <a:moveTo>
                  <a:pt x="60" y="71"/>
                </a:moveTo>
                <a:lnTo>
                  <a:pt x="52" y="65"/>
                </a:lnTo>
                <a:lnTo>
                  <a:pt x="43" y="57"/>
                </a:lnTo>
                <a:lnTo>
                  <a:pt x="31" y="46"/>
                </a:lnTo>
                <a:lnTo>
                  <a:pt x="20" y="34"/>
                </a:lnTo>
                <a:lnTo>
                  <a:pt x="10" y="23"/>
                </a:lnTo>
                <a:lnTo>
                  <a:pt x="3" y="13"/>
                </a:lnTo>
                <a:lnTo>
                  <a:pt x="0" y="5"/>
                </a:lnTo>
                <a:lnTo>
                  <a:pt x="3" y="0"/>
                </a:lnTo>
                <a:lnTo>
                  <a:pt x="10" y="1"/>
                </a:lnTo>
                <a:lnTo>
                  <a:pt x="18" y="9"/>
                </a:lnTo>
                <a:lnTo>
                  <a:pt x="26" y="19"/>
                </a:lnTo>
                <a:lnTo>
                  <a:pt x="34" y="32"/>
                </a:lnTo>
                <a:lnTo>
                  <a:pt x="42" y="46"/>
                </a:lnTo>
                <a:lnTo>
                  <a:pt x="50" y="57"/>
                </a:lnTo>
                <a:lnTo>
                  <a:pt x="55" y="66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32" name="Freeform 250"/>
          <p:cNvSpPr>
            <a:spLocks/>
          </p:cNvSpPr>
          <p:nvPr/>
        </p:nvSpPr>
        <p:spPr bwMode="auto">
          <a:xfrm>
            <a:off x="8339139" y="6440489"/>
            <a:ext cx="244475" cy="92075"/>
          </a:xfrm>
          <a:custGeom>
            <a:avLst/>
            <a:gdLst>
              <a:gd name="T0" fmla="*/ 2147483647 w 307"/>
              <a:gd name="T1" fmla="*/ 2147483647 h 58"/>
              <a:gd name="T2" fmla="*/ 2147483647 w 307"/>
              <a:gd name="T3" fmla="*/ 2147483647 h 58"/>
              <a:gd name="T4" fmla="*/ 2147483647 w 307"/>
              <a:gd name="T5" fmla="*/ 2147483647 h 58"/>
              <a:gd name="T6" fmla="*/ 2147483647 w 307"/>
              <a:gd name="T7" fmla="*/ 2147483647 h 58"/>
              <a:gd name="T8" fmla="*/ 2147483647 w 307"/>
              <a:gd name="T9" fmla="*/ 2147483647 h 58"/>
              <a:gd name="T10" fmla="*/ 2147483647 w 307"/>
              <a:gd name="T11" fmla="*/ 2147483647 h 58"/>
              <a:gd name="T12" fmla="*/ 2147483647 w 307"/>
              <a:gd name="T13" fmla="*/ 2147483647 h 58"/>
              <a:gd name="T14" fmla="*/ 2147483647 w 307"/>
              <a:gd name="T15" fmla="*/ 2147483647 h 58"/>
              <a:gd name="T16" fmla="*/ 2147483647 w 307"/>
              <a:gd name="T17" fmla="*/ 2147483647 h 58"/>
              <a:gd name="T18" fmla="*/ 2147483647 w 307"/>
              <a:gd name="T19" fmla="*/ 2147483647 h 58"/>
              <a:gd name="T20" fmla="*/ 2147483647 w 307"/>
              <a:gd name="T21" fmla="*/ 2147483647 h 58"/>
              <a:gd name="T22" fmla="*/ 2147483647 w 307"/>
              <a:gd name="T23" fmla="*/ 2147483647 h 58"/>
              <a:gd name="T24" fmla="*/ 2147483647 w 307"/>
              <a:gd name="T25" fmla="*/ 2147483647 h 58"/>
              <a:gd name="T26" fmla="*/ 2147483647 w 307"/>
              <a:gd name="T27" fmla="*/ 2147483647 h 58"/>
              <a:gd name="T28" fmla="*/ 2147483647 w 307"/>
              <a:gd name="T29" fmla="*/ 2147483647 h 58"/>
              <a:gd name="T30" fmla="*/ 2147483647 w 307"/>
              <a:gd name="T31" fmla="*/ 2147483647 h 58"/>
              <a:gd name="T32" fmla="*/ 2147483647 w 307"/>
              <a:gd name="T33" fmla="*/ 2147483647 h 58"/>
              <a:gd name="T34" fmla="*/ 2147483647 w 307"/>
              <a:gd name="T35" fmla="*/ 2147483647 h 58"/>
              <a:gd name="T36" fmla="*/ 2147483647 w 307"/>
              <a:gd name="T37" fmla="*/ 2147483647 h 58"/>
              <a:gd name="T38" fmla="*/ 2147483647 w 307"/>
              <a:gd name="T39" fmla="*/ 2147483647 h 58"/>
              <a:gd name="T40" fmla="*/ 0 w 307"/>
              <a:gd name="T41" fmla="*/ 2147483647 h 58"/>
              <a:gd name="T42" fmla="*/ 2147483647 w 307"/>
              <a:gd name="T43" fmla="*/ 2147483647 h 58"/>
              <a:gd name="T44" fmla="*/ 2147483647 w 307"/>
              <a:gd name="T45" fmla="*/ 2147483647 h 58"/>
              <a:gd name="T46" fmla="*/ 2147483647 w 307"/>
              <a:gd name="T47" fmla="*/ 2147483647 h 58"/>
              <a:gd name="T48" fmla="*/ 2147483647 w 307"/>
              <a:gd name="T49" fmla="*/ 2147483647 h 58"/>
              <a:gd name="T50" fmla="*/ 2147483647 w 307"/>
              <a:gd name="T51" fmla="*/ 2147483647 h 58"/>
              <a:gd name="T52" fmla="*/ 2147483647 w 307"/>
              <a:gd name="T53" fmla="*/ 2147483647 h 58"/>
              <a:gd name="T54" fmla="*/ 2147483647 w 307"/>
              <a:gd name="T55" fmla="*/ 0 h 58"/>
              <a:gd name="T56" fmla="*/ 2147483647 w 307"/>
              <a:gd name="T57" fmla="*/ 0 h 58"/>
              <a:gd name="T58" fmla="*/ 2147483647 w 307"/>
              <a:gd name="T59" fmla="*/ 2147483647 h 58"/>
              <a:gd name="T60" fmla="*/ 2147483647 w 307"/>
              <a:gd name="T61" fmla="*/ 2147483647 h 58"/>
              <a:gd name="T62" fmla="*/ 2147483647 w 307"/>
              <a:gd name="T63" fmla="*/ 2147483647 h 58"/>
              <a:gd name="T64" fmla="*/ 2147483647 w 307"/>
              <a:gd name="T65" fmla="*/ 2147483647 h 58"/>
              <a:gd name="T66" fmla="*/ 2147483647 w 307"/>
              <a:gd name="T67" fmla="*/ 2147483647 h 58"/>
              <a:gd name="T68" fmla="*/ 2147483647 w 307"/>
              <a:gd name="T69" fmla="*/ 2147483647 h 58"/>
              <a:gd name="T70" fmla="*/ 2147483647 w 307"/>
              <a:gd name="T71" fmla="*/ 2147483647 h 58"/>
              <a:gd name="T72" fmla="*/ 2147483647 w 307"/>
              <a:gd name="T73" fmla="*/ 2147483647 h 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07" h="58">
                <a:moveTo>
                  <a:pt x="307" y="52"/>
                </a:moveTo>
                <a:lnTo>
                  <a:pt x="307" y="54"/>
                </a:lnTo>
                <a:lnTo>
                  <a:pt x="306" y="56"/>
                </a:lnTo>
                <a:lnTo>
                  <a:pt x="302" y="57"/>
                </a:lnTo>
                <a:lnTo>
                  <a:pt x="299" y="58"/>
                </a:lnTo>
                <a:lnTo>
                  <a:pt x="281" y="46"/>
                </a:lnTo>
                <a:lnTo>
                  <a:pt x="262" y="34"/>
                </a:lnTo>
                <a:lnTo>
                  <a:pt x="242" y="26"/>
                </a:lnTo>
                <a:lnTo>
                  <a:pt x="222" y="20"/>
                </a:lnTo>
                <a:lnTo>
                  <a:pt x="200" y="16"/>
                </a:lnTo>
                <a:lnTo>
                  <a:pt x="180" y="13"/>
                </a:lnTo>
                <a:lnTo>
                  <a:pt x="159" y="11"/>
                </a:lnTo>
                <a:lnTo>
                  <a:pt x="139" y="11"/>
                </a:lnTo>
                <a:lnTo>
                  <a:pt x="119" y="11"/>
                </a:lnTo>
                <a:lnTo>
                  <a:pt x="99" y="13"/>
                </a:lnTo>
                <a:lnTo>
                  <a:pt x="80" y="15"/>
                </a:lnTo>
                <a:lnTo>
                  <a:pt x="61" y="18"/>
                </a:lnTo>
                <a:lnTo>
                  <a:pt x="44" y="21"/>
                </a:lnTo>
                <a:lnTo>
                  <a:pt x="28" y="23"/>
                </a:lnTo>
                <a:lnTo>
                  <a:pt x="13" y="26"/>
                </a:lnTo>
                <a:lnTo>
                  <a:pt x="0" y="29"/>
                </a:lnTo>
                <a:lnTo>
                  <a:pt x="8" y="23"/>
                </a:lnTo>
                <a:lnTo>
                  <a:pt x="18" y="17"/>
                </a:lnTo>
                <a:lnTo>
                  <a:pt x="33" y="12"/>
                </a:lnTo>
                <a:lnTo>
                  <a:pt x="52" y="7"/>
                </a:lnTo>
                <a:lnTo>
                  <a:pt x="72" y="3"/>
                </a:lnTo>
                <a:lnTo>
                  <a:pt x="95" y="1"/>
                </a:lnTo>
                <a:lnTo>
                  <a:pt x="119" y="0"/>
                </a:lnTo>
                <a:lnTo>
                  <a:pt x="143" y="0"/>
                </a:lnTo>
                <a:lnTo>
                  <a:pt x="168" y="1"/>
                </a:lnTo>
                <a:lnTo>
                  <a:pt x="192" y="4"/>
                </a:lnTo>
                <a:lnTo>
                  <a:pt x="216" y="8"/>
                </a:lnTo>
                <a:lnTo>
                  <a:pt x="239" y="14"/>
                </a:lnTo>
                <a:lnTo>
                  <a:pt x="261" y="21"/>
                </a:lnTo>
                <a:lnTo>
                  <a:pt x="279" y="29"/>
                </a:lnTo>
                <a:lnTo>
                  <a:pt x="295" y="39"/>
                </a:lnTo>
                <a:lnTo>
                  <a:pt x="307" y="5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33" name="Freeform 251"/>
          <p:cNvSpPr>
            <a:spLocks/>
          </p:cNvSpPr>
          <p:nvPr/>
        </p:nvSpPr>
        <p:spPr bwMode="auto">
          <a:xfrm>
            <a:off x="8342313" y="6462713"/>
            <a:ext cx="30162" cy="80962"/>
          </a:xfrm>
          <a:custGeom>
            <a:avLst/>
            <a:gdLst>
              <a:gd name="T0" fmla="*/ 2147483647 w 37"/>
              <a:gd name="T1" fmla="*/ 0 h 51"/>
              <a:gd name="T2" fmla="*/ 2147483647 w 37"/>
              <a:gd name="T3" fmla="*/ 2147483647 h 51"/>
              <a:gd name="T4" fmla="*/ 2147483647 w 37"/>
              <a:gd name="T5" fmla="*/ 2147483647 h 51"/>
              <a:gd name="T6" fmla="*/ 2147483647 w 37"/>
              <a:gd name="T7" fmla="*/ 2147483647 h 51"/>
              <a:gd name="T8" fmla="*/ 2147483647 w 37"/>
              <a:gd name="T9" fmla="*/ 2147483647 h 51"/>
              <a:gd name="T10" fmla="*/ 2147483647 w 37"/>
              <a:gd name="T11" fmla="*/ 2147483647 h 51"/>
              <a:gd name="T12" fmla="*/ 2147483647 w 37"/>
              <a:gd name="T13" fmla="*/ 2147483647 h 51"/>
              <a:gd name="T14" fmla="*/ 0 w 37"/>
              <a:gd name="T15" fmla="*/ 2147483647 h 51"/>
              <a:gd name="T16" fmla="*/ 2147483647 w 37"/>
              <a:gd name="T17" fmla="*/ 2147483647 h 51"/>
              <a:gd name="T18" fmla="*/ 2147483647 w 37"/>
              <a:gd name="T19" fmla="*/ 2147483647 h 51"/>
              <a:gd name="T20" fmla="*/ 2147483647 w 37"/>
              <a:gd name="T21" fmla="*/ 2147483647 h 51"/>
              <a:gd name="T22" fmla="*/ 2147483647 w 37"/>
              <a:gd name="T23" fmla="*/ 2147483647 h 51"/>
              <a:gd name="T24" fmla="*/ 2147483647 w 37"/>
              <a:gd name="T25" fmla="*/ 0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7" h="51">
                <a:moveTo>
                  <a:pt x="37" y="0"/>
                </a:moveTo>
                <a:lnTo>
                  <a:pt x="29" y="5"/>
                </a:lnTo>
                <a:lnTo>
                  <a:pt x="23" y="12"/>
                </a:lnTo>
                <a:lnTo>
                  <a:pt x="15" y="20"/>
                </a:lnTo>
                <a:lnTo>
                  <a:pt x="9" y="28"/>
                </a:lnTo>
                <a:lnTo>
                  <a:pt x="4" y="37"/>
                </a:lnTo>
                <a:lnTo>
                  <a:pt x="1" y="43"/>
                </a:lnTo>
                <a:lnTo>
                  <a:pt x="0" y="48"/>
                </a:lnTo>
                <a:lnTo>
                  <a:pt x="1" y="51"/>
                </a:lnTo>
                <a:lnTo>
                  <a:pt x="8" y="47"/>
                </a:lnTo>
                <a:lnTo>
                  <a:pt x="16" y="33"/>
                </a:lnTo>
                <a:lnTo>
                  <a:pt x="25" y="15"/>
                </a:lnTo>
                <a:lnTo>
                  <a:pt x="37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34" name="Freeform 252"/>
          <p:cNvSpPr>
            <a:spLocks/>
          </p:cNvSpPr>
          <p:nvPr/>
        </p:nvSpPr>
        <p:spPr bwMode="auto">
          <a:xfrm>
            <a:off x="8358188" y="6453189"/>
            <a:ext cx="36512" cy="90487"/>
          </a:xfrm>
          <a:custGeom>
            <a:avLst/>
            <a:gdLst>
              <a:gd name="T0" fmla="*/ 2147483647 w 44"/>
              <a:gd name="T1" fmla="*/ 2147483647 h 57"/>
              <a:gd name="T2" fmla="*/ 0 w 44"/>
              <a:gd name="T3" fmla="*/ 2147483647 h 57"/>
              <a:gd name="T4" fmla="*/ 2147483647 w 44"/>
              <a:gd name="T5" fmla="*/ 2147483647 h 57"/>
              <a:gd name="T6" fmla="*/ 2147483647 w 44"/>
              <a:gd name="T7" fmla="*/ 2147483647 h 57"/>
              <a:gd name="T8" fmla="*/ 2147483647 w 44"/>
              <a:gd name="T9" fmla="*/ 2147483647 h 57"/>
              <a:gd name="T10" fmla="*/ 2147483647 w 44"/>
              <a:gd name="T11" fmla="*/ 2147483647 h 57"/>
              <a:gd name="T12" fmla="*/ 2147483647 w 44"/>
              <a:gd name="T13" fmla="*/ 2147483647 h 57"/>
              <a:gd name="T14" fmla="*/ 2147483647 w 44"/>
              <a:gd name="T15" fmla="*/ 2147483647 h 57"/>
              <a:gd name="T16" fmla="*/ 2147483647 w 44"/>
              <a:gd name="T17" fmla="*/ 0 h 57"/>
              <a:gd name="T18" fmla="*/ 2147483647 w 44"/>
              <a:gd name="T19" fmla="*/ 2147483647 h 57"/>
              <a:gd name="T20" fmla="*/ 2147483647 w 44"/>
              <a:gd name="T21" fmla="*/ 2147483647 h 57"/>
              <a:gd name="T22" fmla="*/ 2147483647 w 44"/>
              <a:gd name="T23" fmla="*/ 2147483647 h 57"/>
              <a:gd name="T24" fmla="*/ 2147483647 w 44"/>
              <a:gd name="T25" fmla="*/ 2147483647 h 57"/>
              <a:gd name="T26" fmla="*/ 2147483647 w 44"/>
              <a:gd name="T27" fmla="*/ 2147483647 h 57"/>
              <a:gd name="T28" fmla="*/ 2147483647 w 44"/>
              <a:gd name="T29" fmla="*/ 2147483647 h 57"/>
              <a:gd name="T30" fmla="*/ 2147483647 w 44"/>
              <a:gd name="T31" fmla="*/ 2147483647 h 57"/>
              <a:gd name="T32" fmla="*/ 2147483647 w 44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4" h="57">
                <a:moveTo>
                  <a:pt x="1" y="57"/>
                </a:moveTo>
                <a:lnTo>
                  <a:pt x="0" y="55"/>
                </a:lnTo>
                <a:lnTo>
                  <a:pt x="1" y="49"/>
                </a:lnTo>
                <a:lnTo>
                  <a:pt x="4" y="42"/>
                </a:lnTo>
                <a:lnTo>
                  <a:pt x="9" y="33"/>
                </a:lnTo>
                <a:lnTo>
                  <a:pt x="16" y="24"/>
                </a:lnTo>
                <a:lnTo>
                  <a:pt x="24" y="15"/>
                </a:lnTo>
                <a:lnTo>
                  <a:pt x="33" y="7"/>
                </a:lnTo>
                <a:lnTo>
                  <a:pt x="44" y="0"/>
                </a:lnTo>
                <a:lnTo>
                  <a:pt x="39" y="8"/>
                </a:lnTo>
                <a:lnTo>
                  <a:pt x="33" y="16"/>
                </a:lnTo>
                <a:lnTo>
                  <a:pt x="27" y="25"/>
                </a:lnTo>
                <a:lnTo>
                  <a:pt x="20" y="34"/>
                </a:lnTo>
                <a:lnTo>
                  <a:pt x="15" y="44"/>
                </a:lnTo>
                <a:lnTo>
                  <a:pt x="8" y="51"/>
                </a:lnTo>
                <a:lnTo>
                  <a:pt x="4" y="56"/>
                </a:lnTo>
                <a:lnTo>
                  <a:pt x="1" y="57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35" name="Freeform 253"/>
          <p:cNvSpPr>
            <a:spLocks/>
          </p:cNvSpPr>
          <p:nvPr/>
        </p:nvSpPr>
        <p:spPr bwMode="auto">
          <a:xfrm>
            <a:off x="8394701" y="6445251"/>
            <a:ext cx="47625" cy="119063"/>
          </a:xfrm>
          <a:custGeom>
            <a:avLst/>
            <a:gdLst>
              <a:gd name="T0" fmla="*/ 2147483647 w 61"/>
              <a:gd name="T1" fmla="*/ 2147483647 h 75"/>
              <a:gd name="T2" fmla="*/ 0 w 61"/>
              <a:gd name="T3" fmla="*/ 2147483647 h 75"/>
              <a:gd name="T4" fmla="*/ 2147483647 w 61"/>
              <a:gd name="T5" fmla="*/ 2147483647 h 75"/>
              <a:gd name="T6" fmla="*/ 2147483647 w 61"/>
              <a:gd name="T7" fmla="*/ 2147483647 h 75"/>
              <a:gd name="T8" fmla="*/ 2147483647 w 61"/>
              <a:gd name="T9" fmla="*/ 2147483647 h 75"/>
              <a:gd name="T10" fmla="*/ 2147483647 w 61"/>
              <a:gd name="T11" fmla="*/ 2147483647 h 75"/>
              <a:gd name="T12" fmla="*/ 2147483647 w 61"/>
              <a:gd name="T13" fmla="*/ 2147483647 h 75"/>
              <a:gd name="T14" fmla="*/ 2147483647 w 61"/>
              <a:gd name="T15" fmla="*/ 2147483647 h 75"/>
              <a:gd name="T16" fmla="*/ 2147483647 w 61"/>
              <a:gd name="T17" fmla="*/ 0 h 75"/>
              <a:gd name="T18" fmla="*/ 2147483647 w 61"/>
              <a:gd name="T19" fmla="*/ 2147483647 h 75"/>
              <a:gd name="T20" fmla="*/ 2147483647 w 61"/>
              <a:gd name="T21" fmla="*/ 2147483647 h 75"/>
              <a:gd name="T22" fmla="*/ 2147483647 w 61"/>
              <a:gd name="T23" fmla="*/ 2147483647 h 75"/>
              <a:gd name="T24" fmla="*/ 2147483647 w 61"/>
              <a:gd name="T25" fmla="*/ 2147483647 h 75"/>
              <a:gd name="T26" fmla="*/ 2147483647 w 61"/>
              <a:gd name="T27" fmla="*/ 2147483647 h 75"/>
              <a:gd name="T28" fmla="*/ 2147483647 w 61"/>
              <a:gd name="T29" fmla="*/ 2147483647 h 75"/>
              <a:gd name="T30" fmla="*/ 2147483647 w 61"/>
              <a:gd name="T31" fmla="*/ 2147483647 h 75"/>
              <a:gd name="T32" fmla="*/ 2147483647 w 61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" h="75">
                <a:moveTo>
                  <a:pt x="2" y="75"/>
                </a:moveTo>
                <a:lnTo>
                  <a:pt x="0" y="70"/>
                </a:lnTo>
                <a:lnTo>
                  <a:pt x="3" y="63"/>
                </a:lnTo>
                <a:lnTo>
                  <a:pt x="8" y="52"/>
                </a:lnTo>
                <a:lnTo>
                  <a:pt x="15" y="41"/>
                </a:lnTo>
                <a:lnTo>
                  <a:pt x="26" y="28"/>
                </a:lnTo>
                <a:lnTo>
                  <a:pt x="37" y="16"/>
                </a:lnTo>
                <a:lnTo>
                  <a:pt x="49" y="7"/>
                </a:lnTo>
                <a:lnTo>
                  <a:pt x="61" y="0"/>
                </a:lnTo>
                <a:lnTo>
                  <a:pt x="55" y="7"/>
                </a:lnTo>
                <a:lnTo>
                  <a:pt x="49" y="16"/>
                </a:lnTo>
                <a:lnTo>
                  <a:pt x="39" y="28"/>
                </a:lnTo>
                <a:lnTo>
                  <a:pt x="31" y="42"/>
                </a:lnTo>
                <a:lnTo>
                  <a:pt x="22" y="55"/>
                </a:lnTo>
                <a:lnTo>
                  <a:pt x="14" y="65"/>
                </a:lnTo>
                <a:lnTo>
                  <a:pt x="7" y="72"/>
                </a:lnTo>
                <a:lnTo>
                  <a:pt x="2" y="75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36" name="Freeform 254"/>
          <p:cNvSpPr>
            <a:spLocks/>
          </p:cNvSpPr>
          <p:nvPr/>
        </p:nvSpPr>
        <p:spPr bwMode="auto">
          <a:xfrm>
            <a:off x="8435975" y="6450014"/>
            <a:ext cx="50800" cy="128587"/>
          </a:xfrm>
          <a:custGeom>
            <a:avLst/>
            <a:gdLst>
              <a:gd name="T0" fmla="*/ 2147483647 w 66"/>
              <a:gd name="T1" fmla="*/ 2147483647 h 81"/>
              <a:gd name="T2" fmla="*/ 0 w 66"/>
              <a:gd name="T3" fmla="*/ 2147483647 h 81"/>
              <a:gd name="T4" fmla="*/ 2147483647 w 66"/>
              <a:gd name="T5" fmla="*/ 2147483647 h 81"/>
              <a:gd name="T6" fmla="*/ 2147483647 w 66"/>
              <a:gd name="T7" fmla="*/ 2147483647 h 81"/>
              <a:gd name="T8" fmla="*/ 2147483647 w 66"/>
              <a:gd name="T9" fmla="*/ 2147483647 h 81"/>
              <a:gd name="T10" fmla="*/ 2147483647 w 66"/>
              <a:gd name="T11" fmla="*/ 2147483647 h 81"/>
              <a:gd name="T12" fmla="*/ 2147483647 w 66"/>
              <a:gd name="T13" fmla="*/ 2147483647 h 81"/>
              <a:gd name="T14" fmla="*/ 2147483647 w 66"/>
              <a:gd name="T15" fmla="*/ 2147483647 h 81"/>
              <a:gd name="T16" fmla="*/ 2147483647 w 66"/>
              <a:gd name="T17" fmla="*/ 0 h 81"/>
              <a:gd name="T18" fmla="*/ 2147483647 w 66"/>
              <a:gd name="T19" fmla="*/ 2147483647 h 81"/>
              <a:gd name="T20" fmla="*/ 2147483647 w 66"/>
              <a:gd name="T21" fmla="*/ 2147483647 h 81"/>
              <a:gd name="T22" fmla="*/ 2147483647 w 66"/>
              <a:gd name="T23" fmla="*/ 2147483647 h 81"/>
              <a:gd name="T24" fmla="*/ 2147483647 w 66"/>
              <a:gd name="T25" fmla="*/ 2147483647 h 81"/>
              <a:gd name="T26" fmla="*/ 2147483647 w 66"/>
              <a:gd name="T27" fmla="*/ 2147483647 h 81"/>
              <a:gd name="T28" fmla="*/ 2147483647 w 66"/>
              <a:gd name="T29" fmla="*/ 2147483647 h 81"/>
              <a:gd name="T30" fmla="*/ 2147483647 w 66"/>
              <a:gd name="T31" fmla="*/ 2147483647 h 81"/>
              <a:gd name="T32" fmla="*/ 2147483647 w 66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6" h="81">
                <a:moveTo>
                  <a:pt x="2" y="81"/>
                </a:moveTo>
                <a:lnTo>
                  <a:pt x="0" y="77"/>
                </a:lnTo>
                <a:lnTo>
                  <a:pt x="3" y="67"/>
                </a:lnTo>
                <a:lnTo>
                  <a:pt x="10" y="55"/>
                </a:lnTo>
                <a:lnTo>
                  <a:pt x="19" y="42"/>
                </a:lnTo>
                <a:lnTo>
                  <a:pt x="30" y="28"/>
                </a:lnTo>
                <a:lnTo>
                  <a:pt x="43" y="16"/>
                </a:lnTo>
                <a:lnTo>
                  <a:pt x="55" y="6"/>
                </a:lnTo>
                <a:lnTo>
                  <a:pt x="66" y="0"/>
                </a:lnTo>
                <a:lnTo>
                  <a:pt x="62" y="7"/>
                </a:lnTo>
                <a:lnTo>
                  <a:pt x="54" y="17"/>
                </a:lnTo>
                <a:lnTo>
                  <a:pt x="45" y="30"/>
                </a:lnTo>
                <a:lnTo>
                  <a:pt x="34" y="45"/>
                </a:lnTo>
                <a:lnTo>
                  <a:pt x="23" y="59"/>
                </a:lnTo>
                <a:lnTo>
                  <a:pt x="14" y="70"/>
                </a:lnTo>
                <a:lnTo>
                  <a:pt x="6" y="79"/>
                </a:lnTo>
                <a:lnTo>
                  <a:pt x="2" y="8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37" name="Freeform 255"/>
          <p:cNvSpPr>
            <a:spLocks/>
          </p:cNvSpPr>
          <p:nvPr/>
        </p:nvSpPr>
        <p:spPr bwMode="auto">
          <a:xfrm>
            <a:off x="8461376" y="6462714"/>
            <a:ext cx="55563" cy="104775"/>
          </a:xfrm>
          <a:custGeom>
            <a:avLst/>
            <a:gdLst>
              <a:gd name="T0" fmla="*/ 0 w 69"/>
              <a:gd name="T1" fmla="*/ 2147483647 h 66"/>
              <a:gd name="T2" fmla="*/ 0 w 69"/>
              <a:gd name="T3" fmla="*/ 2147483647 h 66"/>
              <a:gd name="T4" fmla="*/ 2147483647 w 69"/>
              <a:gd name="T5" fmla="*/ 2147483647 h 66"/>
              <a:gd name="T6" fmla="*/ 2147483647 w 69"/>
              <a:gd name="T7" fmla="*/ 2147483647 h 66"/>
              <a:gd name="T8" fmla="*/ 2147483647 w 69"/>
              <a:gd name="T9" fmla="*/ 2147483647 h 66"/>
              <a:gd name="T10" fmla="*/ 2147483647 w 69"/>
              <a:gd name="T11" fmla="*/ 2147483647 h 66"/>
              <a:gd name="T12" fmla="*/ 2147483647 w 69"/>
              <a:gd name="T13" fmla="*/ 2147483647 h 66"/>
              <a:gd name="T14" fmla="*/ 2147483647 w 69"/>
              <a:gd name="T15" fmla="*/ 2147483647 h 66"/>
              <a:gd name="T16" fmla="*/ 2147483647 w 69"/>
              <a:gd name="T17" fmla="*/ 0 h 66"/>
              <a:gd name="T18" fmla="*/ 2147483647 w 69"/>
              <a:gd name="T19" fmla="*/ 2147483647 h 66"/>
              <a:gd name="T20" fmla="*/ 2147483647 w 69"/>
              <a:gd name="T21" fmla="*/ 2147483647 h 66"/>
              <a:gd name="T22" fmla="*/ 2147483647 w 69"/>
              <a:gd name="T23" fmla="*/ 2147483647 h 66"/>
              <a:gd name="T24" fmla="*/ 2147483647 w 69"/>
              <a:gd name="T25" fmla="*/ 2147483647 h 66"/>
              <a:gd name="T26" fmla="*/ 2147483647 w 69"/>
              <a:gd name="T27" fmla="*/ 2147483647 h 66"/>
              <a:gd name="T28" fmla="*/ 2147483647 w 69"/>
              <a:gd name="T29" fmla="*/ 2147483647 h 66"/>
              <a:gd name="T30" fmla="*/ 2147483647 w 69"/>
              <a:gd name="T31" fmla="*/ 2147483647 h 66"/>
              <a:gd name="T32" fmla="*/ 0 w 69"/>
              <a:gd name="T33" fmla="*/ 2147483647 h 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9" h="66">
                <a:moveTo>
                  <a:pt x="0" y="66"/>
                </a:moveTo>
                <a:lnTo>
                  <a:pt x="0" y="62"/>
                </a:lnTo>
                <a:lnTo>
                  <a:pt x="5" y="54"/>
                </a:lnTo>
                <a:lnTo>
                  <a:pt x="13" y="44"/>
                </a:lnTo>
                <a:lnTo>
                  <a:pt x="24" y="33"/>
                </a:lnTo>
                <a:lnTo>
                  <a:pt x="36" y="21"/>
                </a:lnTo>
                <a:lnTo>
                  <a:pt x="48" y="11"/>
                </a:lnTo>
                <a:lnTo>
                  <a:pt x="60" y="3"/>
                </a:lnTo>
                <a:lnTo>
                  <a:pt x="69" y="0"/>
                </a:lnTo>
                <a:lnTo>
                  <a:pt x="64" y="6"/>
                </a:lnTo>
                <a:lnTo>
                  <a:pt x="55" y="15"/>
                </a:lnTo>
                <a:lnTo>
                  <a:pt x="45" y="27"/>
                </a:lnTo>
                <a:lnTo>
                  <a:pt x="35" y="39"/>
                </a:lnTo>
                <a:lnTo>
                  <a:pt x="24" y="50"/>
                </a:lnTo>
                <a:lnTo>
                  <a:pt x="13" y="59"/>
                </a:lnTo>
                <a:lnTo>
                  <a:pt x="5" y="65"/>
                </a:lnTo>
                <a:lnTo>
                  <a:pt x="0" y="66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38" name="Freeform 256"/>
          <p:cNvSpPr>
            <a:spLocks/>
          </p:cNvSpPr>
          <p:nvPr/>
        </p:nvSpPr>
        <p:spPr bwMode="auto">
          <a:xfrm>
            <a:off x="8491539" y="6477001"/>
            <a:ext cx="47625" cy="87313"/>
          </a:xfrm>
          <a:custGeom>
            <a:avLst/>
            <a:gdLst>
              <a:gd name="T0" fmla="*/ 2147483647 w 61"/>
              <a:gd name="T1" fmla="*/ 2147483647 h 55"/>
              <a:gd name="T2" fmla="*/ 0 w 61"/>
              <a:gd name="T3" fmla="*/ 2147483647 h 55"/>
              <a:gd name="T4" fmla="*/ 2147483647 w 61"/>
              <a:gd name="T5" fmla="*/ 2147483647 h 55"/>
              <a:gd name="T6" fmla="*/ 2147483647 w 61"/>
              <a:gd name="T7" fmla="*/ 2147483647 h 55"/>
              <a:gd name="T8" fmla="*/ 2147483647 w 61"/>
              <a:gd name="T9" fmla="*/ 2147483647 h 55"/>
              <a:gd name="T10" fmla="*/ 2147483647 w 61"/>
              <a:gd name="T11" fmla="*/ 2147483647 h 55"/>
              <a:gd name="T12" fmla="*/ 2147483647 w 61"/>
              <a:gd name="T13" fmla="*/ 2147483647 h 55"/>
              <a:gd name="T14" fmla="*/ 2147483647 w 61"/>
              <a:gd name="T15" fmla="*/ 2147483647 h 55"/>
              <a:gd name="T16" fmla="*/ 2147483647 w 61"/>
              <a:gd name="T17" fmla="*/ 0 h 55"/>
              <a:gd name="T18" fmla="*/ 2147483647 w 61"/>
              <a:gd name="T19" fmla="*/ 2147483647 h 55"/>
              <a:gd name="T20" fmla="*/ 2147483647 w 61"/>
              <a:gd name="T21" fmla="*/ 2147483647 h 55"/>
              <a:gd name="T22" fmla="*/ 2147483647 w 61"/>
              <a:gd name="T23" fmla="*/ 2147483647 h 55"/>
              <a:gd name="T24" fmla="*/ 2147483647 w 61"/>
              <a:gd name="T25" fmla="*/ 2147483647 h 55"/>
              <a:gd name="T26" fmla="*/ 2147483647 w 61"/>
              <a:gd name="T27" fmla="*/ 2147483647 h 55"/>
              <a:gd name="T28" fmla="*/ 2147483647 w 61"/>
              <a:gd name="T29" fmla="*/ 2147483647 h 55"/>
              <a:gd name="T30" fmla="*/ 2147483647 w 61"/>
              <a:gd name="T31" fmla="*/ 2147483647 h 55"/>
              <a:gd name="T32" fmla="*/ 2147483647 w 61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" h="55">
                <a:moveTo>
                  <a:pt x="2" y="55"/>
                </a:moveTo>
                <a:lnTo>
                  <a:pt x="0" y="50"/>
                </a:lnTo>
                <a:lnTo>
                  <a:pt x="3" y="44"/>
                </a:lnTo>
                <a:lnTo>
                  <a:pt x="8" y="36"/>
                </a:lnTo>
                <a:lnTo>
                  <a:pt x="16" y="27"/>
                </a:lnTo>
                <a:lnTo>
                  <a:pt x="26" y="18"/>
                </a:lnTo>
                <a:lnTo>
                  <a:pt x="36" y="10"/>
                </a:lnTo>
                <a:lnTo>
                  <a:pt x="48" y="4"/>
                </a:lnTo>
                <a:lnTo>
                  <a:pt x="61" y="0"/>
                </a:lnTo>
                <a:lnTo>
                  <a:pt x="54" y="5"/>
                </a:lnTo>
                <a:lnTo>
                  <a:pt x="47" y="13"/>
                </a:lnTo>
                <a:lnTo>
                  <a:pt x="38" y="23"/>
                </a:lnTo>
                <a:lnTo>
                  <a:pt x="28" y="33"/>
                </a:lnTo>
                <a:lnTo>
                  <a:pt x="19" y="42"/>
                </a:lnTo>
                <a:lnTo>
                  <a:pt x="12" y="49"/>
                </a:lnTo>
                <a:lnTo>
                  <a:pt x="6" y="53"/>
                </a:lnTo>
                <a:lnTo>
                  <a:pt x="2" y="55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39" name="Freeform 257"/>
          <p:cNvSpPr>
            <a:spLocks/>
          </p:cNvSpPr>
          <p:nvPr/>
        </p:nvSpPr>
        <p:spPr bwMode="auto">
          <a:xfrm>
            <a:off x="8521701" y="6500814"/>
            <a:ext cx="41275" cy="60325"/>
          </a:xfrm>
          <a:custGeom>
            <a:avLst/>
            <a:gdLst>
              <a:gd name="T0" fmla="*/ 0 w 52"/>
              <a:gd name="T1" fmla="*/ 2147483647 h 38"/>
              <a:gd name="T2" fmla="*/ 0 w 52"/>
              <a:gd name="T3" fmla="*/ 2147483647 h 38"/>
              <a:gd name="T4" fmla="*/ 2147483647 w 52"/>
              <a:gd name="T5" fmla="*/ 2147483647 h 38"/>
              <a:gd name="T6" fmla="*/ 2147483647 w 52"/>
              <a:gd name="T7" fmla="*/ 2147483647 h 38"/>
              <a:gd name="T8" fmla="*/ 2147483647 w 52"/>
              <a:gd name="T9" fmla="*/ 2147483647 h 38"/>
              <a:gd name="T10" fmla="*/ 2147483647 w 52"/>
              <a:gd name="T11" fmla="*/ 2147483647 h 38"/>
              <a:gd name="T12" fmla="*/ 2147483647 w 52"/>
              <a:gd name="T13" fmla="*/ 2147483647 h 38"/>
              <a:gd name="T14" fmla="*/ 2147483647 w 52"/>
              <a:gd name="T15" fmla="*/ 2147483647 h 38"/>
              <a:gd name="T16" fmla="*/ 2147483647 w 52"/>
              <a:gd name="T17" fmla="*/ 0 h 38"/>
              <a:gd name="T18" fmla="*/ 2147483647 w 52"/>
              <a:gd name="T19" fmla="*/ 2147483647 h 38"/>
              <a:gd name="T20" fmla="*/ 2147483647 w 52"/>
              <a:gd name="T21" fmla="*/ 2147483647 h 38"/>
              <a:gd name="T22" fmla="*/ 2147483647 w 52"/>
              <a:gd name="T23" fmla="*/ 2147483647 h 38"/>
              <a:gd name="T24" fmla="*/ 2147483647 w 52"/>
              <a:gd name="T25" fmla="*/ 2147483647 h 38"/>
              <a:gd name="T26" fmla="*/ 2147483647 w 52"/>
              <a:gd name="T27" fmla="*/ 2147483647 h 38"/>
              <a:gd name="T28" fmla="*/ 2147483647 w 52"/>
              <a:gd name="T29" fmla="*/ 2147483647 h 38"/>
              <a:gd name="T30" fmla="*/ 2147483647 w 52"/>
              <a:gd name="T31" fmla="*/ 2147483647 h 38"/>
              <a:gd name="T32" fmla="*/ 0 w 52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2" h="38">
                <a:moveTo>
                  <a:pt x="0" y="38"/>
                </a:moveTo>
                <a:lnTo>
                  <a:pt x="0" y="35"/>
                </a:lnTo>
                <a:lnTo>
                  <a:pt x="4" y="30"/>
                </a:lnTo>
                <a:lnTo>
                  <a:pt x="10" y="24"/>
                </a:lnTo>
                <a:lnTo>
                  <a:pt x="19" y="17"/>
                </a:lnTo>
                <a:lnTo>
                  <a:pt x="28" y="10"/>
                </a:lnTo>
                <a:lnTo>
                  <a:pt x="37" y="4"/>
                </a:lnTo>
                <a:lnTo>
                  <a:pt x="47" y="1"/>
                </a:lnTo>
                <a:lnTo>
                  <a:pt x="52" y="0"/>
                </a:lnTo>
                <a:lnTo>
                  <a:pt x="47" y="4"/>
                </a:lnTo>
                <a:lnTo>
                  <a:pt x="40" y="10"/>
                </a:lnTo>
                <a:lnTo>
                  <a:pt x="33" y="16"/>
                </a:lnTo>
                <a:lnTo>
                  <a:pt x="25" y="22"/>
                </a:lnTo>
                <a:lnTo>
                  <a:pt x="17" y="28"/>
                </a:lnTo>
                <a:lnTo>
                  <a:pt x="10" y="33"/>
                </a:lnTo>
                <a:lnTo>
                  <a:pt x="4" y="37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40" name="Freeform 258"/>
          <p:cNvSpPr>
            <a:spLocks/>
          </p:cNvSpPr>
          <p:nvPr/>
        </p:nvSpPr>
        <p:spPr bwMode="auto">
          <a:xfrm>
            <a:off x="8548689" y="6516688"/>
            <a:ext cx="28575" cy="36512"/>
          </a:xfrm>
          <a:custGeom>
            <a:avLst/>
            <a:gdLst>
              <a:gd name="T0" fmla="*/ 0 w 34"/>
              <a:gd name="T1" fmla="*/ 2147483647 h 23"/>
              <a:gd name="T2" fmla="*/ 2147483647 w 34"/>
              <a:gd name="T3" fmla="*/ 2147483647 h 23"/>
              <a:gd name="T4" fmla="*/ 2147483647 w 34"/>
              <a:gd name="T5" fmla="*/ 2147483647 h 23"/>
              <a:gd name="T6" fmla="*/ 2147483647 w 34"/>
              <a:gd name="T7" fmla="*/ 0 h 23"/>
              <a:gd name="T8" fmla="*/ 2147483647 w 34"/>
              <a:gd name="T9" fmla="*/ 0 h 23"/>
              <a:gd name="T10" fmla="*/ 2147483647 w 34"/>
              <a:gd name="T11" fmla="*/ 2147483647 h 23"/>
              <a:gd name="T12" fmla="*/ 2147483647 w 34"/>
              <a:gd name="T13" fmla="*/ 2147483647 h 23"/>
              <a:gd name="T14" fmla="*/ 2147483647 w 34"/>
              <a:gd name="T15" fmla="*/ 2147483647 h 23"/>
              <a:gd name="T16" fmla="*/ 0 w 34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4" h="23">
                <a:moveTo>
                  <a:pt x="0" y="23"/>
                </a:moveTo>
                <a:lnTo>
                  <a:pt x="1" y="17"/>
                </a:lnTo>
                <a:lnTo>
                  <a:pt x="10" y="8"/>
                </a:lnTo>
                <a:lnTo>
                  <a:pt x="22" y="0"/>
                </a:lnTo>
                <a:lnTo>
                  <a:pt x="34" y="0"/>
                </a:lnTo>
                <a:lnTo>
                  <a:pt x="22" y="5"/>
                </a:lnTo>
                <a:lnTo>
                  <a:pt x="12" y="15"/>
                </a:lnTo>
                <a:lnTo>
                  <a:pt x="5" y="23"/>
                </a:lnTo>
                <a:lnTo>
                  <a:pt x="0" y="2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41" name="Freeform 259"/>
          <p:cNvSpPr>
            <a:spLocks/>
          </p:cNvSpPr>
          <p:nvPr/>
        </p:nvSpPr>
        <p:spPr bwMode="auto">
          <a:xfrm>
            <a:off x="8321675" y="647700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2147483647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0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0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0" h="32">
                <a:moveTo>
                  <a:pt x="40" y="0"/>
                </a:moveTo>
                <a:lnTo>
                  <a:pt x="34" y="8"/>
                </a:lnTo>
                <a:lnTo>
                  <a:pt x="23" y="21"/>
                </a:lnTo>
                <a:lnTo>
                  <a:pt x="11" y="31"/>
                </a:lnTo>
                <a:lnTo>
                  <a:pt x="1" y="32"/>
                </a:lnTo>
                <a:lnTo>
                  <a:pt x="0" y="29"/>
                </a:lnTo>
                <a:lnTo>
                  <a:pt x="3" y="25"/>
                </a:lnTo>
                <a:lnTo>
                  <a:pt x="8" y="19"/>
                </a:lnTo>
                <a:lnTo>
                  <a:pt x="15" y="15"/>
                </a:lnTo>
                <a:lnTo>
                  <a:pt x="22" y="10"/>
                </a:lnTo>
                <a:lnTo>
                  <a:pt x="30" y="6"/>
                </a:lnTo>
                <a:lnTo>
                  <a:pt x="36" y="2"/>
                </a:lnTo>
                <a:lnTo>
                  <a:pt x="4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42" name="Freeform 260"/>
          <p:cNvSpPr>
            <a:spLocks/>
          </p:cNvSpPr>
          <p:nvPr/>
        </p:nvSpPr>
        <p:spPr bwMode="auto">
          <a:xfrm>
            <a:off x="8316913" y="6448425"/>
            <a:ext cx="38100" cy="25400"/>
          </a:xfrm>
          <a:custGeom>
            <a:avLst/>
            <a:gdLst>
              <a:gd name="T0" fmla="*/ 2147483647 w 47"/>
              <a:gd name="T1" fmla="*/ 2147483647 h 16"/>
              <a:gd name="T2" fmla="*/ 2147483647 w 47"/>
              <a:gd name="T3" fmla="*/ 2147483647 h 16"/>
              <a:gd name="T4" fmla="*/ 2147483647 w 47"/>
              <a:gd name="T5" fmla="*/ 2147483647 h 16"/>
              <a:gd name="T6" fmla="*/ 2147483647 w 47"/>
              <a:gd name="T7" fmla="*/ 2147483647 h 16"/>
              <a:gd name="T8" fmla="*/ 2147483647 w 47"/>
              <a:gd name="T9" fmla="*/ 2147483647 h 16"/>
              <a:gd name="T10" fmla="*/ 2147483647 w 47"/>
              <a:gd name="T11" fmla="*/ 2147483647 h 16"/>
              <a:gd name="T12" fmla="*/ 2147483647 w 47"/>
              <a:gd name="T13" fmla="*/ 0 h 16"/>
              <a:gd name="T14" fmla="*/ 2147483647 w 47"/>
              <a:gd name="T15" fmla="*/ 0 h 16"/>
              <a:gd name="T16" fmla="*/ 0 w 47"/>
              <a:gd name="T17" fmla="*/ 2147483647 h 16"/>
              <a:gd name="T18" fmla="*/ 0 w 47"/>
              <a:gd name="T19" fmla="*/ 2147483647 h 16"/>
              <a:gd name="T20" fmla="*/ 2147483647 w 47"/>
              <a:gd name="T21" fmla="*/ 2147483647 h 16"/>
              <a:gd name="T22" fmla="*/ 2147483647 w 47"/>
              <a:gd name="T23" fmla="*/ 2147483647 h 16"/>
              <a:gd name="T24" fmla="*/ 2147483647 w 47"/>
              <a:gd name="T25" fmla="*/ 2147483647 h 16"/>
              <a:gd name="T26" fmla="*/ 2147483647 w 47"/>
              <a:gd name="T27" fmla="*/ 2147483647 h 16"/>
              <a:gd name="T28" fmla="*/ 2147483647 w 47"/>
              <a:gd name="T29" fmla="*/ 2147483647 h 16"/>
              <a:gd name="T30" fmla="*/ 2147483647 w 47"/>
              <a:gd name="T31" fmla="*/ 2147483647 h 16"/>
              <a:gd name="T32" fmla="*/ 2147483647 w 47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" h="16">
                <a:moveTo>
                  <a:pt x="47" y="16"/>
                </a:moveTo>
                <a:lnTo>
                  <a:pt x="44" y="15"/>
                </a:lnTo>
                <a:lnTo>
                  <a:pt x="39" y="12"/>
                </a:lnTo>
                <a:lnTo>
                  <a:pt x="31" y="9"/>
                </a:lnTo>
                <a:lnTo>
                  <a:pt x="24" y="6"/>
                </a:lnTo>
                <a:lnTo>
                  <a:pt x="16" y="2"/>
                </a:lnTo>
                <a:lnTo>
                  <a:pt x="9" y="0"/>
                </a:lnTo>
                <a:lnTo>
                  <a:pt x="4" y="0"/>
                </a:lnTo>
                <a:lnTo>
                  <a:pt x="0" y="1"/>
                </a:lnTo>
                <a:lnTo>
                  <a:pt x="0" y="5"/>
                </a:lnTo>
                <a:lnTo>
                  <a:pt x="2" y="7"/>
                </a:lnTo>
                <a:lnTo>
                  <a:pt x="9" y="9"/>
                </a:lnTo>
                <a:lnTo>
                  <a:pt x="17" y="11"/>
                </a:lnTo>
                <a:lnTo>
                  <a:pt x="25" y="13"/>
                </a:lnTo>
                <a:lnTo>
                  <a:pt x="33" y="14"/>
                </a:lnTo>
                <a:lnTo>
                  <a:pt x="41" y="15"/>
                </a:lnTo>
                <a:lnTo>
                  <a:pt x="47" y="16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43" name="Freeform 261"/>
          <p:cNvSpPr>
            <a:spLocks/>
          </p:cNvSpPr>
          <p:nvPr/>
        </p:nvSpPr>
        <p:spPr bwMode="auto">
          <a:xfrm>
            <a:off x="8305801" y="6480175"/>
            <a:ext cx="41275" cy="14288"/>
          </a:xfrm>
          <a:custGeom>
            <a:avLst/>
            <a:gdLst>
              <a:gd name="T0" fmla="*/ 2147483647 w 52"/>
              <a:gd name="T1" fmla="*/ 0 h 9"/>
              <a:gd name="T2" fmla="*/ 2147483647 w 52"/>
              <a:gd name="T3" fmla="*/ 0 h 9"/>
              <a:gd name="T4" fmla="*/ 2147483647 w 52"/>
              <a:gd name="T5" fmla="*/ 0 h 9"/>
              <a:gd name="T6" fmla="*/ 2147483647 w 52"/>
              <a:gd name="T7" fmla="*/ 0 h 9"/>
              <a:gd name="T8" fmla="*/ 2147483647 w 52"/>
              <a:gd name="T9" fmla="*/ 0 h 9"/>
              <a:gd name="T10" fmla="*/ 2147483647 w 52"/>
              <a:gd name="T11" fmla="*/ 0 h 9"/>
              <a:gd name="T12" fmla="*/ 2147483647 w 52"/>
              <a:gd name="T13" fmla="*/ 2147483647 h 9"/>
              <a:gd name="T14" fmla="*/ 2147483647 w 52"/>
              <a:gd name="T15" fmla="*/ 2147483647 h 9"/>
              <a:gd name="T16" fmla="*/ 0 w 52"/>
              <a:gd name="T17" fmla="*/ 2147483647 h 9"/>
              <a:gd name="T18" fmla="*/ 2147483647 w 52"/>
              <a:gd name="T19" fmla="*/ 2147483647 h 9"/>
              <a:gd name="T20" fmla="*/ 2147483647 w 52"/>
              <a:gd name="T21" fmla="*/ 2147483647 h 9"/>
              <a:gd name="T22" fmla="*/ 2147483647 w 52"/>
              <a:gd name="T23" fmla="*/ 2147483647 h 9"/>
              <a:gd name="T24" fmla="*/ 2147483647 w 52"/>
              <a:gd name="T25" fmla="*/ 2147483647 h 9"/>
              <a:gd name="T26" fmla="*/ 2147483647 w 52"/>
              <a:gd name="T27" fmla="*/ 2147483647 h 9"/>
              <a:gd name="T28" fmla="*/ 2147483647 w 52"/>
              <a:gd name="T29" fmla="*/ 2147483647 h 9"/>
              <a:gd name="T30" fmla="*/ 2147483647 w 52"/>
              <a:gd name="T31" fmla="*/ 2147483647 h 9"/>
              <a:gd name="T32" fmla="*/ 2147483647 w 52"/>
              <a:gd name="T33" fmla="*/ 0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2" h="9">
                <a:moveTo>
                  <a:pt x="52" y="0"/>
                </a:moveTo>
                <a:lnTo>
                  <a:pt x="48" y="0"/>
                </a:lnTo>
                <a:lnTo>
                  <a:pt x="42" y="0"/>
                </a:lnTo>
                <a:lnTo>
                  <a:pt x="33" y="0"/>
                </a:lnTo>
                <a:lnTo>
                  <a:pt x="24" y="0"/>
                </a:lnTo>
                <a:lnTo>
                  <a:pt x="15" y="0"/>
                </a:lnTo>
                <a:lnTo>
                  <a:pt x="8" y="1"/>
                </a:lnTo>
                <a:lnTo>
                  <a:pt x="3" y="3"/>
                </a:lnTo>
                <a:lnTo>
                  <a:pt x="0" y="6"/>
                </a:lnTo>
                <a:lnTo>
                  <a:pt x="1" y="8"/>
                </a:lnTo>
                <a:lnTo>
                  <a:pt x="7" y="9"/>
                </a:lnTo>
                <a:lnTo>
                  <a:pt x="13" y="9"/>
                </a:lnTo>
                <a:lnTo>
                  <a:pt x="23" y="7"/>
                </a:lnTo>
                <a:lnTo>
                  <a:pt x="31" y="5"/>
                </a:lnTo>
                <a:lnTo>
                  <a:pt x="40" y="3"/>
                </a:lnTo>
                <a:lnTo>
                  <a:pt x="47" y="1"/>
                </a:lnTo>
                <a:lnTo>
                  <a:pt x="52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44" name="Freeform 262"/>
          <p:cNvSpPr>
            <a:spLocks/>
          </p:cNvSpPr>
          <p:nvPr/>
        </p:nvSpPr>
        <p:spPr bwMode="auto">
          <a:xfrm>
            <a:off x="8329613" y="6418264"/>
            <a:ext cx="38100" cy="47625"/>
          </a:xfrm>
          <a:custGeom>
            <a:avLst/>
            <a:gdLst>
              <a:gd name="T0" fmla="*/ 2147483647 w 49"/>
              <a:gd name="T1" fmla="*/ 2147483647 h 30"/>
              <a:gd name="T2" fmla="*/ 2147483647 w 49"/>
              <a:gd name="T3" fmla="*/ 2147483647 h 30"/>
              <a:gd name="T4" fmla="*/ 2147483647 w 49"/>
              <a:gd name="T5" fmla="*/ 2147483647 h 30"/>
              <a:gd name="T6" fmla="*/ 2147483647 w 49"/>
              <a:gd name="T7" fmla="*/ 2147483647 h 30"/>
              <a:gd name="T8" fmla="*/ 2147483647 w 49"/>
              <a:gd name="T9" fmla="*/ 2147483647 h 30"/>
              <a:gd name="T10" fmla="*/ 2147483647 w 49"/>
              <a:gd name="T11" fmla="*/ 2147483647 h 30"/>
              <a:gd name="T12" fmla="*/ 2147483647 w 49"/>
              <a:gd name="T13" fmla="*/ 2147483647 h 30"/>
              <a:gd name="T14" fmla="*/ 0 w 49"/>
              <a:gd name="T15" fmla="*/ 2147483647 h 30"/>
              <a:gd name="T16" fmla="*/ 2147483647 w 49"/>
              <a:gd name="T17" fmla="*/ 0 h 30"/>
              <a:gd name="T18" fmla="*/ 2147483647 w 49"/>
              <a:gd name="T19" fmla="*/ 0 h 30"/>
              <a:gd name="T20" fmla="*/ 2147483647 w 49"/>
              <a:gd name="T21" fmla="*/ 2147483647 h 30"/>
              <a:gd name="T22" fmla="*/ 2147483647 w 49"/>
              <a:gd name="T23" fmla="*/ 2147483647 h 30"/>
              <a:gd name="T24" fmla="*/ 2147483647 w 49"/>
              <a:gd name="T25" fmla="*/ 2147483647 h 30"/>
              <a:gd name="T26" fmla="*/ 2147483647 w 49"/>
              <a:gd name="T27" fmla="*/ 2147483647 h 30"/>
              <a:gd name="T28" fmla="*/ 2147483647 w 49"/>
              <a:gd name="T29" fmla="*/ 2147483647 h 30"/>
              <a:gd name="T30" fmla="*/ 2147483647 w 49"/>
              <a:gd name="T31" fmla="*/ 2147483647 h 30"/>
              <a:gd name="T32" fmla="*/ 2147483647 w 49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9" h="30">
                <a:moveTo>
                  <a:pt x="49" y="30"/>
                </a:moveTo>
                <a:lnTo>
                  <a:pt x="42" y="28"/>
                </a:lnTo>
                <a:lnTo>
                  <a:pt x="34" y="24"/>
                </a:lnTo>
                <a:lnTo>
                  <a:pt x="26" y="19"/>
                </a:lnTo>
                <a:lnTo>
                  <a:pt x="17" y="14"/>
                </a:lnTo>
                <a:lnTo>
                  <a:pt x="10" y="10"/>
                </a:lnTo>
                <a:lnTo>
                  <a:pt x="3" y="6"/>
                </a:lnTo>
                <a:lnTo>
                  <a:pt x="0" y="2"/>
                </a:lnTo>
                <a:lnTo>
                  <a:pt x="2" y="0"/>
                </a:lnTo>
                <a:lnTo>
                  <a:pt x="6" y="0"/>
                </a:lnTo>
                <a:lnTo>
                  <a:pt x="11" y="2"/>
                </a:lnTo>
                <a:lnTo>
                  <a:pt x="18" y="6"/>
                </a:lnTo>
                <a:lnTo>
                  <a:pt x="26" y="11"/>
                </a:lnTo>
                <a:lnTo>
                  <a:pt x="33" y="16"/>
                </a:lnTo>
                <a:lnTo>
                  <a:pt x="39" y="22"/>
                </a:lnTo>
                <a:lnTo>
                  <a:pt x="45" y="27"/>
                </a:lnTo>
                <a:lnTo>
                  <a:pt x="49" y="3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45" name="Freeform 263"/>
          <p:cNvSpPr>
            <a:spLocks/>
          </p:cNvSpPr>
          <p:nvPr/>
        </p:nvSpPr>
        <p:spPr bwMode="auto">
          <a:xfrm>
            <a:off x="8558213" y="6423026"/>
            <a:ext cx="11112" cy="80963"/>
          </a:xfrm>
          <a:custGeom>
            <a:avLst/>
            <a:gdLst>
              <a:gd name="T0" fmla="*/ 2147483647 w 15"/>
              <a:gd name="T1" fmla="*/ 2147483647 h 51"/>
              <a:gd name="T2" fmla="*/ 2147483647 w 15"/>
              <a:gd name="T3" fmla="*/ 2147483647 h 51"/>
              <a:gd name="T4" fmla="*/ 0 w 15"/>
              <a:gd name="T5" fmla="*/ 2147483647 h 51"/>
              <a:gd name="T6" fmla="*/ 2147483647 w 15"/>
              <a:gd name="T7" fmla="*/ 2147483647 h 51"/>
              <a:gd name="T8" fmla="*/ 2147483647 w 15"/>
              <a:gd name="T9" fmla="*/ 0 h 51"/>
              <a:gd name="T10" fmla="*/ 2147483647 w 15"/>
              <a:gd name="T11" fmla="*/ 2147483647 h 51"/>
              <a:gd name="T12" fmla="*/ 2147483647 w 15"/>
              <a:gd name="T13" fmla="*/ 2147483647 h 51"/>
              <a:gd name="T14" fmla="*/ 2147483647 w 15"/>
              <a:gd name="T15" fmla="*/ 2147483647 h 51"/>
              <a:gd name="T16" fmla="*/ 2147483647 w 15"/>
              <a:gd name="T17" fmla="*/ 2147483647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" h="51">
                <a:moveTo>
                  <a:pt x="3" y="51"/>
                </a:moveTo>
                <a:lnTo>
                  <a:pt x="2" y="38"/>
                </a:lnTo>
                <a:lnTo>
                  <a:pt x="0" y="22"/>
                </a:lnTo>
                <a:lnTo>
                  <a:pt x="3" y="7"/>
                </a:lnTo>
                <a:lnTo>
                  <a:pt x="10" y="0"/>
                </a:lnTo>
                <a:lnTo>
                  <a:pt x="15" y="6"/>
                </a:lnTo>
                <a:lnTo>
                  <a:pt x="12" y="21"/>
                </a:lnTo>
                <a:lnTo>
                  <a:pt x="7" y="38"/>
                </a:lnTo>
                <a:lnTo>
                  <a:pt x="3" y="5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46" name="Freeform 264"/>
          <p:cNvSpPr>
            <a:spLocks/>
          </p:cNvSpPr>
          <p:nvPr/>
        </p:nvSpPr>
        <p:spPr bwMode="auto">
          <a:xfrm>
            <a:off x="8572501" y="6437314"/>
            <a:ext cx="17463" cy="79375"/>
          </a:xfrm>
          <a:custGeom>
            <a:avLst/>
            <a:gdLst>
              <a:gd name="T0" fmla="*/ 0 w 21"/>
              <a:gd name="T1" fmla="*/ 2147483647 h 50"/>
              <a:gd name="T2" fmla="*/ 2147483647 w 21"/>
              <a:gd name="T3" fmla="*/ 2147483647 h 50"/>
              <a:gd name="T4" fmla="*/ 2147483647 w 21"/>
              <a:gd name="T5" fmla="*/ 2147483647 h 50"/>
              <a:gd name="T6" fmla="*/ 2147483647 w 21"/>
              <a:gd name="T7" fmla="*/ 2147483647 h 50"/>
              <a:gd name="T8" fmla="*/ 2147483647 w 21"/>
              <a:gd name="T9" fmla="*/ 0 h 50"/>
              <a:gd name="T10" fmla="*/ 2147483647 w 21"/>
              <a:gd name="T11" fmla="*/ 2147483647 h 50"/>
              <a:gd name="T12" fmla="*/ 2147483647 w 21"/>
              <a:gd name="T13" fmla="*/ 2147483647 h 50"/>
              <a:gd name="T14" fmla="*/ 2147483647 w 21"/>
              <a:gd name="T15" fmla="*/ 2147483647 h 50"/>
              <a:gd name="T16" fmla="*/ 0 w 21"/>
              <a:gd name="T17" fmla="*/ 2147483647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" h="50">
                <a:moveTo>
                  <a:pt x="0" y="50"/>
                </a:moveTo>
                <a:lnTo>
                  <a:pt x="1" y="37"/>
                </a:lnTo>
                <a:lnTo>
                  <a:pt x="4" y="22"/>
                </a:lnTo>
                <a:lnTo>
                  <a:pt x="11" y="7"/>
                </a:lnTo>
                <a:lnTo>
                  <a:pt x="19" y="0"/>
                </a:lnTo>
                <a:lnTo>
                  <a:pt x="21" y="6"/>
                </a:lnTo>
                <a:lnTo>
                  <a:pt x="16" y="22"/>
                </a:lnTo>
                <a:lnTo>
                  <a:pt x="7" y="39"/>
                </a:lnTo>
                <a:lnTo>
                  <a:pt x="0" y="5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47" name="Freeform 265"/>
          <p:cNvSpPr>
            <a:spLocks/>
          </p:cNvSpPr>
          <p:nvPr/>
        </p:nvSpPr>
        <p:spPr bwMode="auto">
          <a:xfrm>
            <a:off x="8531226" y="6402388"/>
            <a:ext cx="11113" cy="76200"/>
          </a:xfrm>
          <a:custGeom>
            <a:avLst/>
            <a:gdLst>
              <a:gd name="T0" fmla="*/ 2147483647 w 13"/>
              <a:gd name="T1" fmla="*/ 2147483647 h 48"/>
              <a:gd name="T2" fmla="*/ 2147483647 w 13"/>
              <a:gd name="T3" fmla="*/ 2147483647 h 48"/>
              <a:gd name="T4" fmla="*/ 0 w 13"/>
              <a:gd name="T5" fmla="*/ 2147483647 h 48"/>
              <a:gd name="T6" fmla="*/ 2147483647 w 13"/>
              <a:gd name="T7" fmla="*/ 2147483647 h 48"/>
              <a:gd name="T8" fmla="*/ 2147483647 w 13"/>
              <a:gd name="T9" fmla="*/ 0 h 48"/>
              <a:gd name="T10" fmla="*/ 2147483647 w 13"/>
              <a:gd name="T11" fmla="*/ 2147483647 h 48"/>
              <a:gd name="T12" fmla="*/ 2147483647 w 13"/>
              <a:gd name="T13" fmla="*/ 2147483647 h 48"/>
              <a:gd name="T14" fmla="*/ 2147483647 w 13"/>
              <a:gd name="T15" fmla="*/ 2147483647 h 48"/>
              <a:gd name="T16" fmla="*/ 2147483647 w 13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" h="48">
                <a:moveTo>
                  <a:pt x="8" y="48"/>
                </a:moveTo>
                <a:lnTo>
                  <a:pt x="3" y="41"/>
                </a:lnTo>
                <a:lnTo>
                  <a:pt x="0" y="25"/>
                </a:lnTo>
                <a:lnTo>
                  <a:pt x="1" y="9"/>
                </a:lnTo>
                <a:lnTo>
                  <a:pt x="8" y="0"/>
                </a:lnTo>
                <a:lnTo>
                  <a:pt x="13" y="3"/>
                </a:lnTo>
                <a:lnTo>
                  <a:pt x="12" y="17"/>
                </a:lnTo>
                <a:lnTo>
                  <a:pt x="9" y="34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48" name="Freeform 266"/>
          <p:cNvSpPr>
            <a:spLocks/>
          </p:cNvSpPr>
          <p:nvPr/>
        </p:nvSpPr>
        <p:spPr bwMode="auto">
          <a:xfrm>
            <a:off x="8501063" y="6380163"/>
            <a:ext cx="17462" cy="88900"/>
          </a:xfrm>
          <a:custGeom>
            <a:avLst/>
            <a:gdLst>
              <a:gd name="T0" fmla="*/ 2147483647 w 23"/>
              <a:gd name="T1" fmla="*/ 2147483647 h 56"/>
              <a:gd name="T2" fmla="*/ 2147483647 w 23"/>
              <a:gd name="T3" fmla="*/ 2147483647 h 56"/>
              <a:gd name="T4" fmla="*/ 2147483647 w 23"/>
              <a:gd name="T5" fmla="*/ 2147483647 h 56"/>
              <a:gd name="T6" fmla="*/ 0 w 23"/>
              <a:gd name="T7" fmla="*/ 2147483647 h 56"/>
              <a:gd name="T8" fmla="*/ 2147483647 w 23"/>
              <a:gd name="T9" fmla="*/ 0 h 56"/>
              <a:gd name="T10" fmla="*/ 2147483647 w 23"/>
              <a:gd name="T11" fmla="*/ 2147483647 h 56"/>
              <a:gd name="T12" fmla="*/ 2147483647 w 23"/>
              <a:gd name="T13" fmla="*/ 2147483647 h 56"/>
              <a:gd name="T14" fmla="*/ 2147483647 w 23"/>
              <a:gd name="T15" fmla="*/ 2147483647 h 56"/>
              <a:gd name="T16" fmla="*/ 2147483647 w 23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" h="56">
                <a:moveTo>
                  <a:pt x="23" y="56"/>
                </a:moveTo>
                <a:lnTo>
                  <a:pt x="13" y="41"/>
                </a:lnTo>
                <a:lnTo>
                  <a:pt x="4" y="24"/>
                </a:lnTo>
                <a:lnTo>
                  <a:pt x="0" y="7"/>
                </a:lnTo>
                <a:lnTo>
                  <a:pt x="5" y="0"/>
                </a:lnTo>
                <a:lnTo>
                  <a:pt x="13" y="6"/>
                </a:lnTo>
                <a:lnTo>
                  <a:pt x="17" y="23"/>
                </a:lnTo>
                <a:lnTo>
                  <a:pt x="19" y="42"/>
                </a:lnTo>
                <a:lnTo>
                  <a:pt x="23" y="56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49" name="Freeform 267"/>
          <p:cNvSpPr>
            <a:spLocks/>
          </p:cNvSpPr>
          <p:nvPr/>
        </p:nvSpPr>
        <p:spPr bwMode="auto">
          <a:xfrm>
            <a:off x="8470900" y="6357939"/>
            <a:ext cx="20638" cy="98425"/>
          </a:xfrm>
          <a:custGeom>
            <a:avLst/>
            <a:gdLst>
              <a:gd name="T0" fmla="*/ 2147483647 w 25"/>
              <a:gd name="T1" fmla="*/ 2147483647 h 62"/>
              <a:gd name="T2" fmla="*/ 2147483647 w 25"/>
              <a:gd name="T3" fmla="*/ 2147483647 h 62"/>
              <a:gd name="T4" fmla="*/ 2147483647 w 25"/>
              <a:gd name="T5" fmla="*/ 2147483647 h 62"/>
              <a:gd name="T6" fmla="*/ 0 w 25"/>
              <a:gd name="T7" fmla="*/ 2147483647 h 62"/>
              <a:gd name="T8" fmla="*/ 2147483647 w 25"/>
              <a:gd name="T9" fmla="*/ 0 h 62"/>
              <a:gd name="T10" fmla="*/ 2147483647 w 25"/>
              <a:gd name="T11" fmla="*/ 2147483647 h 62"/>
              <a:gd name="T12" fmla="*/ 2147483647 w 25"/>
              <a:gd name="T13" fmla="*/ 2147483647 h 62"/>
              <a:gd name="T14" fmla="*/ 2147483647 w 25"/>
              <a:gd name="T15" fmla="*/ 2147483647 h 62"/>
              <a:gd name="T16" fmla="*/ 2147483647 w 25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62">
                <a:moveTo>
                  <a:pt x="25" y="62"/>
                </a:moveTo>
                <a:lnTo>
                  <a:pt x="16" y="47"/>
                </a:lnTo>
                <a:lnTo>
                  <a:pt x="7" y="25"/>
                </a:lnTo>
                <a:lnTo>
                  <a:pt x="0" y="7"/>
                </a:lnTo>
                <a:lnTo>
                  <a:pt x="4" y="0"/>
                </a:lnTo>
                <a:lnTo>
                  <a:pt x="13" y="9"/>
                </a:lnTo>
                <a:lnTo>
                  <a:pt x="19" y="28"/>
                </a:lnTo>
                <a:lnTo>
                  <a:pt x="23" y="48"/>
                </a:lnTo>
                <a:lnTo>
                  <a:pt x="25" y="62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50" name="Freeform 268"/>
          <p:cNvSpPr>
            <a:spLocks/>
          </p:cNvSpPr>
          <p:nvPr/>
        </p:nvSpPr>
        <p:spPr bwMode="auto">
          <a:xfrm>
            <a:off x="8408989" y="6351588"/>
            <a:ext cx="33337" cy="101600"/>
          </a:xfrm>
          <a:custGeom>
            <a:avLst/>
            <a:gdLst>
              <a:gd name="T0" fmla="*/ 2147483647 w 43"/>
              <a:gd name="T1" fmla="*/ 2147483647 h 64"/>
              <a:gd name="T2" fmla="*/ 2147483647 w 43"/>
              <a:gd name="T3" fmla="*/ 2147483647 h 64"/>
              <a:gd name="T4" fmla="*/ 2147483647 w 43"/>
              <a:gd name="T5" fmla="*/ 2147483647 h 64"/>
              <a:gd name="T6" fmla="*/ 2147483647 w 43"/>
              <a:gd name="T7" fmla="*/ 2147483647 h 64"/>
              <a:gd name="T8" fmla="*/ 2147483647 w 43"/>
              <a:gd name="T9" fmla="*/ 2147483647 h 64"/>
              <a:gd name="T10" fmla="*/ 2147483647 w 43"/>
              <a:gd name="T11" fmla="*/ 2147483647 h 64"/>
              <a:gd name="T12" fmla="*/ 2147483647 w 43"/>
              <a:gd name="T13" fmla="*/ 2147483647 h 64"/>
              <a:gd name="T14" fmla="*/ 0 w 43"/>
              <a:gd name="T15" fmla="*/ 2147483647 h 64"/>
              <a:gd name="T16" fmla="*/ 2147483647 w 43"/>
              <a:gd name="T17" fmla="*/ 0 h 64"/>
              <a:gd name="T18" fmla="*/ 2147483647 w 43"/>
              <a:gd name="T19" fmla="*/ 2147483647 h 64"/>
              <a:gd name="T20" fmla="*/ 2147483647 w 43"/>
              <a:gd name="T21" fmla="*/ 2147483647 h 64"/>
              <a:gd name="T22" fmla="*/ 2147483647 w 43"/>
              <a:gd name="T23" fmla="*/ 2147483647 h 64"/>
              <a:gd name="T24" fmla="*/ 2147483647 w 43"/>
              <a:gd name="T25" fmla="*/ 2147483647 h 64"/>
              <a:gd name="T26" fmla="*/ 2147483647 w 43"/>
              <a:gd name="T27" fmla="*/ 2147483647 h 64"/>
              <a:gd name="T28" fmla="*/ 2147483647 w 43"/>
              <a:gd name="T29" fmla="*/ 2147483647 h 64"/>
              <a:gd name="T30" fmla="*/ 2147483647 w 43"/>
              <a:gd name="T31" fmla="*/ 2147483647 h 64"/>
              <a:gd name="T32" fmla="*/ 2147483647 w 43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" h="64">
                <a:moveTo>
                  <a:pt x="43" y="64"/>
                </a:moveTo>
                <a:lnTo>
                  <a:pt x="36" y="58"/>
                </a:lnTo>
                <a:lnTo>
                  <a:pt x="28" y="50"/>
                </a:lnTo>
                <a:lnTo>
                  <a:pt x="19" y="40"/>
                </a:lnTo>
                <a:lnTo>
                  <a:pt x="12" y="29"/>
                </a:lnTo>
                <a:lnTo>
                  <a:pt x="5" y="19"/>
                </a:lnTo>
                <a:lnTo>
                  <a:pt x="1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2" y="7"/>
                </a:lnTo>
                <a:lnTo>
                  <a:pt x="17" y="16"/>
                </a:lnTo>
                <a:lnTo>
                  <a:pt x="23" y="27"/>
                </a:lnTo>
                <a:lnTo>
                  <a:pt x="28" y="40"/>
                </a:lnTo>
                <a:lnTo>
                  <a:pt x="33" y="51"/>
                </a:lnTo>
                <a:lnTo>
                  <a:pt x="37" y="59"/>
                </a:lnTo>
                <a:lnTo>
                  <a:pt x="43" y="64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51" name="Freeform 269"/>
          <p:cNvSpPr>
            <a:spLocks/>
          </p:cNvSpPr>
          <p:nvPr/>
        </p:nvSpPr>
        <p:spPr bwMode="auto">
          <a:xfrm>
            <a:off x="8348664" y="6367464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" h="61">
                <a:moveTo>
                  <a:pt x="51" y="61"/>
                </a:moveTo>
                <a:lnTo>
                  <a:pt x="44" y="56"/>
                </a:lnTo>
                <a:lnTo>
                  <a:pt x="36" y="48"/>
                </a:lnTo>
                <a:lnTo>
                  <a:pt x="25" y="39"/>
                </a:lnTo>
                <a:lnTo>
                  <a:pt x="16" y="29"/>
                </a:lnTo>
                <a:lnTo>
                  <a:pt x="8" y="18"/>
                </a:lnTo>
                <a:lnTo>
                  <a:pt x="3" y="10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1" y="15"/>
                </a:lnTo>
                <a:lnTo>
                  <a:pt x="28" y="27"/>
                </a:lnTo>
                <a:lnTo>
                  <a:pt x="35" y="38"/>
                </a:lnTo>
                <a:lnTo>
                  <a:pt x="41" y="48"/>
                </a:lnTo>
                <a:lnTo>
                  <a:pt x="47" y="57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52" name="Freeform 270"/>
          <p:cNvSpPr>
            <a:spLocks/>
          </p:cNvSpPr>
          <p:nvPr/>
        </p:nvSpPr>
        <p:spPr bwMode="auto">
          <a:xfrm>
            <a:off x="8432801" y="6362701"/>
            <a:ext cx="34925" cy="87313"/>
          </a:xfrm>
          <a:custGeom>
            <a:avLst/>
            <a:gdLst>
              <a:gd name="T0" fmla="*/ 2147483647 w 43"/>
              <a:gd name="T1" fmla="*/ 2147483647 h 55"/>
              <a:gd name="T2" fmla="*/ 2147483647 w 43"/>
              <a:gd name="T3" fmla="*/ 2147483647 h 55"/>
              <a:gd name="T4" fmla="*/ 2147483647 w 43"/>
              <a:gd name="T5" fmla="*/ 2147483647 h 55"/>
              <a:gd name="T6" fmla="*/ 2147483647 w 43"/>
              <a:gd name="T7" fmla="*/ 2147483647 h 55"/>
              <a:gd name="T8" fmla="*/ 2147483647 w 43"/>
              <a:gd name="T9" fmla="*/ 2147483647 h 55"/>
              <a:gd name="T10" fmla="*/ 2147483647 w 43"/>
              <a:gd name="T11" fmla="*/ 2147483647 h 55"/>
              <a:gd name="T12" fmla="*/ 2147483647 w 43"/>
              <a:gd name="T13" fmla="*/ 2147483647 h 55"/>
              <a:gd name="T14" fmla="*/ 0 w 43"/>
              <a:gd name="T15" fmla="*/ 2147483647 h 55"/>
              <a:gd name="T16" fmla="*/ 2147483647 w 43"/>
              <a:gd name="T17" fmla="*/ 0 h 55"/>
              <a:gd name="T18" fmla="*/ 2147483647 w 43"/>
              <a:gd name="T19" fmla="*/ 2147483647 h 55"/>
              <a:gd name="T20" fmla="*/ 2147483647 w 43"/>
              <a:gd name="T21" fmla="*/ 2147483647 h 55"/>
              <a:gd name="T22" fmla="*/ 2147483647 w 43"/>
              <a:gd name="T23" fmla="*/ 2147483647 h 55"/>
              <a:gd name="T24" fmla="*/ 2147483647 w 43"/>
              <a:gd name="T25" fmla="*/ 2147483647 h 55"/>
              <a:gd name="T26" fmla="*/ 2147483647 w 43"/>
              <a:gd name="T27" fmla="*/ 2147483647 h 55"/>
              <a:gd name="T28" fmla="*/ 2147483647 w 43"/>
              <a:gd name="T29" fmla="*/ 2147483647 h 55"/>
              <a:gd name="T30" fmla="*/ 2147483647 w 43"/>
              <a:gd name="T31" fmla="*/ 2147483647 h 55"/>
              <a:gd name="T32" fmla="*/ 2147483647 w 43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" h="55">
                <a:moveTo>
                  <a:pt x="43" y="55"/>
                </a:moveTo>
                <a:lnTo>
                  <a:pt x="37" y="50"/>
                </a:lnTo>
                <a:lnTo>
                  <a:pt x="29" y="43"/>
                </a:lnTo>
                <a:lnTo>
                  <a:pt x="21" y="34"/>
                </a:lnTo>
                <a:lnTo>
                  <a:pt x="13" y="25"/>
                </a:lnTo>
                <a:lnTo>
                  <a:pt x="6" y="16"/>
                </a:lnTo>
                <a:lnTo>
                  <a:pt x="1" y="8"/>
                </a:lnTo>
                <a:lnTo>
                  <a:pt x="0" y="3"/>
                </a:lnTo>
                <a:lnTo>
                  <a:pt x="2" y="0"/>
                </a:lnTo>
                <a:lnTo>
                  <a:pt x="9" y="2"/>
                </a:lnTo>
                <a:lnTo>
                  <a:pt x="14" y="7"/>
                </a:lnTo>
                <a:lnTo>
                  <a:pt x="21" y="15"/>
                </a:lnTo>
                <a:lnTo>
                  <a:pt x="26" y="25"/>
                </a:lnTo>
                <a:lnTo>
                  <a:pt x="32" y="35"/>
                </a:lnTo>
                <a:lnTo>
                  <a:pt x="36" y="44"/>
                </a:lnTo>
                <a:lnTo>
                  <a:pt x="40" y="51"/>
                </a:lnTo>
                <a:lnTo>
                  <a:pt x="43" y="55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53" name="Freeform 271"/>
          <p:cNvSpPr>
            <a:spLocks/>
          </p:cNvSpPr>
          <p:nvPr/>
        </p:nvSpPr>
        <p:spPr bwMode="auto">
          <a:xfrm>
            <a:off x="8412164" y="6443664"/>
            <a:ext cx="52387" cy="128587"/>
          </a:xfrm>
          <a:custGeom>
            <a:avLst/>
            <a:gdLst>
              <a:gd name="T0" fmla="*/ 2147483647 w 67"/>
              <a:gd name="T1" fmla="*/ 2147483647 h 81"/>
              <a:gd name="T2" fmla="*/ 0 w 67"/>
              <a:gd name="T3" fmla="*/ 2147483647 h 81"/>
              <a:gd name="T4" fmla="*/ 2147483647 w 67"/>
              <a:gd name="T5" fmla="*/ 2147483647 h 81"/>
              <a:gd name="T6" fmla="*/ 2147483647 w 67"/>
              <a:gd name="T7" fmla="*/ 2147483647 h 81"/>
              <a:gd name="T8" fmla="*/ 2147483647 w 67"/>
              <a:gd name="T9" fmla="*/ 2147483647 h 81"/>
              <a:gd name="T10" fmla="*/ 2147483647 w 67"/>
              <a:gd name="T11" fmla="*/ 2147483647 h 81"/>
              <a:gd name="T12" fmla="*/ 2147483647 w 67"/>
              <a:gd name="T13" fmla="*/ 2147483647 h 81"/>
              <a:gd name="T14" fmla="*/ 2147483647 w 67"/>
              <a:gd name="T15" fmla="*/ 2147483647 h 81"/>
              <a:gd name="T16" fmla="*/ 2147483647 w 67"/>
              <a:gd name="T17" fmla="*/ 0 h 81"/>
              <a:gd name="T18" fmla="*/ 2147483647 w 67"/>
              <a:gd name="T19" fmla="*/ 2147483647 h 81"/>
              <a:gd name="T20" fmla="*/ 2147483647 w 67"/>
              <a:gd name="T21" fmla="*/ 2147483647 h 81"/>
              <a:gd name="T22" fmla="*/ 2147483647 w 67"/>
              <a:gd name="T23" fmla="*/ 2147483647 h 81"/>
              <a:gd name="T24" fmla="*/ 2147483647 w 67"/>
              <a:gd name="T25" fmla="*/ 2147483647 h 81"/>
              <a:gd name="T26" fmla="*/ 2147483647 w 67"/>
              <a:gd name="T27" fmla="*/ 2147483647 h 81"/>
              <a:gd name="T28" fmla="*/ 2147483647 w 67"/>
              <a:gd name="T29" fmla="*/ 2147483647 h 81"/>
              <a:gd name="T30" fmla="*/ 2147483647 w 67"/>
              <a:gd name="T31" fmla="*/ 2147483647 h 81"/>
              <a:gd name="T32" fmla="*/ 2147483647 w 67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7" h="81">
                <a:moveTo>
                  <a:pt x="1" y="81"/>
                </a:moveTo>
                <a:lnTo>
                  <a:pt x="0" y="77"/>
                </a:lnTo>
                <a:lnTo>
                  <a:pt x="4" y="67"/>
                </a:lnTo>
                <a:lnTo>
                  <a:pt x="11" y="55"/>
                </a:lnTo>
                <a:lnTo>
                  <a:pt x="20" y="42"/>
                </a:lnTo>
                <a:lnTo>
                  <a:pt x="31" y="28"/>
                </a:lnTo>
                <a:lnTo>
                  <a:pt x="44" y="16"/>
                </a:lnTo>
                <a:lnTo>
                  <a:pt x="56" y="5"/>
                </a:lnTo>
                <a:lnTo>
                  <a:pt x="67" y="0"/>
                </a:lnTo>
                <a:lnTo>
                  <a:pt x="63" y="6"/>
                </a:lnTo>
                <a:lnTo>
                  <a:pt x="55" y="17"/>
                </a:lnTo>
                <a:lnTo>
                  <a:pt x="45" y="30"/>
                </a:lnTo>
                <a:lnTo>
                  <a:pt x="35" y="45"/>
                </a:lnTo>
                <a:lnTo>
                  <a:pt x="24" y="59"/>
                </a:lnTo>
                <a:lnTo>
                  <a:pt x="13" y="70"/>
                </a:lnTo>
                <a:lnTo>
                  <a:pt x="7" y="79"/>
                </a:lnTo>
                <a:lnTo>
                  <a:pt x="1" y="8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54" name="Freeform 272"/>
          <p:cNvSpPr>
            <a:spLocks/>
          </p:cNvSpPr>
          <p:nvPr/>
        </p:nvSpPr>
        <p:spPr bwMode="auto">
          <a:xfrm>
            <a:off x="8377238" y="6448426"/>
            <a:ext cx="44450" cy="100013"/>
          </a:xfrm>
          <a:custGeom>
            <a:avLst/>
            <a:gdLst>
              <a:gd name="T0" fmla="*/ 0 w 56"/>
              <a:gd name="T1" fmla="*/ 2147483647 h 63"/>
              <a:gd name="T2" fmla="*/ 0 w 56"/>
              <a:gd name="T3" fmla="*/ 2147483647 h 63"/>
              <a:gd name="T4" fmla="*/ 2147483647 w 56"/>
              <a:gd name="T5" fmla="*/ 2147483647 h 63"/>
              <a:gd name="T6" fmla="*/ 2147483647 w 56"/>
              <a:gd name="T7" fmla="*/ 2147483647 h 63"/>
              <a:gd name="T8" fmla="*/ 2147483647 w 56"/>
              <a:gd name="T9" fmla="*/ 2147483647 h 63"/>
              <a:gd name="T10" fmla="*/ 2147483647 w 56"/>
              <a:gd name="T11" fmla="*/ 2147483647 h 63"/>
              <a:gd name="T12" fmla="*/ 2147483647 w 56"/>
              <a:gd name="T13" fmla="*/ 2147483647 h 63"/>
              <a:gd name="T14" fmla="*/ 2147483647 w 56"/>
              <a:gd name="T15" fmla="*/ 2147483647 h 63"/>
              <a:gd name="T16" fmla="*/ 2147483647 w 56"/>
              <a:gd name="T17" fmla="*/ 0 h 63"/>
              <a:gd name="T18" fmla="*/ 2147483647 w 56"/>
              <a:gd name="T19" fmla="*/ 2147483647 h 63"/>
              <a:gd name="T20" fmla="*/ 2147483647 w 56"/>
              <a:gd name="T21" fmla="*/ 2147483647 h 63"/>
              <a:gd name="T22" fmla="*/ 2147483647 w 56"/>
              <a:gd name="T23" fmla="*/ 2147483647 h 63"/>
              <a:gd name="T24" fmla="*/ 2147483647 w 56"/>
              <a:gd name="T25" fmla="*/ 2147483647 h 63"/>
              <a:gd name="T26" fmla="*/ 2147483647 w 56"/>
              <a:gd name="T27" fmla="*/ 2147483647 h 63"/>
              <a:gd name="T28" fmla="*/ 2147483647 w 56"/>
              <a:gd name="T29" fmla="*/ 2147483647 h 63"/>
              <a:gd name="T30" fmla="*/ 2147483647 w 56"/>
              <a:gd name="T31" fmla="*/ 2147483647 h 63"/>
              <a:gd name="T32" fmla="*/ 0 w 56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6" h="63">
                <a:moveTo>
                  <a:pt x="0" y="63"/>
                </a:moveTo>
                <a:lnTo>
                  <a:pt x="0" y="60"/>
                </a:lnTo>
                <a:lnTo>
                  <a:pt x="2" y="54"/>
                </a:lnTo>
                <a:lnTo>
                  <a:pt x="6" y="45"/>
                </a:lnTo>
                <a:lnTo>
                  <a:pt x="14" y="34"/>
                </a:lnTo>
                <a:lnTo>
                  <a:pt x="22" y="24"/>
                </a:lnTo>
                <a:lnTo>
                  <a:pt x="33" y="14"/>
                </a:lnTo>
                <a:lnTo>
                  <a:pt x="44" y="6"/>
                </a:lnTo>
                <a:lnTo>
                  <a:pt x="56" y="0"/>
                </a:lnTo>
                <a:lnTo>
                  <a:pt x="49" y="8"/>
                </a:lnTo>
                <a:lnTo>
                  <a:pt x="43" y="17"/>
                </a:lnTo>
                <a:lnTo>
                  <a:pt x="33" y="27"/>
                </a:lnTo>
                <a:lnTo>
                  <a:pt x="25" y="39"/>
                </a:lnTo>
                <a:lnTo>
                  <a:pt x="17" y="49"/>
                </a:lnTo>
                <a:lnTo>
                  <a:pt x="9" y="57"/>
                </a:lnTo>
                <a:lnTo>
                  <a:pt x="4" y="62"/>
                </a:lnTo>
                <a:lnTo>
                  <a:pt x="0" y="63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55" name="Freeform 273"/>
          <p:cNvSpPr>
            <a:spLocks/>
          </p:cNvSpPr>
          <p:nvPr/>
        </p:nvSpPr>
        <p:spPr bwMode="auto">
          <a:xfrm>
            <a:off x="8375651" y="6361114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" h="61">
                <a:moveTo>
                  <a:pt x="51" y="61"/>
                </a:moveTo>
                <a:lnTo>
                  <a:pt x="45" y="55"/>
                </a:lnTo>
                <a:lnTo>
                  <a:pt x="37" y="48"/>
                </a:lnTo>
                <a:lnTo>
                  <a:pt x="27" y="38"/>
                </a:lnTo>
                <a:lnTo>
                  <a:pt x="18" y="29"/>
                </a:lnTo>
                <a:lnTo>
                  <a:pt x="8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2" y="15"/>
                </a:lnTo>
                <a:lnTo>
                  <a:pt x="30" y="27"/>
                </a:lnTo>
                <a:lnTo>
                  <a:pt x="37" y="38"/>
                </a:lnTo>
                <a:lnTo>
                  <a:pt x="42" y="48"/>
                </a:lnTo>
                <a:lnTo>
                  <a:pt x="47" y="56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56" name="Freeform 274"/>
          <p:cNvSpPr>
            <a:spLocks/>
          </p:cNvSpPr>
          <p:nvPr/>
        </p:nvSpPr>
        <p:spPr bwMode="auto">
          <a:xfrm>
            <a:off x="10013950" y="4959351"/>
            <a:ext cx="160338" cy="250825"/>
          </a:xfrm>
          <a:custGeom>
            <a:avLst/>
            <a:gdLst>
              <a:gd name="T0" fmla="*/ 2147483647 w 201"/>
              <a:gd name="T1" fmla="*/ 2147483647 h 158"/>
              <a:gd name="T2" fmla="*/ 2147483647 w 201"/>
              <a:gd name="T3" fmla="*/ 2147483647 h 158"/>
              <a:gd name="T4" fmla="*/ 2147483647 w 201"/>
              <a:gd name="T5" fmla="*/ 2147483647 h 158"/>
              <a:gd name="T6" fmla="*/ 2147483647 w 201"/>
              <a:gd name="T7" fmla="*/ 2147483647 h 158"/>
              <a:gd name="T8" fmla="*/ 2147483647 w 201"/>
              <a:gd name="T9" fmla="*/ 2147483647 h 158"/>
              <a:gd name="T10" fmla="*/ 2147483647 w 201"/>
              <a:gd name="T11" fmla="*/ 2147483647 h 158"/>
              <a:gd name="T12" fmla="*/ 2147483647 w 201"/>
              <a:gd name="T13" fmla="*/ 2147483647 h 158"/>
              <a:gd name="T14" fmla="*/ 2147483647 w 201"/>
              <a:gd name="T15" fmla="*/ 2147483647 h 158"/>
              <a:gd name="T16" fmla="*/ 2147483647 w 201"/>
              <a:gd name="T17" fmla="*/ 2147483647 h 158"/>
              <a:gd name="T18" fmla="*/ 2147483647 w 201"/>
              <a:gd name="T19" fmla="*/ 2147483647 h 158"/>
              <a:gd name="T20" fmla="*/ 0 w 201"/>
              <a:gd name="T21" fmla="*/ 2147483647 h 158"/>
              <a:gd name="T22" fmla="*/ 2147483647 w 201"/>
              <a:gd name="T23" fmla="*/ 2147483647 h 158"/>
              <a:gd name="T24" fmla="*/ 2147483647 w 201"/>
              <a:gd name="T25" fmla="*/ 2147483647 h 158"/>
              <a:gd name="T26" fmla="*/ 2147483647 w 201"/>
              <a:gd name="T27" fmla="*/ 2147483647 h 158"/>
              <a:gd name="T28" fmla="*/ 2147483647 w 201"/>
              <a:gd name="T29" fmla="*/ 2147483647 h 158"/>
              <a:gd name="T30" fmla="*/ 2147483647 w 201"/>
              <a:gd name="T31" fmla="*/ 2147483647 h 158"/>
              <a:gd name="T32" fmla="*/ 2147483647 w 201"/>
              <a:gd name="T33" fmla="*/ 2147483647 h 158"/>
              <a:gd name="T34" fmla="*/ 2147483647 w 201"/>
              <a:gd name="T35" fmla="*/ 2147483647 h 158"/>
              <a:gd name="T36" fmla="*/ 2147483647 w 201"/>
              <a:gd name="T37" fmla="*/ 2147483647 h 158"/>
              <a:gd name="T38" fmla="*/ 2147483647 w 201"/>
              <a:gd name="T39" fmla="*/ 2147483647 h 158"/>
              <a:gd name="T40" fmla="*/ 2147483647 w 201"/>
              <a:gd name="T41" fmla="*/ 2147483647 h 158"/>
              <a:gd name="T42" fmla="*/ 2147483647 w 201"/>
              <a:gd name="T43" fmla="*/ 2147483647 h 158"/>
              <a:gd name="T44" fmla="*/ 2147483647 w 201"/>
              <a:gd name="T45" fmla="*/ 2147483647 h 158"/>
              <a:gd name="T46" fmla="*/ 2147483647 w 201"/>
              <a:gd name="T47" fmla="*/ 2147483647 h 158"/>
              <a:gd name="T48" fmla="*/ 2147483647 w 201"/>
              <a:gd name="T49" fmla="*/ 2147483647 h 158"/>
              <a:gd name="T50" fmla="*/ 2147483647 w 201"/>
              <a:gd name="T51" fmla="*/ 2147483647 h 158"/>
              <a:gd name="T52" fmla="*/ 2147483647 w 201"/>
              <a:gd name="T53" fmla="*/ 2147483647 h 158"/>
              <a:gd name="T54" fmla="*/ 2147483647 w 201"/>
              <a:gd name="T55" fmla="*/ 2147483647 h 158"/>
              <a:gd name="T56" fmla="*/ 2147483647 w 201"/>
              <a:gd name="T57" fmla="*/ 2147483647 h 158"/>
              <a:gd name="T58" fmla="*/ 2147483647 w 201"/>
              <a:gd name="T59" fmla="*/ 2147483647 h 158"/>
              <a:gd name="T60" fmla="*/ 2147483647 w 201"/>
              <a:gd name="T61" fmla="*/ 2147483647 h 158"/>
              <a:gd name="T62" fmla="*/ 2147483647 w 201"/>
              <a:gd name="T63" fmla="*/ 2147483647 h 158"/>
              <a:gd name="T64" fmla="*/ 2147483647 w 201"/>
              <a:gd name="T65" fmla="*/ 2147483647 h 158"/>
              <a:gd name="T66" fmla="*/ 2147483647 w 201"/>
              <a:gd name="T67" fmla="*/ 2147483647 h 158"/>
              <a:gd name="T68" fmla="*/ 2147483647 w 201"/>
              <a:gd name="T69" fmla="*/ 2147483647 h 158"/>
              <a:gd name="T70" fmla="*/ 2147483647 w 201"/>
              <a:gd name="T71" fmla="*/ 2147483647 h 158"/>
              <a:gd name="T72" fmla="*/ 2147483647 w 201"/>
              <a:gd name="T73" fmla="*/ 2147483647 h 158"/>
              <a:gd name="T74" fmla="*/ 2147483647 w 201"/>
              <a:gd name="T75" fmla="*/ 2147483647 h 158"/>
              <a:gd name="T76" fmla="*/ 2147483647 w 201"/>
              <a:gd name="T77" fmla="*/ 2147483647 h 158"/>
              <a:gd name="T78" fmla="*/ 2147483647 w 201"/>
              <a:gd name="T79" fmla="*/ 2147483647 h 158"/>
              <a:gd name="T80" fmla="*/ 2147483647 w 201"/>
              <a:gd name="T81" fmla="*/ 2147483647 h 158"/>
              <a:gd name="T82" fmla="*/ 2147483647 w 201"/>
              <a:gd name="T83" fmla="*/ 2147483647 h 158"/>
              <a:gd name="T84" fmla="*/ 2147483647 w 201"/>
              <a:gd name="T85" fmla="*/ 2147483647 h 158"/>
              <a:gd name="T86" fmla="*/ 2147483647 w 201"/>
              <a:gd name="T87" fmla="*/ 2147483647 h 158"/>
              <a:gd name="T88" fmla="*/ 2147483647 w 201"/>
              <a:gd name="T89" fmla="*/ 2147483647 h 158"/>
              <a:gd name="T90" fmla="*/ 2147483647 w 201"/>
              <a:gd name="T91" fmla="*/ 2147483647 h 158"/>
              <a:gd name="T92" fmla="*/ 2147483647 w 201"/>
              <a:gd name="T93" fmla="*/ 2147483647 h 158"/>
              <a:gd name="T94" fmla="*/ 2147483647 w 201"/>
              <a:gd name="T95" fmla="*/ 2147483647 h 158"/>
              <a:gd name="T96" fmla="*/ 2147483647 w 201"/>
              <a:gd name="T97" fmla="*/ 2147483647 h 158"/>
              <a:gd name="T98" fmla="*/ 2147483647 w 201"/>
              <a:gd name="T99" fmla="*/ 2147483647 h 158"/>
              <a:gd name="T100" fmla="*/ 2147483647 w 201"/>
              <a:gd name="T101" fmla="*/ 2147483647 h 158"/>
              <a:gd name="T102" fmla="*/ 2147483647 w 201"/>
              <a:gd name="T103" fmla="*/ 2147483647 h 158"/>
              <a:gd name="T104" fmla="*/ 2147483647 w 201"/>
              <a:gd name="T105" fmla="*/ 2147483647 h 15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01" h="158">
                <a:moveTo>
                  <a:pt x="49" y="35"/>
                </a:moveTo>
                <a:lnTo>
                  <a:pt x="43" y="36"/>
                </a:lnTo>
                <a:lnTo>
                  <a:pt x="36" y="38"/>
                </a:lnTo>
                <a:lnTo>
                  <a:pt x="28" y="41"/>
                </a:lnTo>
                <a:lnTo>
                  <a:pt x="23" y="46"/>
                </a:lnTo>
                <a:lnTo>
                  <a:pt x="19" y="51"/>
                </a:lnTo>
                <a:lnTo>
                  <a:pt x="17" y="57"/>
                </a:lnTo>
                <a:lnTo>
                  <a:pt x="19" y="66"/>
                </a:lnTo>
                <a:lnTo>
                  <a:pt x="25" y="74"/>
                </a:lnTo>
                <a:lnTo>
                  <a:pt x="32" y="77"/>
                </a:lnTo>
                <a:lnTo>
                  <a:pt x="39" y="77"/>
                </a:lnTo>
                <a:lnTo>
                  <a:pt x="45" y="76"/>
                </a:lnTo>
                <a:lnTo>
                  <a:pt x="49" y="74"/>
                </a:lnTo>
                <a:lnTo>
                  <a:pt x="55" y="78"/>
                </a:lnTo>
                <a:lnTo>
                  <a:pt x="60" y="81"/>
                </a:lnTo>
                <a:lnTo>
                  <a:pt x="64" y="84"/>
                </a:lnTo>
                <a:lnTo>
                  <a:pt x="68" y="88"/>
                </a:lnTo>
                <a:lnTo>
                  <a:pt x="71" y="91"/>
                </a:lnTo>
                <a:lnTo>
                  <a:pt x="71" y="92"/>
                </a:lnTo>
                <a:lnTo>
                  <a:pt x="67" y="92"/>
                </a:lnTo>
                <a:lnTo>
                  <a:pt x="60" y="91"/>
                </a:lnTo>
                <a:lnTo>
                  <a:pt x="53" y="90"/>
                </a:lnTo>
                <a:lnTo>
                  <a:pt x="48" y="90"/>
                </a:lnTo>
                <a:lnTo>
                  <a:pt x="44" y="89"/>
                </a:lnTo>
                <a:lnTo>
                  <a:pt x="43" y="87"/>
                </a:lnTo>
                <a:lnTo>
                  <a:pt x="40" y="84"/>
                </a:lnTo>
                <a:lnTo>
                  <a:pt x="35" y="81"/>
                </a:lnTo>
                <a:lnTo>
                  <a:pt x="28" y="80"/>
                </a:lnTo>
                <a:lnTo>
                  <a:pt x="19" y="81"/>
                </a:lnTo>
                <a:lnTo>
                  <a:pt x="9" y="84"/>
                </a:lnTo>
                <a:lnTo>
                  <a:pt x="4" y="89"/>
                </a:lnTo>
                <a:lnTo>
                  <a:pt x="0" y="97"/>
                </a:lnTo>
                <a:lnTo>
                  <a:pt x="0" y="105"/>
                </a:lnTo>
                <a:lnTo>
                  <a:pt x="1" y="110"/>
                </a:lnTo>
                <a:lnTo>
                  <a:pt x="3" y="113"/>
                </a:lnTo>
                <a:lnTo>
                  <a:pt x="5" y="116"/>
                </a:lnTo>
                <a:lnTo>
                  <a:pt x="7" y="118"/>
                </a:lnTo>
                <a:lnTo>
                  <a:pt x="11" y="120"/>
                </a:lnTo>
                <a:lnTo>
                  <a:pt x="17" y="122"/>
                </a:lnTo>
                <a:lnTo>
                  <a:pt x="23" y="123"/>
                </a:lnTo>
                <a:lnTo>
                  <a:pt x="29" y="123"/>
                </a:lnTo>
                <a:lnTo>
                  <a:pt x="36" y="122"/>
                </a:lnTo>
                <a:lnTo>
                  <a:pt x="41" y="121"/>
                </a:lnTo>
                <a:lnTo>
                  <a:pt x="45" y="119"/>
                </a:lnTo>
                <a:lnTo>
                  <a:pt x="48" y="117"/>
                </a:lnTo>
                <a:lnTo>
                  <a:pt x="52" y="114"/>
                </a:lnTo>
                <a:lnTo>
                  <a:pt x="59" y="113"/>
                </a:lnTo>
                <a:lnTo>
                  <a:pt x="64" y="115"/>
                </a:lnTo>
                <a:lnTo>
                  <a:pt x="68" y="116"/>
                </a:lnTo>
                <a:lnTo>
                  <a:pt x="57" y="123"/>
                </a:lnTo>
                <a:lnTo>
                  <a:pt x="48" y="134"/>
                </a:lnTo>
                <a:lnTo>
                  <a:pt x="44" y="145"/>
                </a:lnTo>
                <a:lnTo>
                  <a:pt x="48" y="153"/>
                </a:lnTo>
                <a:lnTo>
                  <a:pt x="52" y="155"/>
                </a:lnTo>
                <a:lnTo>
                  <a:pt x="57" y="157"/>
                </a:lnTo>
                <a:lnTo>
                  <a:pt x="64" y="158"/>
                </a:lnTo>
                <a:lnTo>
                  <a:pt x="69" y="157"/>
                </a:lnTo>
                <a:lnTo>
                  <a:pt x="76" y="156"/>
                </a:lnTo>
                <a:lnTo>
                  <a:pt x="81" y="155"/>
                </a:lnTo>
                <a:lnTo>
                  <a:pt x="86" y="152"/>
                </a:lnTo>
                <a:lnTo>
                  <a:pt x="90" y="149"/>
                </a:lnTo>
                <a:lnTo>
                  <a:pt x="94" y="142"/>
                </a:lnTo>
                <a:lnTo>
                  <a:pt x="94" y="134"/>
                </a:lnTo>
                <a:lnTo>
                  <a:pt x="92" y="126"/>
                </a:lnTo>
                <a:lnTo>
                  <a:pt x="88" y="120"/>
                </a:lnTo>
                <a:lnTo>
                  <a:pt x="86" y="117"/>
                </a:lnTo>
                <a:lnTo>
                  <a:pt x="86" y="114"/>
                </a:lnTo>
                <a:lnTo>
                  <a:pt x="88" y="112"/>
                </a:lnTo>
                <a:lnTo>
                  <a:pt x="91" y="111"/>
                </a:lnTo>
                <a:lnTo>
                  <a:pt x="94" y="112"/>
                </a:lnTo>
                <a:lnTo>
                  <a:pt x="96" y="114"/>
                </a:lnTo>
                <a:lnTo>
                  <a:pt x="98" y="119"/>
                </a:lnTo>
                <a:lnTo>
                  <a:pt x="99" y="124"/>
                </a:lnTo>
                <a:lnTo>
                  <a:pt x="102" y="129"/>
                </a:lnTo>
                <a:lnTo>
                  <a:pt x="107" y="135"/>
                </a:lnTo>
                <a:lnTo>
                  <a:pt x="118" y="136"/>
                </a:lnTo>
                <a:lnTo>
                  <a:pt x="131" y="129"/>
                </a:lnTo>
                <a:lnTo>
                  <a:pt x="136" y="134"/>
                </a:lnTo>
                <a:lnTo>
                  <a:pt x="143" y="137"/>
                </a:lnTo>
                <a:lnTo>
                  <a:pt x="151" y="139"/>
                </a:lnTo>
                <a:lnTo>
                  <a:pt x="160" y="140"/>
                </a:lnTo>
                <a:lnTo>
                  <a:pt x="169" y="138"/>
                </a:lnTo>
                <a:lnTo>
                  <a:pt x="177" y="135"/>
                </a:lnTo>
                <a:lnTo>
                  <a:pt x="183" y="128"/>
                </a:lnTo>
                <a:lnTo>
                  <a:pt x="189" y="119"/>
                </a:lnTo>
                <a:lnTo>
                  <a:pt x="189" y="118"/>
                </a:lnTo>
                <a:lnTo>
                  <a:pt x="189" y="117"/>
                </a:lnTo>
                <a:lnTo>
                  <a:pt x="187" y="116"/>
                </a:lnTo>
                <a:lnTo>
                  <a:pt x="187" y="115"/>
                </a:lnTo>
                <a:lnTo>
                  <a:pt x="185" y="111"/>
                </a:lnTo>
                <a:lnTo>
                  <a:pt x="179" y="105"/>
                </a:lnTo>
                <a:lnTo>
                  <a:pt x="171" y="101"/>
                </a:lnTo>
                <a:lnTo>
                  <a:pt x="158" y="101"/>
                </a:lnTo>
                <a:lnTo>
                  <a:pt x="150" y="102"/>
                </a:lnTo>
                <a:lnTo>
                  <a:pt x="144" y="100"/>
                </a:lnTo>
                <a:lnTo>
                  <a:pt x="139" y="97"/>
                </a:lnTo>
                <a:lnTo>
                  <a:pt x="135" y="93"/>
                </a:lnTo>
                <a:lnTo>
                  <a:pt x="142" y="88"/>
                </a:lnTo>
                <a:lnTo>
                  <a:pt x="147" y="83"/>
                </a:lnTo>
                <a:lnTo>
                  <a:pt x="154" y="79"/>
                </a:lnTo>
                <a:lnTo>
                  <a:pt x="159" y="75"/>
                </a:lnTo>
                <a:lnTo>
                  <a:pt x="173" y="76"/>
                </a:lnTo>
                <a:lnTo>
                  <a:pt x="182" y="74"/>
                </a:lnTo>
                <a:lnTo>
                  <a:pt x="190" y="71"/>
                </a:lnTo>
                <a:lnTo>
                  <a:pt x="197" y="65"/>
                </a:lnTo>
                <a:lnTo>
                  <a:pt x="199" y="58"/>
                </a:lnTo>
                <a:lnTo>
                  <a:pt x="201" y="52"/>
                </a:lnTo>
                <a:lnTo>
                  <a:pt x="198" y="46"/>
                </a:lnTo>
                <a:lnTo>
                  <a:pt x="193" y="40"/>
                </a:lnTo>
                <a:lnTo>
                  <a:pt x="186" y="36"/>
                </a:lnTo>
                <a:lnTo>
                  <a:pt x="175" y="35"/>
                </a:lnTo>
                <a:lnTo>
                  <a:pt x="164" y="36"/>
                </a:lnTo>
                <a:lnTo>
                  <a:pt x="155" y="39"/>
                </a:lnTo>
                <a:lnTo>
                  <a:pt x="150" y="44"/>
                </a:lnTo>
                <a:lnTo>
                  <a:pt x="148" y="48"/>
                </a:lnTo>
                <a:lnTo>
                  <a:pt x="148" y="52"/>
                </a:lnTo>
                <a:lnTo>
                  <a:pt x="150" y="56"/>
                </a:lnTo>
                <a:lnTo>
                  <a:pt x="143" y="63"/>
                </a:lnTo>
                <a:lnTo>
                  <a:pt x="135" y="68"/>
                </a:lnTo>
                <a:lnTo>
                  <a:pt x="128" y="72"/>
                </a:lnTo>
                <a:lnTo>
                  <a:pt x="124" y="74"/>
                </a:lnTo>
                <a:lnTo>
                  <a:pt x="122" y="72"/>
                </a:lnTo>
                <a:lnTo>
                  <a:pt x="119" y="70"/>
                </a:lnTo>
                <a:lnTo>
                  <a:pt x="116" y="68"/>
                </a:lnTo>
                <a:lnTo>
                  <a:pt x="112" y="67"/>
                </a:lnTo>
                <a:lnTo>
                  <a:pt x="116" y="60"/>
                </a:lnTo>
                <a:lnTo>
                  <a:pt x="119" y="53"/>
                </a:lnTo>
                <a:lnTo>
                  <a:pt x="120" y="47"/>
                </a:lnTo>
                <a:lnTo>
                  <a:pt x="122" y="43"/>
                </a:lnTo>
                <a:lnTo>
                  <a:pt x="131" y="38"/>
                </a:lnTo>
                <a:lnTo>
                  <a:pt x="138" y="31"/>
                </a:lnTo>
                <a:lnTo>
                  <a:pt x="142" y="23"/>
                </a:lnTo>
                <a:lnTo>
                  <a:pt x="140" y="16"/>
                </a:lnTo>
                <a:lnTo>
                  <a:pt x="135" y="9"/>
                </a:lnTo>
                <a:lnTo>
                  <a:pt x="128" y="4"/>
                </a:lnTo>
                <a:lnTo>
                  <a:pt x="119" y="1"/>
                </a:lnTo>
                <a:lnTo>
                  <a:pt x="108" y="0"/>
                </a:lnTo>
                <a:lnTo>
                  <a:pt x="103" y="1"/>
                </a:lnTo>
                <a:lnTo>
                  <a:pt x="96" y="4"/>
                </a:lnTo>
                <a:lnTo>
                  <a:pt x="91" y="7"/>
                </a:lnTo>
                <a:lnTo>
                  <a:pt x="86" y="10"/>
                </a:lnTo>
                <a:lnTo>
                  <a:pt x="81" y="13"/>
                </a:lnTo>
                <a:lnTo>
                  <a:pt x="80" y="16"/>
                </a:lnTo>
                <a:lnTo>
                  <a:pt x="79" y="19"/>
                </a:lnTo>
                <a:lnTo>
                  <a:pt x="79" y="23"/>
                </a:lnTo>
                <a:lnTo>
                  <a:pt x="81" y="30"/>
                </a:lnTo>
                <a:lnTo>
                  <a:pt x="86" y="35"/>
                </a:lnTo>
                <a:lnTo>
                  <a:pt x="91" y="39"/>
                </a:lnTo>
                <a:lnTo>
                  <a:pt x="96" y="41"/>
                </a:lnTo>
                <a:lnTo>
                  <a:pt x="98" y="48"/>
                </a:lnTo>
                <a:lnTo>
                  <a:pt x="96" y="54"/>
                </a:lnTo>
                <a:lnTo>
                  <a:pt x="96" y="59"/>
                </a:lnTo>
                <a:lnTo>
                  <a:pt x="96" y="63"/>
                </a:lnTo>
                <a:lnTo>
                  <a:pt x="91" y="63"/>
                </a:lnTo>
                <a:lnTo>
                  <a:pt x="87" y="64"/>
                </a:lnTo>
                <a:lnTo>
                  <a:pt x="84" y="66"/>
                </a:lnTo>
                <a:lnTo>
                  <a:pt x="83" y="66"/>
                </a:lnTo>
                <a:lnTo>
                  <a:pt x="76" y="59"/>
                </a:lnTo>
                <a:lnTo>
                  <a:pt x="72" y="48"/>
                </a:lnTo>
                <a:lnTo>
                  <a:pt x="64" y="39"/>
                </a:lnTo>
                <a:lnTo>
                  <a:pt x="49" y="35"/>
                </a:lnTo>
                <a:close/>
              </a:path>
            </a:pathLst>
          </a:custGeom>
          <a:solidFill>
            <a:srgbClr val="FFF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57" name="Freeform 275"/>
          <p:cNvSpPr>
            <a:spLocks/>
          </p:cNvSpPr>
          <p:nvPr/>
        </p:nvSpPr>
        <p:spPr bwMode="auto">
          <a:xfrm>
            <a:off x="9902825" y="5291138"/>
            <a:ext cx="165100" cy="438150"/>
          </a:xfrm>
          <a:custGeom>
            <a:avLst/>
            <a:gdLst>
              <a:gd name="T0" fmla="*/ 2147483647 w 208"/>
              <a:gd name="T1" fmla="*/ 0 h 276"/>
              <a:gd name="T2" fmla="*/ 2147483647 w 208"/>
              <a:gd name="T3" fmla="*/ 2147483647 h 276"/>
              <a:gd name="T4" fmla="*/ 2147483647 w 208"/>
              <a:gd name="T5" fmla="*/ 2147483647 h 276"/>
              <a:gd name="T6" fmla="*/ 2147483647 w 208"/>
              <a:gd name="T7" fmla="*/ 2147483647 h 276"/>
              <a:gd name="T8" fmla="*/ 2147483647 w 208"/>
              <a:gd name="T9" fmla="*/ 2147483647 h 276"/>
              <a:gd name="T10" fmla="*/ 2147483647 w 208"/>
              <a:gd name="T11" fmla="*/ 2147483647 h 276"/>
              <a:gd name="T12" fmla="*/ 2147483647 w 208"/>
              <a:gd name="T13" fmla="*/ 2147483647 h 276"/>
              <a:gd name="T14" fmla="*/ 2147483647 w 208"/>
              <a:gd name="T15" fmla="*/ 2147483647 h 276"/>
              <a:gd name="T16" fmla="*/ 2147483647 w 208"/>
              <a:gd name="T17" fmla="*/ 2147483647 h 276"/>
              <a:gd name="T18" fmla="*/ 2147483647 w 208"/>
              <a:gd name="T19" fmla="*/ 2147483647 h 276"/>
              <a:gd name="T20" fmla="*/ 2147483647 w 208"/>
              <a:gd name="T21" fmla="*/ 2147483647 h 276"/>
              <a:gd name="T22" fmla="*/ 2147483647 w 208"/>
              <a:gd name="T23" fmla="*/ 2147483647 h 276"/>
              <a:gd name="T24" fmla="*/ 2147483647 w 208"/>
              <a:gd name="T25" fmla="*/ 2147483647 h 276"/>
              <a:gd name="T26" fmla="*/ 2147483647 w 208"/>
              <a:gd name="T27" fmla="*/ 2147483647 h 276"/>
              <a:gd name="T28" fmla="*/ 2147483647 w 208"/>
              <a:gd name="T29" fmla="*/ 2147483647 h 276"/>
              <a:gd name="T30" fmla="*/ 2147483647 w 208"/>
              <a:gd name="T31" fmla="*/ 2147483647 h 276"/>
              <a:gd name="T32" fmla="*/ 0 w 208"/>
              <a:gd name="T33" fmla="*/ 2147483647 h 276"/>
              <a:gd name="T34" fmla="*/ 2147483647 w 208"/>
              <a:gd name="T35" fmla="*/ 2147483647 h 276"/>
              <a:gd name="T36" fmla="*/ 2147483647 w 208"/>
              <a:gd name="T37" fmla="*/ 2147483647 h 276"/>
              <a:gd name="T38" fmla="*/ 2147483647 w 208"/>
              <a:gd name="T39" fmla="*/ 2147483647 h 276"/>
              <a:gd name="T40" fmla="*/ 2147483647 w 208"/>
              <a:gd name="T41" fmla="*/ 2147483647 h 276"/>
              <a:gd name="T42" fmla="*/ 2147483647 w 208"/>
              <a:gd name="T43" fmla="*/ 2147483647 h 276"/>
              <a:gd name="T44" fmla="*/ 2147483647 w 208"/>
              <a:gd name="T45" fmla="*/ 2147483647 h 276"/>
              <a:gd name="T46" fmla="*/ 2147483647 w 208"/>
              <a:gd name="T47" fmla="*/ 2147483647 h 276"/>
              <a:gd name="T48" fmla="*/ 2147483647 w 208"/>
              <a:gd name="T49" fmla="*/ 2147483647 h 276"/>
              <a:gd name="T50" fmla="*/ 2147483647 w 208"/>
              <a:gd name="T51" fmla="*/ 2147483647 h 276"/>
              <a:gd name="T52" fmla="*/ 2147483647 w 208"/>
              <a:gd name="T53" fmla="*/ 2147483647 h 276"/>
              <a:gd name="T54" fmla="*/ 2147483647 w 208"/>
              <a:gd name="T55" fmla="*/ 2147483647 h 276"/>
              <a:gd name="T56" fmla="*/ 2147483647 w 208"/>
              <a:gd name="T57" fmla="*/ 2147483647 h 276"/>
              <a:gd name="T58" fmla="*/ 2147483647 w 208"/>
              <a:gd name="T59" fmla="*/ 2147483647 h 276"/>
              <a:gd name="T60" fmla="*/ 2147483647 w 208"/>
              <a:gd name="T61" fmla="*/ 2147483647 h 276"/>
              <a:gd name="T62" fmla="*/ 2147483647 w 208"/>
              <a:gd name="T63" fmla="*/ 2147483647 h 276"/>
              <a:gd name="T64" fmla="*/ 2147483647 w 208"/>
              <a:gd name="T65" fmla="*/ 2147483647 h 276"/>
              <a:gd name="T66" fmla="*/ 2147483647 w 208"/>
              <a:gd name="T67" fmla="*/ 2147483647 h 276"/>
              <a:gd name="T68" fmla="*/ 2147483647 w 208"/>
              <a:gd name="T69" fmla="*/ 2147483647 h 276"/>
              <a:gd name="T70" fmla="*/ 2147483647 w 208"/>
              <a:gd name="T71" fmla="*/ 2147483647 h 276"/>
              <a:gd name="T72" fmla="*/ 2147483647 w 208"/>
              <a:gd name="T73" fmla="*/ 2147483647 h 276"/>
              <a:gd name="T74" fmla="*/ 2147483647 w 208"/>
              <a:gd name="T75" fmla="*/ 2147483647 h 276"/>
              <a:gd name="T76" fmla="*/ 2147483647 w 208"/>
              <a:gd name="T77" fmla="*/ 2147483647 h 276"/>
              <a:gd name="T78" fmla="*/ 2147483647 w 208"/>
              <a:gd name="T79" fmla="*/ 2147483647 h 276"/>
              <a:gd name="T80" fmla="*/ 2147483647 w 208"/>
              <a:gd name="T81" fmla="*/ 2147483647 h 276"/>
              <a:gd name="T82" fmla="*/ 2147483647 w 208"/>
              <a:gd name="T83" fmla="*/ 2147483647 h 276"/>
              <a:gd name="T84" fmla="*/ 2147483647 w 208"/>
              <a:gd name="T85" fmla="*/ 2147483647 h 276"/>
              <a:gd name="T86" fmla="*/ 2147483647 w 208"/>
              <a:gd name="T87" fmla="*/ 2147483647 h 276"/>
              <a:gd name="T88" fmla="*/ 2147483647 w 208"/>
              <a:gd name="T89" fmla="*/ 2147483647 h 276"/>
              <a:gd name="T90" fmla="*/ 2147483647 w 208"/>
              <a:gd name="T91" fmla="*/ 2147483647 h 276"/>
              <a:gd name="T92" fmla="*/ 2147483647 w 208"/>
              <a:gd name="T93" fmla="*/ 2147483647 h 276"/>
              <a:gd name="T94" fmla="*/ 2147483647 w 208"/>
              <a:gd name="T95" fmla="*/ 2147483647 h 276"/>
              <a:gd name="T96" fmla="*/ 2147483647 w 208"/>
              <a:gd name="T97" fmla="*/ 2147483647 h 276"/>
              <a:gd name="T98" fmla="*/ 2147483647 w 208"/>
              <a:gd name="T99" fmla="*/ 2147483647 h 276"/>
              <a:gd name="T100" fmla="*/ 2147483647 w 208"/>
              <a:gd name="T101" fmla="*/ 2147483647 h 276"/>
              <a:gd name="T102" fmla="*/ 2147483647 w 208"/>
              <a:gd name="T103" fmla="*/ 2147483647 h 276"/>
              <a:gd name="T104" fmla="*/ 2147483647 w 208"/>
              <a:gd name="T105" fmla="*/ 2147483647 h 276"/>
              <a:gd name="T106" fmla="*/ 2147483647 w 208"/>
              <a:gd name="T107" fmla="*/ 0 h 2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8" h="276">
                <a:moveTo>
                  <a:pt x="205" y="0"/>
                </a:moveTo>
                <a:lnTo>
                  <a:pt x="188" y="17"/>
                </a:lnTo>
                <a:lnTo>
                  <a:pt x="169" y="33"/>
                </a:lnTo>
                <a:lnTo>
                  <a:pt x="148" y="45"/>
                </a:lnTo>
                <a:lnTo>
                  <a:pt x="126" y="54"/>
                </a:lnTo>
                <a:lnTo>
                  <a:pt x="103" y="62"/>
                </a:lnTo>
                <a:lnTo>
                  <a:pt x="81" y="67"/>
                </a:lnTo>
                <a:lnTo>
                  <a:pt x="59" y="69"/>
                </a:lnTo>
                <a:lnTo>
                  <a:pt x="38" y="69"/>
                </a:lnTo>
                <a:lnTo>
                  <a:pt x="39" y="75"/>
                </a:lnTo>
                <a:lnTo>
                  <a:pt x="39" y="82"/>
                </a:lnTo>
                <a:lnTo>
                  <a:pt x="38" y="89"/>
                </a:lnTo>
                <a:lnTo>
                  <a:pt x="35" y="98"/>
                </a:lnTo>
                <a:lnTo>
                  <a:pt x="30" y="106"/>
                </a:lnTo>
                <a:lnTo>
                  <a:pt x="22" y="114"/>
                </a:lnTo>
                <a:lnTo>
                  <a:pt x="12" y="120"/>
                </a:lnTo>
                <a:lnTo>
                  <a:pt x="0" y="127"/>
                </a:lnTo>
                <a:lnTo>
                  <a:pt x="14" y="144"/>
                </a:lnTo>
                <a:lnTo>
                  <a:pt x="23" y="167"/>
                </a:lnTo>
                <a:lnTo>
                  <a:pt x="24" y="188"/>
                </a:lnTo>
                <a:lnTo>
                  <a:pt x="14" y="207"/>
                </a:lnTo>
                <a:lnTo>
                  <a:pt x="23" y="210"/>
                </a:lnTo>
                <a:lnTo>
                  <a:pt x="34" y="214"/>
                </a:lnTo>
                <a:lnTo>
                  <a:pt x="46" y="219"/>
                </a:lnTo>
                <a:lnTo>
                  <a:pt x="59" y="225"/>
                </a:lnTo>
                <a:lnTo>
                  <a:pt x="71" y="235"/>
                </a:lnTo>
                <a:lnTo>
                  <a:pt x="83" y="246"/>
                </a:lnTo>
                <a:lnTo>
                  <a:pt x="93" y="259"/>
                </a:lnTo>
                <a:lnTo>
                  <a:pt x="99" y="276"/>
                </a:lnTo>
                <a:lnTo>
                  <a:pt x="105" y="267"/>
                </a:lnTo>
                <a:lnTo>
                  <a:pt x="111" y="255"/>
                </a:lnTo>
                <a:lnTo>
                  <a:pt x="121" y="245"/>
                </a:lnTo>
                <a:lnTo>
                  <a:pt x="131" y="236"/>
                </a:lnTo>
                <a:lnTo>
                  <a:pt x="142" y="227"/>
                </a:lnTo>
                <a:lnTo>
                  <a:pt x="156" y="220"/>
                </a:lnTo>
                <a:lnTo>
                  <a:pt x="170" y="215"/>
                </a:lnTo>
                <a:lnTo>
                  <a:pt x="186" y="213"/>
                </a:lnTo>
                <a:lnTo>
                  <a:pt x="178" y="201"/>
                </a:lnTo>
                <a:lnTo>
                  <a:pt x="174" y="185"/>
                </a:lnTo>
                <a:lnTo>
                  <a:pt x="177" y="168"/>
                </a:lnTo>
                <a:lnTo>
                  <a:pt x="192" y="150"/>
                </a:lnTo>
                <a:lnTo>
                  <a:pt x="178" y="120"/>
                </a:lnTo>
                <a:lnTo>
                  <a:pt x="174" y="92"/>
                </a:lnTo>
                <a:lnTo>
                  <a:pt x="176" y="66"/>
                </a:lnTo>
                <a:lnTo>
                  <a:pt x="181" y="46"/>
                </a:lnTo>
                <a:lnTo>
                  <a:pt x="186" y="35"/>
                </a:lnTo>
                <a:lnTo>
                  <a:pt x="193" y="24"/>
                </a:lnTo>
                <a:lnTo>
                  <a:pt x="200" y="13"/>
                </a:lnTo>
                <a:lnTo>
                  <a:pt x="205" y="8"/>
                </a:lnTo>
                <a:lnTo>
                  <a:pt x="208" y="6"/>
                </a:lnTo>
                <a:lnTo>
                  <a:pt x="208" y="4"/>
                </a:lnTo>
                <a:lnTo>
                  <a:pt x="206" y="3"/>
                </a:lnTo>
                <a:lnTo>
                  <a:pt x="205" y="2"/>
                </a:lnTo>
                <a:lnTo>
                  <a:pt x="205" y="0"/>
                </a:lnTo>
                <a:close/>
              </a:path>
            </a:pathLst>
          </a:custGeom>
          <a:solidFill>
            <a:srgbClr val="49A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58" name="Freeform 276"/>
          <p:cNvSpPr>
            <a:spLocks/>
          </p:cNvSpPr>
          <p:nvPr/>
        </p:nvSpPr>
        <p:spPr bwMode="auto">
          <a:xfrm>
            <a:off x="10321926" y="5180014"/>
            <a:ext cx="307975" cy="363537"/>
          </a:xfrm>
          <a:custGeom>
            <a:avLst/>
            <a:gdLst>
              <a:gd name="T0" fmla="*/ 2147483647 w 388"/>
              <a:gd name="T1" fmla="*/ 0 h 229"/>
              <a:gd name="T2" fmla="*/ 2147483647 w 388"/>
              <a:gd name="T3" fmla="*/ 2147483647 h 229"/>
              <a:gd name="T4" fmla="*/ 2147483647 w 388"/>
              <a:gd name="T5" fmla="*/ 2147483647 h 229"/>
              <a:gd name="T6" fmla="*/ 2147483647 w 388"/>
              <a:gd name="T7" fmla="*/ 2147483647 h 229"/>
              <a:gd name="T8" fmla="*/ 2147483647 w 388"/>
              <a:gd name="T9" fmla="*/ 2147483647 h 229"/>
              <a:gd name="T10" fmla="*/ 2147483647 w 388"/>
              <a:gd name="T11" fmla="*/ 2147483647 h 229"/>
              <a:gd name="T12" fmla="*/ 2147483647 w 388"/>
              <a:gd name="T13" fmla="*/ 2147483647 h 229"/>
              <a:gd name="T14" fmla="*/ 2147483647 w 388"/>
              <a:gd name="T15" fmla="*/ 2147483647 h 229"/>
              <a:gd name="T16" fmla="*/ 2147483647 w 388"/>
              <a:gd name="T17" fmla="*/ 2147483647 h 229"/>
              <a:gd name="T18" fmla="*/ 2147483647 w 388"/>
              <a:gd name="T19" fmla="*/ 2147483647 h 229"/>
              <a:gd name="T20" fmla="*/ 2147483647 w 388"/>
              <a:gd name="T21" fmla="*/ 2147483647 h 229"/>
              <a:gd name="T22" fmla="*/ 2147483647 w 388"/>
              <a:gd name="T23" fmla="*/ 2147483647 h 229"/>
              <a:gd name="T24" fmla="*/ 0 w 388"/>
              <a:gd name="T25" fmla="*/ 2147483647 h 229"/>
              <a:gd name="T26" fmla="*/ 2147483647 w 388"/>
              <a:gd name="T27" fmla="*/ 2147483647 h 229"/>
              <a:gd name="T28" fmla="*/ 2147483647 w 388"/>
              <a:gd name="T29" fmla="*/ 2147483647 h 229"/>
              <a:gd name="T30" fmla="*/ 2147483647 w 388"/>
              <a:gd name="T31" fmla="*/ 2147483647 h 229"/>
              <a:gd name="T32" fmla="*/ 2147483647 w 388"/>
              <a:gd name="T33" fmla="*/ 2147483647 h 229"/>
              <a:gd name="T34" fmla="*/ 2147483647 w 388"/>
              <a:gd name="T35" fmla="*/ 2147483647 h 229"/>
              <a:gd name="T36" fmla="*/ 2147483647 w 388"/>
              <a:gd name="T37" fmla="*/ 2147483647 h 229"/>
              <a:gd name="T38" fmla="*/ 2147483647 w 388"/>
              <a:gd name="T39" fmla="*/ 2147483647 h 229"/>
              <a:gd name="T40" fmla="*/ 2147483647 w 388"/>
              <a:gd name="T41" fmla="*/ 2147483647 h 229"/>
              <a:gd name="T42" fmla="*/ 2147483647 w 388"/>
              <a:gd name="T43" fmla="*/ 2147483647 h 229"/>
              <a:gd name="T44" fmla="*/ 2147483647 w 388"/>
              <a:gd name="T45" fmla="*/ 2147483647 h 229"/>
              <a:gd name="T46" fmla="*/ 2147483647 w 388"/>
              <a:gd name="T47" fmla="*/ 2147483647 h 229"/>
              <a:gd name="T48" fmla="*/ 2147483647 w 388"/>
              <a:gd name="T49" fmla="*/ 2147483647 h 229"/>
              <a:gd name="T50" fmla="*/ 2147483647 w 388"/>
              <a:gd name="T51" fmla="*/ 2147483647 h 229"/>
              <a:gd name="T52" fmla="*/ 2147483647 w 388"/>
              <a:gd name="T53" fmla="*/ 2147483647 h 229"/>
              <a:gd name="T54" fmla="*/ 2147483647 w 388"/>
              <a:gd name="T55" fmla="*/ 2147483647 h 229"/>
              <a:gd name="T56" fmla="*/ 2147483647 w 388"/>
              <a:gd name="T57" fmla="*/ 2147483647 h 229"/>
              <a:gd name="T58" fmla="*/ 2147483647 w 388"/>
              <a:gd name="T59" fmla="*/ 2147483647 h 229"/>
              <a:gd name="T60" fmla="*/ 2147483647 w 388"/>
              <a:gd name="T61" fmla="*/ 2147483647 h 229"/>
              <a:gd name="T62" fmla="*/ 2147483647 w 388"/>
              <a:gd name="T63" fmla="*/ 2147483647 h 229"/>
              <a:gd name="T64" fmla="*/ 2147483647 w 388"/>
              <a:gd name="T65" fmla="*/ 2147483647 h 229"/>
              <a:gd name="T66" fmla="*/ 2147483647 w 388"/>
              <a:gd name="T67" fmla="*/ 2147483647 h 229"/>
              <a:gd name="T68" fmla="*/ 2147483647 w 388"/>
              <a:gd name="T69" fmla="*/ 2147483647 h 229"/>
              <a:gd name="T70" fmla="*/ 2147483647 w 388"/>
              <a:gd name="T71" fmla="*/ 2147483647 h 229"/>
              <a:gd name="T72" fmla="*/ 2147483647 w 388"/>
              <a:gd name="T73" fmla="*/ 2147483647 h 229"/>
              <a:gd name="T74" fmla="*/ 2147483647 w 388"/>
              <a:gd name="T75" fmla="*/ 2147483647 h 229"/>
              <a:gd name="T76" fmla="*/ 2147483647 w 388"/>
              <a:gd name="T77" fmla="*/ 2147483647 h 229"/>
              <a:gd name="T78" fmla="*/ 2147483647 w 388"/>
              <a:gd name="T79" fmla="*/ 2147483647 h 229"/>
              <a:gd name="T80" fmla="*/ 2147483647 w 388"/>
              <a:gd name="T81" fmla="*/ 2147483647 h 229"/>
              <a:gd name="T82" fmla="*/ 2147483647 w 388"/>
              <a:gd name="T83" fmla="*/ 2147483647 h 229"/>
              <a:gd name="T84" fmla="*/ 2147483647 w 388"/>
              <a:gd name="T85" fmla="*/ 2147483647 h 229"/>
              <a:gd name="T86" fmla="*/ 2147483647 w 388"/>
              <a:gd name="T87" fmla="*/ 2147483647 h 229"/>
              <a:gd name="T88" fmla="*/ 2147483647 w 388"/>
              <a:gd name="T89" fmla="*/ 2147483647 h 229"/>
              <a:gd name="T90" fmla="*/ 2147483647 w 388"/>
              <a:gd name="T91" fmla="*/ 2147483647 h 229"/>
              <a:gd name="T92" fmla="*/ 2147483647 w 388"/>
              <a:gd name="T93" fmla="*/ 2147483647 h 229"/>
              <a:gd name="T94" fmla="*/ 2147483647 w 388"/>
              <a:gd name="T95" fmla="*/ 2147483647 h 229"/>
              <a:gd name="T96" fmla="*/ 2147483647 w 388"/>
              <a:gd name="T97" fmla="*/ 2147483647 h 229"/>
              <a:gd name="T98" fmla="*/ 2147483647 w 388"/>
              <a:gd name="T99" fmla="*/ 2147483647 h 229"/>
              <a:gd name="T100" fmla="*/ 2147483647 w 388"/>
              <a:gd name="T101" fmla="*/ 2147483647 h 229"/>
              <a:gd name="T102" fmla="*/ 2147483647 w 388"/>
              <a:gd name="T103" fmla="*/ 2147483647 h 229"/>
              <a:gd name="T104" fmla="*/ 2147483647 w 388"/>
              <a:gd name="T105" fmla="*/ 2147483647 h 229"/>
              <a:gd name="T106" fmla="*/ 2147483647 w 388"/>
              <a:gd name="T107" fmla="*/ 2147483647 h 229"/>
              <a:gd name="T108" fmla="*/ 2147483647 w 388"/>
              <a:gd name="T109" fmla="*/ 2147483647 h 229"/>
              <a:gd name="T110" fmla="*/ 2147483647 w 388"/>
              <a:gd name="T111" fmla="*/ 2147483647 h 229"/>
              <a:gd name="T112" fmla="*/ 2147483647 w 388"/>
              <a:gd name="T113" fmla="*/ 2147483647 h 229"/>
              <a:gd name="T114" fmla="*/ 2147483647 w 388"/>
              <a:gd name="T115" fmla="*/ 2147483647 h 229"/>
              <a:gd name="T116" fmla="*/ 2147483647 w 388"/>
              <a:gd name="T117" fmla="*/ 2147483647 h 229"/>
              <a:gd name="T118" fmla="*/ 2147483647 w 388"/>
              <a:gd name="T119" fmla="*/ 2147483647 h 229"/>
              <a:gd name="T120" fmla="*/ 2147483647 w 388"/>
              <a:gd name="T121" fmla="*/ 0 h 2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88" h="229">
                <a:moveTo>
                  <a:pt x="176" y="0"/>
                </a:moveTo>
                <a:lnTo>
                  <a:pt x="163" y="3"/>
                </a:lnTo>
                <a:lnTo>
                  <a:pt x="146" y="8"/>
                </a:lnTo>
                <a:lnTo>
                  <a:pt x="126" y="13"/>
                </a:lnTo>
                <a:lnTo>
                  <a:pt x="106" y="18"/>
                </a:lnTo>
                <a:lnTo>
                  <a:pt x="83" y="23"/>
                </a:lnTo>
                <a:lnTo>
                  <a:pt x="63" y="28"/>
                </a:lnTo>
                <a:lnTo>
                  <a:pt x="43" y="31"/>
                </a:lnTo>
                <a:lnTo>
                  <a:pt x="25" y="32"/>
                </a:lnTo>
                <a:lnTo>
                  <a:pt x="17" y="31"/>
                </a:lnTo>
                <a:lnTo>
                  <a:pt x="10" y="30"/>
                </a:lnTo>
                <a:lnTo>
                  <a:pt x="4" y="29"/>
                </a:lnTo>
                <a:lnTo>
                  <a:pt x="0" y="29"/>
                </a:lnTo>
                <a:lnTo>
                  <a:pt x="20" y="39"/>
                </a:lnTo>
                <a:lnTo>
                  <a:pt x="40" y="52"/>
                </a:lnTo>
                <a:lnTo>
                  <a:pt x="56" y="68"/>
                </a:lnTo>
                <a:lnTo>
                  <a:pt x="72" y="86"/>
                </a:lnTo>
                <a:lnTo>
                  <a:pt x="84" y="106"/>
                </a:lnTo>
                <a:lnTo>
                  <a:pt x="95" y="126"/>
                </a:lnTo>
                <a:lnTo>
                  <a:pt x="103" y="149"/>
                </a:lnTo>
                <a:lnTo>
                  <a:pt x="108" y="171"/>
                </a:lnTo>
                <a:lnTo>
                  <a:pt x="118" y="171"/>
                </a:lnTo>
                <a:lnTo>
                  <a:pt x="131" y="174"/>
                </a:lnTo>
                <a:lnTo>
                  <a:pt x="144" y="178"/>
                </a:lnTo>
                <a:lnTo>
                  <a:pt x="160" y="185"/>
                </a:lnTo>
                <a:lnTo>
                  <a:pt x="175" y="193"/>
                </a:lnTo>
                <a:lnTo>
                  <a:pt x="189" y="204"/>
                </a:lnTo>
                <a:lnTo>
                  <a:pt x="201" y="215"/>
                </a:lnTo>
                <a:lnTo>
                  <a:pt x="210" y="229"/>
                </a:lnTo>
                <a:lnTo>
                  <a:pt x="222" y="221"/>
                </a:lnTo>
                <a:lnTo>
                  <a:pt x="237" y="215"/>
                </a:lnTo>
                <a:lnTo>
                  <a:pt x="255" y="209"/>
                </a:lnTo>
                <a:lnTo>
                  <a:pt x="277" y="205"/>
                </a:lnTo>
                <a:lnTo>
                  <a:pt x="301" y="204"/>
                </a:lnTo>
                <a:lnTo>
                  <a:pt x="328" y="205"/>
                </a:lnTo>
                <a:lnTo>
                  <a:pt x="357" y="210"/>
                </a:lnTo>
                <a:lnTo>
                  <a:pt x="388" y="220"/>
                </a:lnTo>
                <a:lnTo>
                  <a:pt x="379" y="212"/>
                </a:lnTo>
                <a:lnTo>
                  <a:pt x="369" y="202"/>
                </a:lnTo>
                <a:lnTo>
                  <a:pt x="361" y="189"/>
                </a:lnTo>
                <a:lnTo>
                  <a:pt x="356" y="175"/>
                </a:lnTo>
                <a:lnTo>
                  <a:pt x="352" y="158"/>
                </a:lnTo>
                <a:lnTo>
                  <a:pt x="353" y="141"/>
                </a:lnTo>
                <a:lnTo>
                  <a:pt x="360" y="120"/>
                </a:lnTo>
                <a:lnTo>
                  <a:pt x="372" y="98"/>
                </a:lnTo>
                <a:lnTo>
                  <a:pt x="355" y="95"/>
                </a:lnTo>
                <a:lnTo>
                  <a:pt x="336" y="90"/>
                </a:lnTo>
                <a:lnTo>
                  <a:pt x="318" y="85"/>
                </a:lnTo>
                <a:lnTo>
                  <a:pt x="301" y="77"/>
                </a:lnTo>
                <a:lnTo>
                  <a:pt x="288" y="66"/>
                </a:lnTo>
                <a:lnTo>
                  <a:pt x="277" y="52"/>
                </a:lnTo>
                <a:lnTo>
                  <a:pt x="272" y="35"/>
                </a:lnTo>
                <a:lnTo>
                  <a:pt x="270" y="14"/>
                </a:lnTo>
                <a:lnTo>
                  <a:pt x="259" y="16"/>
                </a:lnTo>
                <a:lnTo>
                  <a:pt x="250" y="17"/>
                </a:lnTo>
                <a:lnTo>
                  <a:pt x="238" y="18"/>
                </a:lnTo>
                <a:lnTo>
                  <a:pt x="227" y="17"/>
                </a:lnTo>
                <a:lnTo>
                  <a:pt x="215" y="15"/>
                </a:lnTo>
                <a:lnTo>
                  <a:pt x="203" y="12"/>
                </a:lnTo>
                <a:lnTo>
                  <a:pt x="190" y="7"/>
                </a:lnTo>
                <a:lnTo>
                  <a:pt x="176" y="0"/>
                </a:lnTo>
                <a:close/>
              </a:path>
            </a:pathLst>
          </a:custGeom>
          <a:solidFill>
            <a:srgbClr val="49A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59" name="Freeform 277"/>
          <p:cNvSpPr>
            <a:spLocks/>
          </p:cNvSpPr>
          <p:nvPr/>
        </p:nvSpPr>
        <p:spPr bwMode="auto">
          <a:xfrm>
            <a:off x="10163176" y="4637089"/>
            <a:ext cx="271463" cy="511175"/>
          </a:xfrm>
          <a:custGeom>
            <a:avLst/>
            <a:gdLst>
              <a:gd name="T0" fmla="*/ 2147483647 w 342"/>
              <a:gd name="T1" fmla="*/ 2147483647 h 322"/>
              <a:gd name="T2" fmla="*/ 2147483647 w 342"/>
              <a:gd name="T3" fmla="*/ 2147483647 h 322"/>
              <a:gd name="T4" fmla="*/ 2147483647 w 342"/>
              <a:gd name="T5" fmla="*/ 2147483647 h 322"/>
              <a:gd name="T6" fmla="*/ 2147483647 w 342"/>
              <a:gd name="T7" fmla="*/ 2147483647 h 322"/>
              <a:gd name="T8" fmla="*/ 2147483647 w 342"/>
              <a:gd name="T9" fmla="*/ 2147483647 h 322"/>
              <a:gd name="T10" fmla="*/ 2147483647 w 342"/>
              <a:gd name="T11" fmla="*/ 2147483647 h 322"/>
              <a:gd name="T12" fmla="*/ 2147483647 w 342"/>
              <a:gd name="T13" fmla="*/ 2147483647 h 322"/>
              <a:gd name="T14" fmla="*/ 2147483647 w 342"/>
              <a:gd name="T15" fmla="*/ 2147483647 h 322"/>
              <a:gd name="T16" fmla="*/ 2147483647 w 342"/>
              <a:gd name="T17" fmla="*/ 2147483647 h 322"/>
              <a:gd name="T18" fmla="*/ 2147483647 w 342"/>
              <a:gd name="T19" fmla="*/ 2147483647 h 322"/>
              <a:gd name="T20" fmla="*/ 2147483647 w 342"/>
              <a:gd name="T21" fmla="*/ 2147483647 h 322"/>
              <a:gd name="T22" fmla="*/ 2147483647 w 342"/>
              <a:gd name="T23" fmla="*/ 2147483647 h 322"/>
              <a:gd name="T24" fmla="*/ 2147483647 w 342"/>
              <a:gd name="T25" fmla="*/ 2147483647 h 322"/>
              <a:gd name="T26" fmla="*/ 0 w 342"/>
              <a:gd name="T27" fmla="*/ 2147483647 h 322"/>
              <a:gd name="T28" fmla="*/ 2147483647 w 342"/>
              <a:gd name="T29" fmla="*/ 2147483647 h 322"/>
              <a:gd name="T30" fmla="*/ 2147483647 w 342"/>
              <a:gd name="T31" fmla="*/ 2147483647 h 322"/>
              <a:gd name="T32" fmla="*/ 2147483647 w 342"/>
              <a:gd name="T33" fmla="*/ 2147483647 h 322"/>
              <a:gd name="T34" fmla="*/ 2147483647 w 342"/>
              <a:gd name="T35" fmla="*/ 2147483647 h 322"/>
              <a:gd name="T36" fmla="*/ 2147483647 w 342"/>
              <a:gd name="T37" fmla="*/ 2147483647 h 322"/>
              <a:gd name="T38" fmla="*/ 2147483647 w 342"/>
              <a:gd name="T39" fmla="*/ 2147483647 h 322"/>
              <a:gd name="T40" fmla="*/ 2147483647 w 342"/>
              <a:gd name="T41" fmla="*/ 2147483647 h 322"/>
              <a:gd name="T42" fmla="*/ 2147483647 w 342"/>
              <a:gd name="T43" fmla="*/ 2147483647 h 322"/>
              <a:gd name="T44" fmla="*/ 2147483647 w 342"/>
              <a:gd name="T45" fmla="*/ 2147483647 h 322"/>
              <a:gd name="T46" fmla="*/ 2147483647 w 342"/>
              <a:gd name="T47" fmla="*/ 2147483647 h 322"/>
              <a:gd name="T48" fmla="*/ 2147483647 w 342"/>
              <a:gd name="T49" fmla="*/ 2147483647 h 322"/>
              <a:gd name="T50" fmla="*/ 2147483647 w 342"/>
              <a:gd name="T51" fmla="*/ 2147483647 h 322"/>
              <a:gd name="T52" fmla="*/ 2147483647 w 342"/>
              <a:gd name="T53" fmla="*/ 2147483647 h 322"/>
              <a:gd name="T54" fmla="*/ 2147483647 w 342"/>
              <a:gd name="T55" fmla="*/ 2147483647 h 322"/>
              <a:gd name="T56" fmla="*/ 2147483647 w 342"/>
              <a:gd name="T57" fmla="*/ 2147483647 h 322"/>
              <a:gd name="T58" fmla="*/ 2147483647 w 342"/>
              <a:gd name="T59" fmla="*/ 2147483647 h 322"/>
              <a:gd name="T60" fmla="*/ 2147483647 w 342"/>
              <a:gd name="T61" fmla="*/ 2147483647 h 322"/>
              <a:gd name="T62" fmla="*/ 2147483647 w 342"/>
              <a:gd name="T63" fmla="*/ 2147483647 h 322"/>
              <a:gd name="T64" fmla="*/ 2147483647 w 342"/>
              <a:gd name="T65" fmla="*/ 2147483647 h 322"/>
              <a:gd name="T66" fmla="*/ 2147483647 w 342"/>
              <a:gd name="T67" fmla="*/ 2147483647 h 322"/>
              <a:gd name="T68" fmla="*/ 2147483647 w 342"/>
              <a:gd name="T69" fmla="*/ 2147483647 h 322"/>
              <a:gd name="T70" fmla="*/ 2147483647 w 342"/>
              <a:gd name="T71" fmla="*/ 2147483647 h 3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42" h="322">
                <a:moveTo>
                  <a:pt x="299" y="156"/>
                </a:moveTo>
                <a:lnTo>
                  <a:pt x="288" y="156"/>
                </a:lnTo>
                <a:lnTo>
                  <a:pt x="268" y="156"/>
                </a:lnTo>
                <a:lnTo>
                  <a:pt x="244" y="158"/>
                </a:lnTo>
                <a:lnTo>
                  <a:pt x="216" y="163"/>
                </a:lnTo>
                <a:lnTo>
                  <a:pt x="186" y="173"/>
                </a:lnTo>
                <a:lnTo>
                  <a:pt x="157" y="188"/>
                </a:lnTo>
                <a:lnTo>
                  <a:pt x="131" y="210"/>
                </a:lnTo>
                <a:lnTo>
                  <a:pt x="111" y="241"/>
                </a:lnTo>
                <a:lnTo>
                  <a:pt x="105" y="255"/>
                </a:lnTo>
                <a:lnTo>
                  <a:pt x="99" y="269"/>
                </a:lnTo>
                <a:lnTo>
                  <a:pt x="94" y="280"/>
                </a:lnTo>
                <a:lnTo>
                  <a:pt x="89" y="289"/>
                </a:lnTo>
                <a:lnTo>
                  <a:pt x="83" y="297"/>
                </a:lnTo>
                <a:lnTo>
                  <a:pt x="77" y="305"/>
                </a:lnTo>
                <a:lnTo>
                  <a:pt x="71" y="309"/>
                </a:lnTo>
                <a:lnTo>
                  <a:pt x="63" y="311"/>
                </a:lnTo>
                <a:lnTo>
                  <a:pt x="55" y="312"/>
                </a:lnTo>
                <a:lnTo>
                  <a:pt x="46" y="313"/>
                </a:lnTo>
                <a:lnTo>
                  <a:pt x="36" y="314"/>
                </a:lnTo>
                <a:lnTo>
                  <a:pt x="28" y="316"/>
                </a:lnTo>
                <a:lnTo>
                  <a:pt x="20" y="317"/>
                </a:lnTo>
                <a:lnTo>
                  <a:pt x="14" y="319"/>
                </a:lnTo>
                <a:lnTo>
                  <a:pt x="7" y="320"/>
                </a:lnTo>
                <a:lnTo>
                  <a:pt x="2" y="322"/>
                </a:lnTo>
                <a:lnTo>
                  <a:pt x="2" y="321"/>
                </a:lnTo>
                <a:lnTo>
                  <a:pt x="2" y="320"/>
                </a:lnTo>
                <a:lnTo>
                  <a:pt x="0" y="319"/>
                </a:lnTo>
                <a:lnTo>
                  <a:pt x="0" y="318"/>
                </a:lnTo>
                <a:lnTo>
                  <a:pt x="28" y="308"/>
                </a:lnTo>
                <a:lnTo>
                  <a:pt x="50" y="293"/>
                </a:lnTo>
                <a:lnTo>
                  <a:pt x="65" y="276"/>
                </a:lnTo>
                <a:lnTo>
                  <a:pt x="75" y="256"/>
                </a:lnTo>
                <a:lnTo>
                  <a:pt x="81" y="237"/>
                </a:lnTo>
                <a:lnTo>
                  <a:pt x="83" y="218"/>
                </a:lnTo>
                <a:lnTo>
                  <a:pt x="85" y="202"/>
                </a:lnTo>
                <a:lnTo>
                  <a:pt x="85" y="190"/>
                </a:lnTo>
                <a:lnTo>
                  <a:pt x="85" y="180"/>
                </a:lnTo>
                <a:lnTo>
                  <a:pt x="81" y="167"/>
                </a:lnTo>
                <a:lnTo>
                  <a:pt x="77" y="153"/>
                </a:lnTo>
                <a:lnTo>
                  <a:pt x="71" y="138"/>
                </a:lnTo>
                <a:lnTo>
                  <a:pt x="82" y="136"/>
                </a:lnTo>
                <a:lnTo>
                  <a:pt x="95" y="131"/>
                </a:lnTo>
                <a:lnTo>
                  <a:pt x="109" y="122"/>
                </a:lnTo>
                <a:lnTo>
                  <a:pt x="122" y="112"/>
                </a:lnTo>
                <a:lnTo>
                  <a:pt x="133" y="100"/>
                </a:lnTo>
                <a:lnTo>
                  <a:pt x="139" y="85"/>
                </a:lnTo>
                <a:lnTo>
                  <a:pt x="141" y="71"/>
                </a:lnTo>
                <a:lnTo>
                  <a:pt x="137" y="56"/>
                </a:lnTo>
                <a:lnTo>
                  <a:pt x="152" y="55"/>
                </a:lnTo>
                <a:lnTo>
                  <a:pt x="169" y="51"/>
                </a:lnTo>
                <a:lnTo>
                  <a:pt x="190" y="46"/>
                </a:lnTo>
                <a:lnTo>
                  <a:pt x="212" y="38"/>
                </a:lnTo>
                <a:lnTo>
                  <a:pt x="233" y="30"/>
                </a:lnTo>
                <a:lnTo>
                  <a:pt x="252" y="19"/>
                </a:lnTo>
                <a:lnTo>
                  <a:pt x="267" y="10"/>
                </a:lnTo>
                <a:lnTo>
                  <a:pt x="277" y="0"/>
                </a:lnTo>
                <a:lnTo>
                  <a:pt x="276" y="12"/>
                </a:lnTo>
                <a:lnTo>
                  <a:pt x="279" y="26"/>
                </a:lnTo>
                <a:lnTo>
                  <a:pt x="283" y="42"/>
                </a:lnTo>
                <a:lnTo>
                  <a:pt x="289" y="57"/>
                </a:lnTo>
                <a:lnTo>
                  <a:pt x="299" y="73"/>
                </a:lnTo>
                <a:lnTo>
                  <a:pt x="311" y="86"/>
                </a:lnTo>
                <a:lnTo>
                  <a:pt x="326" y="98"/>
                </a:lnTo>
                <a:lnTo>
                  <a:pt x="342" y="106"/>
                </a:lnTo>
                <a:lnTo>
                  <a:pt x="331" y="107"/>
                </a:lnTo>
                <a:lnTo>
                  <a:pt x="319" y="110"/>
                </a:lnTo>
                <a:lnTo>
                  <a:pt x="310" y="114"/>
                </a:lnTo>
                <a:lnTo>
                  <a:pt x="300" y="120"/>
                </a:lnTo>
                <a:lnTo>
                  <a:pt x="293" y="126"/>
                </a:lnTo>
                <a:lnTo>
                  <a:pt x="291" y="136"/>
                </a:lnTo>
                <a:lnTo>
                  <a:pt x="292" y="145"/>
                </a:lnTo>
                <a:lnTo>
                  <a:pt x="299" y="156"/>
                </a:lnTo>
                <a:close/>
              </a:path>
            </a:pathLst>
          </a:custGeom>
          <a:solidFill>
            <a:srgbClr val="49A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60" name="Freeform 278"/>
          <p:cNvSpPr>
            <a:spLocks/>
          </p:cNvSpPr>
          <p:nvPr/>
        </p:nvSpPr>
        <p:spPr bwMode="auto">
          <a:xfrm>
            <a:off x="10088563" y="4976814"/>
            <a:ext cx="25400" cy="39687"/>
          </a:xfrm>
          <a:custGeom>
            <a:avLst/>
            <a:gdLst>
              <a:gd name="T0" fmla="*/ 0 w 30"/>
              <a:gd name="T1" fmla="*/ 2147483647 h 25"/>
              <a:gd name="T2" fmla="*/ 2147483647 w 30"/>
              <a:gd name="T3" fmla="*/ 2147483647 h 25"/>
              <a:gd name="T4" fmla="*/ 2147483647 w 30"/>
              <a:gd name="T5" fmla="*/ 2147483647 h 25"/>
              <a:gd name="T6" fmla="*/ 2147483647 w 30"/>
              <a:gd name="T7" fmla="*/ 0 h 25"/>
              <a:gd name="T8" fmla="*/ 2147483647 w 30"/>
              <a:gd name="T9" fmla="*/ 0 h 25"/>
              <a:gd name="T10" fmla="*/ 2147483647 w 30"/>
              <a:gd name="T11" fmla="*/ 2147483647 h 25"/>
              <a:gd name="T12" fmla="*/ 2147483647 w 30"/>
              <a:gd name="T13" fmla="*/ 2147483647 h 25"/>
              <a:gd name="T14" fmla="*/ 2147483647 w 30"/>
              <a:gd name="T15" fmla="*/ 2147483647 h 25"/>
              <a:gd name="T16" fmla="*/ 2147483647 w 30"/>
              <a:gd name="T17" fmla="*/ 2147483647 h 25"/>
              <a:gd name="T18" fmla="*/ 2147483647 w 30"/>
              <a:gd name="T19" fmla="*/ 2147483647 h 25"/>
              <a:gd name="T20" fmla="*/ 2147483647 w 30"/>
              <a:gd name="T21" fmla="*/ 2147483647 h 25"/>
              <a:gd name="T22" fmla="*/ 2147483647 w 30"/>
              <a:gd name="T23" fmla="*/ 2147483647 h 25"/>
              <a:gd name="T24" fmla="*/ 2147483647 w 30"/>
              <a:gd name="T25" fmla="*/ 2147483647 h 25"/>
              <a:gd name="T26" fmla="*/ 2147483647 w 30"/>
              <a:gd name="T27" fmla="*/ 2147483647 h 25"/>
              <a:gd name="T28" fmla="*/ 2147483647 w 30"/>
              <a:gd name="T29" fmla="*/ 2147483647 h 25"/>
              <a:gd name="T30" fmla="*/ 2147483647 w 30"/>
              <a:gd name="T31" fmla="*/ 2147483647 h 25"/>
              <a:gd name="T32" fmla="*/ 0 w 30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0" h="25">
                <a:moveTo>
                  <a:pt x="0" y="10"/>
                </a:moveTo>
                <a:lnTo>
                  <a:pt x="1" y="5"/>
                </a:lnTo>
                <a:lnTo>
                  <a:pt x="5" y="2"/>
                </a:ln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6" y="4"/>
                </a:lnTo>
                <a:lnTo>
                  <a:pt x="29" y="7"/>
                </a:lnTo>
                <a:lnTo>
                  <a:pt x="30" y="12"/>
                </a:lnTo>
                <a:lnTo>
                  <a:pt x="29" y="17"/>
                </a:lnTo>
                <a:lnTo>
                  <a:pt x="26" y="22"/>
                </a:lnTo>
                <a:lnTo>
                  <a:pt x="21" y="24"/>
                </a:lnTo>
                <a:lnTo>
                  <a:pt x="17" y="25"/>
                </a:lnTo>
                <a:lnTo>
                  <a:pt x="12" y="24"/>
                </a:lnTo>
                <a:lnTo>
                  <a:pt x="6" y="20"/>
                </a:lnTo>
                <a:lnTo>
                  <a:pt x="1" y="15"/>
                </a:lnTo>
                <a:lnTo>
                  <a:pt x="0" y="10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61" name="Freeform 279"/>
          <p:cNvSpPr>
            <a:spLocks/>
          </p:cNvSpPr>
          <p:nvPr/>
        </p:nvSpPr>
        <p:spPr bwMode="auto">
          <a:xfrm>
            <a:off x="10139363" y="5029201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2147483647 w 34"/>
              <a:gd name="T5" fmla="*/ 0 h 26"/>
              <a:gd name="T6" fmla="*/ 2147483647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2147483647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0 w 34"/>
              <a:gd name="T29" fmla="*/ 2147483647 h 26"/>
              <a:gd name="T30" fmla="*/ 0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26">
                <a:moveTo>
                  <a:pt x="3" y="3"/>
                </a:moveTo>
                <a:lnTo>
                  <a:pt x="10" y="1"/>
                </a:lnTo>
                <a:lnTo>
                  <a:pt x="17" y="0"/>
                </a:lnTo>
                <a:lnTo>
                  <a:pt x="25" y="2"/>
                </a:lnTo>
                <a:lnTo>
                  <a:pt x="30" y="4"/>
                </a:lnTo>
                <a:lnTo>
                  <a:pt x="33" y="8"/>
                </a:lnTo>
                <a:lnTo>
                  <a:pt x="34" y="13"/>
                </a:lnTo>
                <a:lnTo>
                  <a:pt x="34" y="20"/>
                </a:lnTo>
                <a:lnTo>
                  <a:pt x="31" y="24"/>
                </a:lnTo>
                <a:lnTo>
                  <a:pt x="26" y="26"/>
                </a:lnTo>
                <a:lnTo>
                  <a:pt x="18" y="26"/>
                </a:lnTo>
                <a:lnTo>
                  <a:pt x="10" y="25"/>
                </a:lnTo>
                <a:lnTo>
                  <a:pt x="6" y="21"/>
                </a:lnTo>
                <a:lnTo>
                  <a:pt x="3" y="16"/>
                </a:lnTo>
                <a:lnTo>
                  <a:pt x="0" y="11"/>
                </a:lnTo>
                <a:lnTo>
                  <a:pt x="0" y="7"/>
                </a:lnTo>
                <a:lnTo>
                  <a:pt x="3" y="3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62" name="Freeform 280"/>
          <p:cNvSpPr>
            <a:spLocks/>
          </p:cNvSpPr>
          <p:nvPr/>
        </p:nvSpPr>
        <p:spPr bwMode="auto">
          <a:xfrm>
            <a:off x="10079038" y="5078414"/>
            <a:ext cx="25400" cy="41275"/>
          </a:xfrm>
          <a:custGeom>
            <a:avLst/>
            <a:gdLst>
              <a:gd name="T0" fmla="*/ 2147483647 w 33"/>
              <a:gd name="T1" fmla="*/ 2147483647 h 26"/>
              <a:gd name="T2" fmla="*/ 2147483647 w 33"/>
              <a:gd name="T3" fmla="*/ 2147483647 h 26"/>
              <a:gd name="T4" fmla="*/ 2147483647 w 33"/>
              <a:gd name="T5" fmla="*/ 0 h 26"/>
              <a:gd name="T6" fmla="*/ 2147483647 w 33"/>
              <a:gd name="T7" fmla="*/ 0 h 26"/>
              <a:gd name="T8" fmla="*/ 2147483647 w 33"/>
              <a:gd name="T9" fmla="*/ 2147483647 h 26"/>
              <a:gd name="T10" fmla="*/ 2147483647 w 33"/>
              <a:gd name="T11" fmla="*/ 2147483647 h 26"/>
              <a:gd name="T12" fmla="*/ 2147483647 w 33"/>
              <a:gd name="T13" fmla="*/ 2147483647 h 26"/>
              <a:gd name="T14" fmla="*/ 2147483647 w 33"/>
              <a:gd name="T15" fmla="*/ 2147483647 h 26"/>
              <a:gd name="T16" fmla="*/ 2147483647 w 33"/>
              <a:gd name="T17" fmla="*/ 2147483647 h 26"/>
              <a:gd name="T18" fmla="*/ 2147483647 w 33"/>
              <a:gd name="T19" fmla="*/ 2147483647 h 26"/>
              <a:gd name="T20" fmla="*/ 2147483647 w 33"/>
              <a:gd name="T21" fmla="*/ 2147483647 h 26"/>
              <a:gd name="T22" fmla="*/ 2147483647 w 33"/>
              <a:gd name="T23" fmla="*/ 2147483647 h 26"/>
              <a:gd name="T24" fmla="*/ 2147483647 w 33"/>
              <a:gd name="T25" fmla="*/ 2147483647 h 26"/>
              <a:gd name="T26" fmla="*/ 2147483647 w 33"/>
              <a:gd name="T27" fmla="*/ 2147483647 h 26"/>
              <a:gd name="T28" fmla="*/ 0 w 33"/>
              <a:gd name="T29" fmla="*/ 2147483647 h 26"/>
              <a:gd name="T30" fmla="*/ 0 w 33"/>
              <a:gd name="T31" fmla="*/ 2147483647 h 26"/>
              <a:gd name="T32" fmla="*/ 2147483647 w 33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3" h="26">
                <a:moveTo>
                  <a:pt x="3" y="5"/>
                </a:moveTo>
                <a:lnTo>
                  <a:pt x="7" y="2"/>
                </a:lnTo>
                <a:lnTo>
                  <a:pt x="14" y="0"/>
                </a:lnTo>
                <a:lnTo>
                  <a:pt x="22" y="0"/>
                </a:lnTo>
                <a:lnTo>
                  <a:pt x="29" y="3"/>
                </a:lnTo>
                <a:lnTo>
                  <a:pt x="33" y="8"/>
                </a:lnTo>
                <a:lnTo>
                  <a:pt x="33" y="13"/>
                </a:lnTo>
                <a:lnTo>
                  <a:pt x="30" y="18"/>
                </a:lnTo>
                <a:lnTo>
                  <a:pt x="27" y="23"/>
                </a:lnTo>
                <a:lnTo>
                  <a:pt x="22" y="25"/>
                </a:lnTo>
                <a:lnTo>
                  <a:pt x="17" y="26"/>
                </a:lnTo>
                <a:lnTo>
                  <a:pt x="10" y="26"/>
                </a:lnTo>
                <a:lnTo>
                  <a:pt x="5" y="23"/>
                </a:lnTo>
                <a:lnTo>
                  <a:pt x="2" y="18"/>
                </a:lnTo>
                <a:lnTo>
                  <a:pt x="0" y="13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63" name="Freeform 281"/>
          <p:cNvSpPr>
            <a:spLocks/>
          </p:cNvSpPr>
          <p:nvPr/>
        </p:nvSpPr>
        <p:spPr bwMode="auto">
          <a:xfrm>
            <a:off x="10036175" y="5029200"/>
            <a:ext cx="26988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0 w 33"/>
              <a:gd name="T5" fmla="*/ 2147483647 h 25"/>
              <a:gd name="T6" fmla="*/ 0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2147483647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2147483647 h 25"/>
              <a:gd name="T26" fmla="*/ 2147483647 w 33"/>
              <a:gd name="T27" fmla="*/ 2147483647 h 25"/>
              <a:gd name="T28" fmla="*/ 2147483647 w 33"/>
              <a:gd name="T29" fmla="*/ 0 h 25"/>
              <a:gd name="T30" fmla="*/ 2147483647 w 33"/>
              <a:gd name="T31" fmla="*/ 0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3" h="25">
                <a:moveTo>
                  <a:pt x="5" y="1"/>
                </a:moveTo>
                <a:lnTo>
                  <a:pt x="1" y="5"/>
                </a:lnTo>
                <a:lnTo>
                  <a:pt x="0" y="10"/>
                </a:lnTo>
                <a:lnTo>
                  <a:pt x="0" y="15"/>
                </a:lnTo>
                <a:lnTo>
                  <a:pt x="3" y="21"/>
                </a:lnTo>
                <a:lnTo>
                  <a:pt x="8" y="23"/>
                </a:lnTo>
                <a:lnTo>
                  <a:pt x="16" y="25"/>
                </a:lnTo>
                <a:lnTo>
                  <a:pt x="24" y="25"/>
                </a:lnTo>
                <a:lnTo>
                  <a:pt x="29" y="23"/>
                </a:lnTo>
                <a:lnTo>
                  <a:pt x="32" y="20"/>
                </a:lnTo>
                <a:lnTo>
                  <a:pt x="33" y="14"/>
                </a:lnTo>
                <a:lnTo>
                  <a:pt x="33" y="10"/>
                </a:lnTo>
                <a:lnTo>
                  <a:pt x="32" y="6"/>
                </a:lnTo>
                <a:lnTo>
                  <a:pt x="28" y="3"/>
                </a:lnTo>
                <a:lnTo>
                  <a:pt x="20" y="0"/>
                </a:lnTo>
                <a:lnTo>
                  <a:pt x="12" y="0"/>
                </a:lnTo>
                <a:lnTo>
                  <a:pt x="5" y="1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64" name="Freeform 282"/>
          <p:cNvSpPr>
            <a:spLocks/>
          </p:cNvSpPr>
          <p:nvPr/>
        </p:nvSpPr>
        <p:spPr bwMode="auto">
          <a:xfrm>
            <a:off x="10020301" y="5103813"/>
            <a:ext cx="22225" cy="36512"/>
          </a:xfrm>
          <a:custGeom>
            <a:avLst/>
            <a:gdLst>
              <a:gd name="T0" fmla="*/ 0 w 28"/>
              <a:gd name="T1" fmla="*/ 2147483647 h 23"/>
              <a:gd name="T2" fmla="*/ 0 w 28"/>
              <a:gd name="T3" fmla="*/ 2147483647 h 23"/>
              <a:gd name="T4" fmla="*/ 0 w 28"/>
              <a:gd name="T5" fmla="*/ 2147483647 h 23"/>
              <a:gd name="T6" fmla="*/ 2147483647 w 28"/>
              <a:gd name="T7" fmla="*/ 2147483647 h 23"/>
              <a:gd name="T8" fmla="*/ 2147483647 w 28"/>
              <a:gd name="T9" fmla="*/ 2147483647 h 23"/>
              <a:gd name="T10" fmla="*/ 2147483647 w 28"/>
              <a:gd name="T11" fmla="*/ 0 h 23"/>
              <a:gd name="T12" fmla="*/ 2147483647 w 28"/>
              <a:gd name="T13" fmla="*/ 2147483647 h 23"/>
              <a:gd name="T14" fmla="*/ 2147483647 w 28"/>
              <a:gd name="T15" fmla="*/ 2147483647 h 23"/>
              <a:gd name="T16" fmla="*/ 2147483647 w 28"/>
              <a:gd name="T17" fmla="*/ 2147483647 h 23"/>
              <a:gd name="T18" fmla="*/ 2147483647 w 28"/>
              <a:gd name="T19" fmla="*/ 2147483647 h 23"/>
              <a:gd name="T20" fmla="*/ 2147483647 w 28"/>
              <a:gd name="T21" fmla="*/ 2147483647 h 23"/>
              <a:gd name="T22" fmla="*/ 2147483647 w 28"/>
              <a:gd name="T23" fmla="*/ 2147483647 h 23"/>
              <a:gd name="T24" fmla="*/ 2147483647 w 28"/>
              <a:gd name="T25" fmla="*/ 2147483647 h 23"/>
              <a:gd name="T26" fmla="*/ 2147483647 w 28"/>
              <a:gd name="T27" fmla="*/ 2147483647 h 23"/>
              <a:gd name="T28" fmla="*/ 2147483647 w 28"/>
              <a:gd name="T29" fmla="*/ 2147483647 h 23"/>
              <a:gd name="T30" fmla="*/ 2147483647 w 28"/>
              <a:gd name="T31" fmla="*/ 2147483647 h 23"/>
              <a:gd name="T32" fmla="*/ 0 w 28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8" h="23">
                <a:moveTo>
                  <a:pt x="0" y="15"/>
                </a:moveTo>
                <a:lnTo>
                  <a:pt x="0" y="11"/>
                </a:lnTo>
                <a:lnTo>
                  <a:pt x="0" y="7"/>
                </a:lnTo>
                <a:lnTo>
                  <a:pt x="4" y="3"/>
                </a:lnTo>
                <a:lnTo>
                  <a:pt x="11" y="1"/>
                </a:lnTo>
                <a:lnTo>
                  <a:pt x="19" y="0"/>
                </a:lnTo>
                <a:lnTo>
                  <a:pt x="24" y="1"/>
                </a:lnTo>
                <a:lnTo>
                  <a:pt x="27" y="4"/>
                </a:lnTo>
                <a:lnTo>
                  <a:pt x="28" y="8"/>
                </a:lnTo>
                <a:lnTo>
                  <a:pt x="28" y="12"/>
                </a:lnTo>
                <a:lnTo>
                  <a:pt x="27" y="17"/>
                </a:lnTo>
                <a:lnTo>
                  <a:pt x="23" y="21"/>
                </a:lnTo>
                <a:lnTo>
                  <a:pt x="19" y="23"/>
                </a:lnTo>
                <a:lnTo>
                  <a:pt x="13" y="23"/>
                </a:lnTo>
                <a:lnTo>
                  <a:pt x="8" y="21"/>
                </a:lnTo>
                <a:lnTo>
                  <a:pt x="3" y="18"/>
                </a:lnTo>
                <a:lnTo>
                  <a:pt x="0" y="15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65" name="Freeform 283"/>
          <p:cNvSpPr>
            <a:spLocks/>
          </p:cNvSpPr>
          <p:nvPr/>
        </p:nvSpPr>
        <p:spPr bwMode="auto">
          <a:xfrm>
            <a:off x="10063163" y="5159376"/>
            <a:ext cx="19050" cy="41275"/>
          </a:xfrm>
          <a:custGeom>
            <a:avLst/>
            <a:gdLst>
              <a:gd name="T0" fmla="*/ 2147483647 w 26"/>
              <a:gd name="T1" fmla="*/ 2147483647 h 26"/>
              <a:gd name="T2" fmla="*/ 2147483647 w 26"/>
              <a:gd name="T3" fmla="*/ 2147483647 h 26"/>
              <a:gd name="T4" fmla="*/ 0 w 26"/>
              <a:gd name="T5" fmla="*/ 2147483647 h 26"/>
              <a:gd name="T6" fmla="*/ 0 w 26"/>
              <a:gd name="T7" fmla="*/ 2147483647 h 26"/>
              <a:gd name="T8" fmla="*/ 0 w 26"/>
              <a:gd name="T9" fmla="*/ 2147483647 h 26"/>
              <a:gd name="T10" fmla="*/ 2147483647 w 26"/>
              <a:gd name="T11" fmla="*/ 2147483647 h 26"/>
              <a:gd name="T12" fmla="*/ 2147483647 w 26"/>
              <a:gd name="T13" fmla="*/ 2147483647 h 26"/>
              <a:gd name="T14" fmla="*/ 2147483647 w 26"/>
              <a:gd name="T15" fmla="*/ 2147483647 h 26"/>
              <a:gd name="T16" fmla="*/ 2147483647 w 26"/>
              <a:gd name="T17" fmla="*/ 0 h 26"/>
              <a:gd name="T18" fmla="*/ 2147483647 w 26"/>
              <a:gd name="T19" fmla="*/ 2147483647 h 26"/>
              <a:gd name="T20" fmla="*/ 2147483647 w 26"/>
              <a:gd name="T21" fmla="*/ 2147483647 h 26"/>
              <a:gd name="T22" fmla="*/ 2147483647 w 26"/>
              <a:gd name="T23" fmla="*/ 2147483647 h 26"/>
              <a:gd name="T24" fmla="*/ 2147483647 w 26"/>
              <a:gd name="T25" fmla="*/ 2147483647 h 26"/>
              <a:gd name="T26" fmla="*/ 2147483647 w 26"/>
              <a:gd name="T27" fmla="*/ 2147483647 h 26"/>
              <a:gd name="T28" fmla="*/ 2147483647 w 26"/>
              <a:gd name="T29" fmla="*/ 2147483647 h 26"/>
              <a:gd name="T30" fmla="*/ 2147483647 w 26"/>
              <a:gd name="T31" fmla="*/ 2147483647 h 26"/>
              <a:gd name="T32" fmla="*/ 2147483647 w 26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" h="26">
                <a:moveTo>
                  <a:pt x="8" y="26"/>
                </a:moveTo>
                <a:lnTo>
                  <a:pt x="3" y="25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3" y="8"/>
                </a:lnTo>
                <a:lnTo>
                  <a:pt x="7" y="3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3" y="5"/>
                </a:lnTo>
                <a:lnTo>
                  <a:pt x="24" y="10"/>
                </a:lnTo>
                <a:lnTo>
                  <a:pt x="26" y="14"/>
                </a:lnTo>
                <a:lnTo>
                  <a:pt x="24" y="18"/>
                </a:lnTo>
                <a:lnTo>
                  <a:pt x="20" y="22"/>
                </a:lnTo>
                <a:lnTo>
                  <a:pt x="15" y="25"/>
                </a:lnTo>
                <a:lnTo>
                  <a:pt x="8" y="26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66" name="Freeform 284"/>
          <p:cNvSpPr>
            <a:spLocks/>
          </p:cNvSpPr>
          <p:nvPr/>
        </p:nvSpPr>
        <p:spPr bwMode="auto">
          <a:xfrm>
            <a:off x="10098088" y="5122864"/>
            <a:ext cx="23812" cy="46037"/>
          </a:xfrm>
          <a:custGeom>
            <a:avLst/>
            <a:gdLst>
              <a:gd name="T0" fmla="*/ 2147483647 w 29"/>
              <a:gd name="T1" fmla="*/ 2147483647 h 29"/>
              <a:gd name="T2" fmla="*/ 2147483647 w 29"/>
              <a:gd name="T3" fmla="*/ 2147483647 h 29"/>
              <a:gd name="T4" fmla="*/ 2147483647 w 29"/>
              <a:gd name="T5" fmla="*/ 2147483647 h 29"/>
              <a:gd name="T6" fmla="*/ 2147483647 w 29"/>
              <a:gd name="T7" fmla="*/ 2147483647 h 29"/>
              <a:gd name="T8" fmla="*/ 2147483647 w 29"/>
              <a:gd name="T9" fmla="*/ 0 h 29"/>
              <a:gd name="T10" fmla="*/ 2147483647 w 29"/>
              <a:gd name="T11" fmla="*/ 2147483647 h 29"/>
              <a:gd name="T12" fmla="*/ 2147483647 w 29"/>
              <a:gd name="T13" fmla="*/ 2147483647 h 29"/>
              <a:gd name="T14" fmla="*/ 2147483647 w 29"/>
              <a:gd name="T15" fmla="*/ 2147483647 h 29"/>
              <a:gd name="T16" fmla="*/ 2147483647 w 29"/>
              <a:gd name="T17" fmla="*/ 2147483647 h 29"/>
              <a:gd name="T18" fmla="*/ 2147483647 w 29"/>
              <a:gd name="T19" fmla="*/ 2147483647 h 29"/>
              <a:gd name="T20" fmla="*/ 2147483647 w 29"/>
              <a:gd name="T21" fmla="*/ 2147483647 h 29"/>
              <a:gd name="T22" fmla="*/ 2147483647 w 29"/>
              <a:gd name="T23" fmla="*/ 2147483647 h 29"/>
              <a:gd name="T24" fmla="*/ 2147483647 w 29"/>
              <a:gd name="T25" fmla="*/ 2147483647 h 29"/>
              <a:gd name="T26" fmla="*/ 2147483647 w 29"/>
              <a:gd name="T27" fmla="*/ 2147483647 h 29"/>
              <a:gd name="T28" fmla="*/ 2147483647 w 29"/>
              <a:gd name="T29" fmla="*/ 2147483647 h 29"/>
              <a:gd name="T30" fmla="*/ 0 w 29"/>
              <a:gd name="T31" fmla="*/ 2147483647 h 29"/>
              <a:gd name="T32" fmla="*/ 2147483647 w 29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" h="29">
                <a:moveTo>
                  <a:pt x="1" y="14"/>
                </a:moveTo>
                <a:lnTo>
                  <a:pt x="4" y="10"/>
                </a:lnTo>
                <a:lnTo>
                  <a:pt x="6" y="5"/>
                </a:lnTo>
                <a:lnTo>
                  <a:pt x="12" y="1"/>
                </a:lnTo>
                <a:lnTo>
                  <a:pt x="18" y="0"/>
                </a:lnTo>
                <a:lnTo>
                  <a:pt x="25" y="1"/>
                </a:lnTo>
                <a:lnTo>
                  <a:pt x="28" y="4"/>
                </a:lnTo>
                <a:lnTo>
                  <a:pt x="29" y="9"/>
                </a:lnTo>
                <a:lnTo>
                  <a:pt x="29" y="14"/>
                </a:lnTo>
                <a:lnTo>
                  <a:pt x="26" y="19"/>
                </a:lnTo>
                <a:lnTo>
                  <a:pt x="21" y="24"/>
                </a:lnTo>
                <a:lnTo>
                  <a:pt x="14" y="28"/>
                </a:lnTo>
                <a:lnTo>
                  <a:pt x="9" y="29"/>
                </a:lnTo>
                <a:lnTo>
                  <a:pt x="5" y="28"/>
                </a:lnTo>
                <a:lnTo>
                  <a:pt x="1" y="23"/>
                </a:lnTo>
                <a:lnTo>
                  <a:pt x="0" y="19"/>
                </a:lnTo>
                <a:lnTo>
                  <a:pt x="1" y="14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67" name="Freeform 285"/>
          <p:cNvSpPr>
            <a:spLocks/>
          </p:cNvSpPr>
          <p:nvPr/>
        </p:nvSpPr>
        <p:spPr bwMode="auto">
          <a:xfrm>
            <a:off x="10128251" y="5130800"/>
            <a:ext cx="23813" cy="38100"/>
          </a:xfrm>
          <a:custGeom>
            <a:avLst/>
            <a:gdLst>
              <a:gd name="T0" fmla="*/ 2147483647 w 31"/>
              <a:gd name="T1" fmla="*/ 2147483647 h 24"/>
              <a:gd name="T2" fmla="*/ 2147483647 w 31"/>
              <a:gd name="T3" fmla="*/ 2147483647 h 24"/>
              <a:gd name="T4" fmla="*/ 2147483647 w 31"/>
              <a:gd name="T5" fmla="*/ 2147483647 h 24"/>
              <a:gd name="T6" fmla="*/ 2147483647 w 31"/>
              <a:gd name="T7" fmla="*/ 2147483647 h 24"/>
              <a:gd name="T8" fmla="*/ 2147483647 w 31"/>
              <a:gd name="T9" fmla="*/ 2147483647 h 24"/>
              <a:gd name="T10" fmla="*/ 2147483647 w 31"/>
              <a:gd name="T11" fmla="*/ 2147483647 h 24"/>
              <a:gd name="T12" fmla="*/ 2147483647 w 31"/>
              <a:gd name="T13" fmla="*/ 2147483647 h 24"/>
              <a:gd name="T14" fmla="*/ 2147483647 w 31"/>
              <a:gd name="T15" fmla="*/ 2147483647 h 24"/>
              <a:gd name="T16" fmla="*/ 2147483647 w 31"/>
              <a:gd name="T17" fmla="*/ 2147483647 h 24"/>
              <a:gd name="T18" fmla="*/ 2147483647 w 31"/>
              <a:gd name="T19" fmla="*/ 2147483647 h 24"/>
              <a:gd name="T20" fmla="*/ 2147483647 w 31"/>
              <a:gd name="T21" fmla="*/ 2147483647 h 24"/>
              <a:gd name="T22" fmla="*/ 0 w 31"/>
              <a:gd name="T23" fmla="*/ 2147483647 h 24"/>
              <a:gd name="T24" fmla="*/ 2147483647 w 31"/>
              <a:gd name="T25" fmla="*/ 2147483647 h 24"/>
              <a:gd name="T26" fmla="*/ 2147483647 w 31"/>
              <a:gd name="T27" fmla="*/ 2147483647 h 24"/>
              <a:gd name="T28" fmla="*/ 2147483647 w 31"/>
              <a:gd name="T29" fmla="*/ 2147483647 h 24"/>
              <a:gd name="T30" fmla="*/ 2147483647 w 31"/>
              <a:gd name="T31" fmla="*/ 0 h 24"/>
              <a:gd name="T32" fmla="*/ 2147483647 w 31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1" h="24">
                <a:moveTo>
                  <a:pt x="26" y="2"/>
                </a:moveTo>
                <a:lnTo>
                  <a:pt x="28" y="5"/>
                </a:lnTo>
                <a:lnTo>
                  <a:pt x="31" y="8"/>
                </a:lnTo>
                <a:lnTo>
                  <a:pt x="31" y="12"/>
                </a:lnTo>
                <a:lnTo>
                  <a:pt x="30" y="16"/>
                </a:lnTo>
                <a:lnTo>
                  <a:pt x="26" y="19"/>
                </a:lnTo>
                <a:lnTo>
                  <a:pt x="20" y="23"/>
                </a:lnTo>
                <a:lnTo>
                  <a:pt x="15" y="24"/>
                </a:lnTo>
                <a:lnTo>
                  <a:pt x="11" y="24"/>
                </a:lnTo>
                <a:lnTo>
                  <a:pt x="7" y="21"/>
                </a:lnTo>
                <a:lnTo>
                  <a:pt x="3" y="17"/>
                </a:lnTo>
                <a:lnTo>
                  <a:pt x="0" y="13"/>
                </a:lnTo>
                <a:lnTo>
                  <a:pt x="1" y="9"/>
                </a:lnTo>
                <a:lnTo>
                  <a:pt x="5" y="5"/>
                </a:lnTo>
                <a:lnTo>
                  <a:pt x="9" y="2"/>
                </a:lnTo>
                <a:lnTo>
                  <a:pt x="16" y="0"/>
                </a:lnTo>
                <a:lnTo>
                  <a:pt x="26" y="2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68" name="Freeform 286"/>
          <p:cNvSpPr>
            <a:spLocks/>
          </p:cNvSpPr>
          <p:nvPr/>
        </p:nvSpPr>
        <p:spPr bwMode="auto">
          <a:xfrm>
            <a:off x="9859964" y="5184775"/>
            <a:ext cx="200025" cy="209550"/>
          </a:xfrm>
          <a:custGeom>
            <a:avLst/>
            <a:gdLst>
              <a:gd name="T0" fmla="*/ 2147483647 w 250"/>
              <a:gd name="T1" fmla="*/ 2147483647 h 132"/>
              <a:gd name="T2" fmla="*/ 2147483647 w 250"/>
              <a:gd name="T3" fmla="*/ 2147483647 h 132"/>
              <a:gd name="T4" fmla="*/ 2147483647 w 250"/>
              <a:gd name="T5" fmla="*/ 2147483647 h 132"/>
              <a:gd name="T6" fmla="*/ 2147483647 w 250"/>
              <a:gd name="T7" fmla="*/ 2147483647 h 132"/>
              <a:gd name="T8" fmla="*/ 2147483647 w 250"/>
              <a:gd name="T9" fmla="*/ 2147483647 h 132"/>
              <a:gd name="T10" fmla="*/ 2147483647 w 250"/>
              <a:gd name="T11" fmla="*/ 2147483647 h 132"/>
              <a:gd name="T12" fmla="*/ 2147483647 w 250"/>
              <a:gd name="T13" fmla="*/ 2147483647 h 132"/>
              <a:gd name="T14" fmla="*/ 2147483647 w 250"/>
              <a:gd name="T15" fmla="*/ 2147483647 h 132"/>
              <a:gd name="T16" fmla="*/ 2147483647 w 250"/>
              <a:gd name="T17" fmla="*/ 2147483647 h 132"/>
              <a:gd name="T18" fmla="*/ 2147483647 w 250"/>
              <a:gd name="T19" fmla="*/ 2147483647 h 132"/>
              <a:gd name="T20" fmla="*/ 2147483647 w 250"/>
              <a:gd name="T21" fmla="*/ 2147483647 h 132"/>
              <a:gd name="T22" fmla="*/ 2147483647 w 250"/>
              <a:gd name="T23" fmla="*/ 2147483647 h 132"/>
              <a:gd name="T24" fmla="*/ 2147483647 w 250"/>
              <a:gd name="T25" fmla="*/ 2147483647 h 132"/>
              <a:gd name="T26" fmla="*/ 2147483647 w 250"/>
              <a:gd name="T27" fmla="*/ 2147483647 h 132"/>
              <a:gd name="T28" fmla="*/ 2147483647 w 250"/>
              <a:gd name="T29" fmla="*/ 2147483647 h 132"/>
              <a:gd name="T30" fmla="*/ 2147483647 w 250"/>
              <a:gd name="T31" fmla="*/ 2147483647 h 132"/>
              <a:gd name="T32" fmla="*/ 2147483647 w 250"/>
              <a:gd name="T33" fmla="*/ 2147483647 h 132"/>
              <a:gd name="T34" fmla="*/ 2147483647 w 250"/>
              <a:gd name="T35" fmla="*/ 2147483647 h 132"/>
              <a:gd name="T36" fmla="*/ 2147483647 w 250"/>
              <a:gd name="T37" fmla="*/ 2147483647 h 132"/>
              <a:gd name="T38" fmla="*/ 2147483647 w 250"/>
              <a:gd name="T39" fmla="*/ 2147483647 h 132"/>
              <a:gd name="T40" fmla="*/ 2147483647 w 250"/>
              <a:gd name="T41" fmla="*/ 2147483647 h 132"/>
              <a:gd name="T42" fmla="*/ 2147483647 w 250"/>
              <a:gd name="T43" fmla="*/ 2147483647 h 132"/>
              <a:gd name="T44" fmla="*/ 2147483647 w 250"/>
              <a:gd name="T45" fmla="*/ 2147483647 h 132"/>
              <a:gd name="T46" fmla="*/ 2147483647 w 250"/>
              <a:gd name="T47" fmla="*/ 2147483647 h 132"/>
              <a:gd name="T48" fmla="*/ 2147483647 w 250"/>
              <a:gd name="T49" fmla="*/ 2147483647 h 132"/>
              <a:gd name="T50" fmla="*/ 2147483647 w 250"/>
              <a:gd name="T51" fmla="*/ 2147483647 h 132"/>
              <a:gd name="T52" fmla="*/ 2147483647 w 250"/>
              <a:gd name="T53" fmla="*/ 2147483647 h 132"/>
              <a:gd name="T54" fmla="*/ 2147483647 w 250"/>
              <a:gd name="T55" fmla="*/ 2147483647 h 132"/>
              <a:gd name="T56" fmla="*/ 2147483647 w 250"/>
              <a:gd name="T57" fmla="*/ 2147483647 h 132"/>
              <a:gd name="T58" fmla="*/ 2147483647 w 250"/>
              <a:gd name="T59" fmla="*/ 2147483647 h 132"/>
              <a:gd name="T60" fmla="*/ 2147483647 w 250"/>
              <a:gd name="T61" fmla="*/ 2147483647 h 132"/>
              <a:gd name="T62" fmla="*/ 2147483647 w 250"/>
              <a:gd name="T63" fmla="*/ 2147483647 h 132"/>
              <a:gd name="T64" fmla="*/ 0 w 250"/>
              <a:gd name="T65" fmla="*/ 2147483647 h 132"/>
              <a:gd name="T66" fmla="*/ 2147483647 w 250"/>
              <a:gd name="T67" fmla="*/ 2147483647 h 132"/>
              <a:gd name="T68" fmla="*/ 2147483647 w 250"/>
              <a:gd name="T69" fmla="*/ 2147483647 h 132"/>
              <a:gd name="T70" fmla="*/ 2147483647 w 250"/>
              <a:gd name="T71" fmla="*/ 2147483647 h 132"/>
              <a:gd name="T72" fmla="*/ 2147483647 w 250"/>
              <a:gd name="T73" fmla="*/ 2147483647 h 132"/>
              <a:gd name="T74" fmla="*/ 2147483647 w 250"/>
              <a:gd name="T75" fmla="*/ 2147483647 h 132"/>
              <a:gd name="T76" fmla="*/ 2147483647 w 250"/>
              <a:gd name="T77" fmla="*/ 2147483647 h 132"/>
              <a:gd name="T78" fmla="*/ 2147483647 w 250"/>
              <a:gd name="T79" fmla="*/ 2147483647 h 132"/>
              <a:gd name="T80" fmla="*/ 2147483647 w 250"/>
              <a:gd name="T81" fmla="*/ 2147483647 h 132"/>
              <a:gd name="T82" fmla="*/ 2147483647 w 250"/>
              <a:gd name="T83" fmla="*/ 2147483647 h 132"/>
              <a:gd name="T84" fmla="*/ 2147483647 w 250"/>
              <a:gd name="T85" fmla="*/ 2147483647 h 132"/>
              <a:gd name="T86" fmla="*/ 2147483647 w 250"/>
              <a:gd name="T87" fmla="*/ 2147483647 h 132"/>
              <a:gd name="T88" fmla="*/ 2147483647 w 250"/>
              <a:gd name="T89" fmla="*/ 2147483647 h 132"/>
              <a:gd name="T90" fmla="*/ 2147483647 w 250"/>
              <a:gd name="T91" fmla="*/ 2147483647 h 132"/>
              <a:gd name="T92" fmla="*/ 2147483647 w 250"/>
              <a:gd name="T93" fmla="*/ 2147483647 h 132"/>
              <a:gd name="T94" fmla="*/ 2147483647 w 250"/>
              <a:gd name="T95" fmla="*/ 2147483647 h 132"/>
              <a:gd name="T96" fmla="*/ 2147483647 w 250"/>
              <a:gd name="T97" fmla="*/ 2147483647 h 132"/>
              <a:gd name="T98" fmla="*/ 2147483647 w 250"/>
              <a:gd name="T99" fmla="*/ 2147483647 h 132"/>
              <a:gd name="T100" fmla="*/ 2147483647 w 250"/>
              <a:gd name="T101" fmla="*/ 2147483647 h 132"/>
              <a:gd name="T102" fmla="*/ 2147483647 w 250"/>
              <a:gd name="T103" fmla="*/ 2147483647 h 13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50" h="132">
                <a:moveTo>
                  <a:pt x="250" y="14"/>
                </a:moveTo>
                <a:lnTo>
                  <a:pt x="249" y="14"/>
                </a:lnTo>
                <a:lnTo>
                  <a:pt x="246" y="13"/>
                </a:lnTo>
                <a:lnTo>
                  <a:pt x="245" y="12"/>
                </a:lnTo>
                <a:lnTo>
                  <a:pt x="242" y="11"/>
                </a:lnTo>
                <a:lnTo>
                  <a:pt x="241" y="9"/>
                </a:lnTo>
                <a:lnTo>
                  <a:pt x="239" y="8"/>
                </a:lnTo>
                <a:lnTo>
                  <a:pt x="238" y="6"/>
                </a:lnTo>
                <a:lnTo>
                  <a:pt x="238" y="4"/>
                </a:lnTo>
                <a:lnTo>
                  <a:pt x="234" y="8"/>
                </a:lnTo>
                <a:lnTo>
                  <a:pt x="230" y="11"/>
                </a:lnTo>
                <a:lnTo>
                  <a:pt x="227" y="14"/>
                </a:lnTo>
                <a:lnTo>
                  <a:pt x="225" y="16"/>
                </a:lnTo>
                <a:lnTo>
                  <a:pt x="215" y="13"/>
                </a:lnTo>
                <a:lnTo>
                  <a:pt x="201" y="10"/>
                </a:lnTo>
                <a:lnTo>
                  <a:pt x="184" y="6"/>
                </a:lnTo>
                <a:lnTo>
                  <a:pt x="167" y="4"/>
                </a:lnTo>
                <a:lnTo>
                  <a:pt x="148" y="1"/>
                </a:lnTo>
                <a:lnTo>
                  <a:pt x="132" y="0"/>
                </a:lnTo>
                <a:lnTo>
                  <a:pt x="118" y="0"/>
                </a:lnTo>
                <a:lnTo>
                  <a:pt x="108" y="1"/>
                </a:lnTo>
                <a:lnTo>
                  <a:pt x="97" y="4"/>
                </a:lnTo>
                <a:lnTo>
                  <a:pt x="96" y="5"/>
                </a:lnTo>
                <a:lnTo>
                  <a:pt x="100" y="5"/>
                </a:lnTo>
                <a:lnTo>
                  <a:pt x="108" y="4"/>
                </a:lnTo>
                <a:lnTo>
                  <a:pt x="122" y="4"/>
                </a:lnTo>
                <a:lnTo>
                  <a:pt x="135" y="4"/>
                </a:lnTo>
                <a:lnTo>
                  <a:pt x="151" y="6"/>
                </a:lnTo>
                <a:lnTo>
                  <a:pt x="166" y="9"/>
                </a:lnTo>
                <a:lnTo>
                  <a:pt x="180" y="12"/>
                </a:lnTo>
                <a:lnTo>
                  <a:pt x="192" y="15"/>
                </a:lnTo>
                <a:lnTo>
                  <a:pt x="203" y="19"/>
                </a:lnTo>
                <a:lnTo>
                  <a:pt x="211" y="24"/>
                </a:lnTo>
                <a:lnTo>
                  <a:pt x="214" y="27"/>
                </a:lnTo>
                <a:lnTo>
                  <a:pt x="213" y="28"/>
                </a:lnTo>
                <a:lnTo>
                  <a:pt x="207" y="29"/>
                </a:lnTo>
                <a:lnTo>
                  <a:pt x="202" y="31"/>
                </a:lnTo>
                <a:lnTo>
                  <a:pt x="195" y="34"/>
                </a:lnTo>
                <a:lnTo>
                  <a:pt x="187" y="37"/>
                </a:lnTo>
                <a:lnTo>
                  <a:pt x="180" y="40"/>
                </a:lnTo>
                <a:lnTo>
                  <a:pt x="175" y="43"/>
                </a:lnTo>
                <a:lnTo>
                  <a:pt x="167" y="40"/>
                </a:lnTo>
                <a:lnTo>
                  <a:pt x="155" y="38"/>
                </a:lnTo>
                <a:lnTo>
                  <a:pt x="142" y="35"/>
                </a:lnTo>
                <a:lnTo>
                  <a:pt x="127" y="32"/>
                </a:lnTo>
                <a:lnTo>
                  <a:pt x="111" y="30"/>
                </a:lnTo>
                <a:lnTo>
                  <a:pt x="96" y="29"/>
                </a:lnTo>
                <a:lnTo>
                  <a:pt x="84" y="29"/>
                </a:lnTo>
                <a:lnTo>
                  <a:pt x="73" y="31"/>
                </a:lnTo>
                <a:lnTo>
                  <a:pt x="67" y="34"/>
                </a:lnTo>
                <a:lnTo>
                  <a:pt x="63" y="36"/>
                </a:lnTo>
                <a:lnTo>
                  <a:pt x="64" y="37"/>
                </a:lnTo>
                <a:lnTo>
                  <a:pt x="72" y="36"/>
                </a:lnTo>
                <a:lnTo>
                  <a:pt x="77" y="35"/>
                </a:lnTo>
                <a:lnTo>
                  <a:pt x="84" y="35"/>
                </a:lnTo>
                <a:lnTo>
                  <a:pt x="92" y="35"/>
                </a:lnTo>
                <a:lnTo>
                  <a:pt x="99" y="36"/>
                </a:lnTo>
                <a:lnTo>
                  <a:pt x="107" y="36"/>
                </a:lnTo>
                <a:lnTo>
                  <a:pt x="115" y="37"/>
                </a:lnTo>
                <a:lnTo>
                  <a:pt x="123" y="39"/>
                </a:lnTo>
                <a:lnTo>
                  <a:pt x="130" y="40"/>
                </a:lnTo>
                <a:lnTo>
                  <a:pt x="143" y="43"/>
                </a:lnTo>
                <a:lnTo>
                  <a:pt x="154" y="45"/>
                </a:lnTo>
                <a:lnTo>
                  <a:pt x="160" y="47"/>
                </a:lnTo>
                <a:lnTo>
                  <a:pt x="166" y="49"/>
                </a:lnTo>
                <a:lnTo>
                  <a:pt x="162" y="51"/>
                </a:lnTo>
                <a:lnTo>
                  <a:pt x="156" y="53"/>
                </a:lnTo>
                <a:lnTo>
                  <a:pt x="150" y="55"/>
                </a:lnTo>
                <a:lnTo>
                  <a:pt x="143" y="58"/>
                </a:lnTo>
                <a:lnTo>
                  <a:pt x="136" y="60"/>
                </a:lnTo>
                <a:lnTo>
                  <a:pt x="130" y="61"/>
                </a:lnTo>
                <a:lnTo>
                  <a:pt x="124" y="63"/>
                </a:lnTo>
                <a:lnTo>
                  <a:pt x="120" y="64"/>
                </a:lnTo>
                <a:lnTo>
                  <a:pt x="116" y="65"/>
                </a:lnTo>
                <a:lnTo>
                  <a:pt x="111" y="65"/>
                </a:lnTo>
                <a:lnTo>
                  <a:pt x="104" y="64"/>
                </a:lnTo>
                <a:lnTo>
                  <a:pt x="99" y="63"/>
                </a:lnTo>
                <a:lnTo>
                  <a:pt x="92" y="61"/>
                </a:lnTo>
                <a:lnTo>
                  <a:pt x="85" y="59"/>
                </a:lnTo>
                <a:lnTo>
                  <a:pt x="79" y="58"/>
                </a:lnTo>
                <a:lnTo>
                  <a:pt x="73" y="55"/>
                </a:lnTo>
                <a:lnTo>
                  <a:pt x="64" y="53"/>
                </a:lnTo>
                <a:lnTo>
                  <a:pt x="55" y="53"/>
                </a:lnTo>
                <a:lnTo>
                  <a:pt x="51" y="55"/>
                </a:lnTo>
                <a:lnTo>
                  <a:pt x="55" y="58"/>
                </a:lnTo>
                <a:lnTo>
                  <a:pt x="65" y="61"/>
                </a:lnTo>
                <a:lnTo>
                  <a:pt x="77" y="64"/>
                </a:lnTo>
                <a:lnTo>
                  <a:pt x="87" y="67"/>
                </a:lnTo>
                <a:lnTo>
                  <a:pt x="93" y="70"/>
                </a:lnTo>
                <a:lnTo>
                  <a:pt x="85" y="72"/>
                </a:lnTo>
                <a:lnTo>
                  <a:pt x="75" y="75"/>
                </a:lnTo>
                <a:lnTo>
                  <a:pt x="61" y="78"/>
                </a:lnTo>
                <a:lnTo>
                  <a:pt x="48" y="81"/>
                </a:lnTo>
                <a:lnTo>
                  <a:pt x="33" y="84"/>
                </a:lnTo>
                <a:lnTo>
                  <a:pt x="21" y="87"/>
                </a:lnTo>
                <a:lnTo>
                  <a:pt x="10" y="89"/>
                </a:lnTo>
                <a:lnTo>
                  <a:pt x="5" y="91"/>
                </a:lnTo>
                <a:lnTo>
                  <a:pt x="0" y="93"/>
                </a:lnTo>
                <a:lnTo>
                  <a:pt x="0" y="94"/>
                </a:lnTo>
                <a:lnTo>
                  <a:pt x="4" y="94"/>
                </a:lnTo>
                <a:lnTo>
                  <a:pt x="12" y="94"/>
                </a:lnTo>
                <a:lnTo>
                  <a:pt x="21" y="94"/>
                </a:lnTo>
                <a:lnTo>
                  <a:pt x="33" y="92"/>
                </a:lnTo>
                <a:lnTo>
                  <a:pt x="47" y="91"/>
                </a:lnTo>
                <a:lnTo>
                  <a:pt x="61" y="88"/>
                </a:lnTo>
                <a:lnTo>
                  <a:pt x="75" y="85"/>
                </a:lnTo>
                <a:lnTo>
                  <a:pt x="88" y="82"/>
                </a:lnTo>
                <a:lnTo>
                  <a:pt x="99" y="80"/>
                </a:lnTo>
                <a:lnTo>
                  <a:pt x="105" y="77"/>
                </a:lnTo>
                <a:lnTo>
                  <a:pt x="104" y="88"/>
                </a:lnTo>
                <a:lnTo>
                  <a:pt x="99" y="103"/>
                </a:lnTo>
                <a:lnTo>
                  <a:pt x="93" y="117"/>
                </a:lnTo>
                <a:lnTo>
                  <a:pt x="87" y="127"/>
                </a:lnTo>
                <a:lnTo>
                  <a:pt x="83" y="131"/>
                </a:lnTo>
                <a:lnTo>
                  <a:pt x="84" y="132"/>
                </a:lnTo>
                <a:lnTo>
                  <a:pt x="88" y="131"/>
                </a:lnTo>
                <a:lnTo>
                  <a:pt x="92" y="128"/>
                </a:lnTo>
                <a:lnTo>
                  <a:pt x="100" y="118"/>
                </a:lnTo>
                <a:lnTo>
                  <a:pt x="109" y="104"/>
                </a:lnTo>
                <a:lnTo>
                  <a:pt x="119" y="88"/>
                </a:lnTo>
                <a:lnTo>
                  <a:pt x="123" y="77"/>
                </a:lnTo>
                <a:lnTo>
                  <a:pt x="128" y="76"/>
                </a:lnTo>
                <a:lnTo>
                  <a:pt x="136" y="73"/>
                </a:lnTo>
                <a:lnTo>
                  <a:pt x="144" y="71"/>
                </a:lnTo>
                <a:lnTo>
                  <a:pt x="152" y="68"/>
                </a:lnTo>
                <a:lnTo>
                  <a:pt x="160" y="66"/>
                </a:lnTo>
                <a:lnTo>
                  <a:pt x="168" y="63"/>
                </a:lnTo>
                <a:lnTo>
                  <a:pt x="175" y="61"/>
                </a:lnTo>
                <a:lnTo>
                  <a:pt x="179" y="60"/>
                </a:lnTo>
                <a:lnTo>
                  <a:pt x="179" y="71"/>
                </a:lnTo>
                <a:lnTo>
                  <a:pt x="176" y="86"/>
                </a:lnTo>
                <a:lnTo>
                  <a:pt x="172" y="103"/>
                </a:lnTo>
                <a:lnTo>
                  <a:pt x="168" y="114"/>
                </a:lnTo>
                <a:lnTo>
                  <a:pt x="166" y="119"/>
                </a:lnTo>
                <a:lnTo>
                  <a:pt x="167" y="121"/>
                </a:lnTo>
                <a:lnTo>
                  <a:pt x="170" y="120"/>
                </a:lnTo>
                <a:lnTo>
                  <a:pt x="174" y="114"/>
                </a:lnTo>
                <a:lnTo>
                  <a:pt x="180" y="103"/>
                </a:lnTo>
                <a:lnTo>
                  <a:pt x="188" y="87"/>
                </a:lnTo>
                <a:lnTo>
                  <a:pt x="194" y="70"/>
                </a:lnTo>
                <a:lnTo>
                  <a:pt x="194" y="54"/>
                </a:lnTo>
                <a:lnTo>
                  <a:pt x="205" y="48"/>
                </a:lnTo>
                <a:lnTo>
                  <a:pt x="213" y="41"/>
                </a:lnTo>
                <a:lnTo>
                  <a:pt x="219" y="36"/>
                </a:lnTo>
                <a:lnTo>
                  <a:pt x="225" y="32"/>
                </a:lnTo>
                <a:lnTo>
                  <a:pt x="227" y="30"/>
                </a:lnTo>
                <a:lnTo>
                  <a:pt x="231" y="29"/>
                </a:lnTo>
                <a:lnTo>
                  <a:pt x="233" y="31"/>
                </a:lnTo>
                <a:lnTo>
                  <a:pt x="233" y="36"/>
                </a:lnTo>
                <a:lnTo>
                  <a:pt x="231" y="47"/>
                </a:lnTo>
                <a:lnTo>
                  <a:pt x="230" y="64"/>
                </a:lnTo>
                <a:lnTo>
                  <a:pt x="229" y="81"/>
                </a:lnTo>
                <a:lnTo>
                  <a:pt x="226" y="93"/>
                </a:lnTo>
                <a:lnTo>
                  <a:pt x="235" y="78"/>
                </a:lnTo>
                <a:lnTo>
                  <a:pt x="242" y="57"/>
                </a:lnTo>
                <a:lnTo>
                  <a:pt x="247" y="33"/>
                </a:lnTo>
                <a:lnTo>
                  <a:pt x="250" y="14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69" name="Freeform 287"/>
          <p:cNvSpPr>
            <a:spLocks/>
          </p:cNvSpPr>
          <p:nvPr/>
        </p:nvSpPr>
        <p:spPr bwMode="auto">
          <a:xfrm>
            <a:off x="9874250" y="4810126"/>
            <a:ext cx="158750" cy="233363"/>
          </a:xfrm>
          <a:custGeom>
            <a:avLst/>
            <a:gdLst>
              <a:gd name="T0" fmla="*/ 2147483647 w 201"/>
              <a:gd name="T1" fmla="*/ 2147483647 h 147"/>
              <a:gd name="T2" fmla="*/ 2147483647 w 201"/>
              <a:gd name="T3" fmla="*/ 2147483647 h 147"/>
              <a:gd name="T4" fmla="*/ 2147483647 w 201"/>
              <a:gd name="T5" fmla="*/ 2147483647 h 147"/>
              <a:gd name="T6" fmla="*/ 2147483647 w 201"/>
              <a:gd name="T7" fmla="*/ 2147483647 h 147"/>
              <a:gd name="T8" fmla="*/ 2147483647 w 201"/>
              <a:gd name="T9" fmla="*/ 2147483647 h 147"/>
              <a:gd name="T10" fmla="*/ 2147483647 w 201"/>
              <a:gd name="T11" fmla="*/ 2147483647 h 147"/>
              <a:gd name="T12" fmla="*/ 2147483647 w 201"/>
              <a:gd name="T13" fmla="*/ 2147483647 h 147"/>
              <a:gd name="T14" fmla="*/ 2147483647 w 201"/>
              <a:gd name="T15" fmla="*/ 2147483647 h 147"/>
              <a:gd name="T16" fmla="*/ 2147483647 w 201"/>
              <a:gd name="T17" fmla="*/ 2147483647 h 147"/>
              <a:gd name="T18" fmla="*/ 2147483647 w 201"/>
              <a:gd name="T19" fmla="*/ 2147483647 h 147"/>
              <a:gd name="T20" fmla="*/ 2147483647 w 201"/>
              <a:gd name="T21" fmla="*/ 2147483647 h 147"/>
              <a:gd name="T22" fmla="*/ 2147483647 w 201"/>
              <a:gd name="T23" fmla="*/ 2147483647 h 147"/>
              <a:gd name="T24" fmla="*/ 2147483647 w 201"/>
              <a:gd name="T25" fmla="*/ 2147483647 h 147"/>
              <a:gd name="T26" fmla="*/ 2147483647 w 201"/>
              <a:gd name="T27" fmla="*/ 2147483647 h 147"/>
              <a:gd name="T28" fmla="*/ 2147483647 w 201"/>
              <a:gd name="T29" fmla="*/ 2147483647 h 147"/>
              <a:gd name="T30" fmla="*/ 2147483647 w 201"/>
              <a:gd name="T31" fmla="*/ 2147483647 h 147"/>
              <a:gd name="T32" fmla="*/ 2147483647 w 201"/>
              <a:gd name="T33" fmla="*/ 2147483647 h 147"/>
              <a:gd name="T34" fmla="*/ 2147483647 w 201"/>
              <a:gd name="T35" fmla="*/ 2147483647 h 147"/>
              <a:gd name="T36" fmla="*/ 2147483647 w 201"/>
              <a:gd name="T37" fmla="*/ 2147483647 h 147"/>
              <a:gd name="T38" fmla="*/ 2147483647 w 201"/>
              <a:gd name="T39" fmla="*/ 2147483647 h 147"/>
              <a:gd name="T40" fmla="*/ 2147483647 w 201"/>
              <a:gd name="T41" fmla="*/ 2147483647 h 147"/>
              <a:gd name="T42" fmla="*/ 2147483647 w 201"/>
              <a:gd name="T43" fmla="*/ 2147483647 h 147"/>
              <a:gd name="T44" fmla="*/ 2147483647 w 201"/>
              <a:gd name="T45" fmla="*/ 2147483647 h 147"/>
              <a:gd name="T46" fmla="*/ 2147483647 w 201"/>
              <a:gd name="T47" fmla="*/ 2147483647 h 147"/>
              <a:gd name="T48" fmla="*/ 2147483647 w 201"/>
              <a:gd name="T49" fmla="*/ 2147483647 h 147"/>
              <a:gd name="T50" fmla="*/ 2147483647 w 201"/>
              <a:gd name="T51" fmla="*/ 2147483647 h 147"/>
              <a:gd name="T52" fmla="*/ 2147483647 w 201"/>
              <a:gd name="T53" fmla="*/ 2147483647 h 147"/>
              <a:gd name="T54" fmla="*/ 2147483647 w 201"/>
              <a:gd name="T55" fmla="*/ 2147483647 h 147"/>
              <a:gd name="T56" fmla="*/ 2147483647 w 201"/>
              <a:gd name="T57" fmla="*/ 2147483647 h 147"/>
              <a:gd name="T58" fmla="*/ 2147483647 w 201"/>
              <a:gd name="T59" fmla="*/ 2147483647 h 147"/>
              <a:gd name="T60" fmla="*/ 2147483647 w 201"/>
              <a:gd name="T61" fmla="*/ 2147483647 h 147"/>
              <a:gd name="T62" fmla="*/ 2147483647 w 201"/>
              <a:gd name="T63" fmla="*/ 2147483647 h 147"/>
              <a:gd name="T64" fmla="*/ 2147483647 w 201"/>
              <a:gd name="T65" fmla="*/ 2147483647 h 147"/>
              <a:gd name="T66" fmla="*/ 2147483647 w 201"/>
              <a:gd name="T67" fmla="*/ 2147483647 h 147"/>
              <a:gd name="T68" fmla="*/ 2147483647 w 201"/>
              <a:gd name="T69" fmla="*/ 2147483647 h 147"/>
              <a:gd name="T70" fmla="*/ 2147483647 w 201"/>
              <a:gd name="T71" fmla="*/ 2147483647 h 147"/>
              <a:gd name="T72" fmla="*/ 2147483647 w 201"/>
              <a:gd name="T73" fmla="*/ 2147483647 h 147"/>
              <a:gd name="T74" fmla="*/ 2147483647 w 201"/>
              <a:gd name="T75" fmla="*/ 2147483647 h 147"/>
              <a:gd name="T76" fmla="*/ 2147483647 w 201"/>
              <a:gd name="T77" fmla="*/ 2147483647 h 147"/>
              <a:gd name="T78" fmla="*/ 2147483647 w 201"/>
              <a:gd name="T79" fmla="*/ 2147483647 h 147"/>
              <a:gd name="T80" fmla="*/ 2147483647 w 201"/>
              <a:gd name="T81" fmla="*/ 2147483647 h 147"/>
              <a:gd name="T82" fmla="*/ 2147483647 w 201"/>
              <a:gd name="T83" fmla="*/ 2147483647 h 147"/>
              <a:gd name="T84" fmla="*/ 2147483647 w 201"/>
              <a:gd name="T85" fmla="*/ 2147483647 h 147"/>
              <a:gd name="T86" fmla="*/ 2147483647 w 201"/>
              <a:gd name="T87" fmla="*/ 2147483647 h 147"/>
              <a:gd name="T88" fmla="*/ 2147483647 w 201"/>
              <a:gd name="T89" fmla="*/ 2147483647 h 147"/>
              <a:gd name="T90" fmla="*/ 2147483647 w 201"/>
              <a:gd name="T91" fmla="*/ 2147483647 h 147"/>
              <a:gd name="T92" fmla="*/ 2147483647 w 201"/>
              <a:gd name="T93" fmla="*/ 2147483647 h 147"/>
              <a:gd name="T94" fmla="*/ 2147483647 w 201"/>
              <a:gd name="T95" fmla="*/ 2147483647 h 147"/>
              <a:gd name="T96" fmla="*/ 2147483647 w 201"/>
              <a:gd name="T97" fmla="*/ 2147483647 h 147"/>
              <a:gd name="T98" fmla="*/ 2147483647 w 201"/>
              <a:gd name="T99" fmla="*/ 2147483647 h 147"/>
              <a:gd name="T100" fmla="*/ 2147483647 w 201"/>
              <a:gd name="T101" fmla="*/ 2147483647 h 147"/>
              <a:gd name="T102" fmla="*/ 2147483647 w 201"/>
              <a:gd name="T103" fmla="*/ 2147483647 h 147"/>
              <a:gd name="T104" fmla="*/ 2147483647 w 201"/>
              <a:gd name="T105" fmla="*/ 2147483647 h 147"/>
              <a:gd name="T106" fmla="*/ 2147483647 w 201"/>
              <a:gd name="T107" fmla="*/ 2147483647 h 147"/>
              <a:gd name="T108" fmla="*/ 2147483647 w 201"/>
              <a:gd name="T109" fmla="*/ 2147483647 h 147"/>
              <a:gd name="T110" fmla="*/ 2147483647 w 201"/>
              <a:gd name="T111" fmla="*/ 2147483647 h 147"/>
              <a:gd name="T112" fmla="*/ 2147483647 w 201"/>
              <a:gd name="T113" fmla="*/ 2147483647 h 147"/>
              <a:gd name="T114" fmla="*/ 2147483647 w 201"/>
              <a:gd name="T115" fmla="*/ 2147483647 h 147"/>
              <a:gd name="T116" fmla="*/ 2147483647 w 201"/>
              <a:gd name="T117" fmla="*/ 2147483647 h 147"/>
              <a:gd name="T118" fmla="*/ 2147483647 w 201"/>
              <a:gd name="T119" fmla="*/ 2147483647 h 147"/>
              <a:gd name="T120" fmla="*/ 2147483647 w 201"/>
              <a:gd name="T121" fmla="*/ 2147483647 h 147"/>
              <a:gd name="T122" fmla="*/ 2147483647 w 201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01" h="147">
                <a:moveTo>
                  <a:pt x="194" y="147"/>
                </a:moveTo>
                <a:lnTo>
                  <a:pt x="196" y="144"/>
                </a:lnTo>
                <a:lnTo>
                  <a:pt x="197" y="142"/>
                </a:lnTo>
                <a:lnTo>
                  <a:pt x="200" y="140"/>
                </a:lnTo>
                <a:lnTo>
                  <a:pt x="201" y="138"/>
                </a:lnTo>
                <a:lnTo>
                  <a:pt x="193" y="132"/>
                </a:lnTo>
                <a:lnTo>
                  <a:pt x="185" y="126"/>
                </a:lnTo>
                <a:lnTo>
                  <a:pt x="181" y="120"/>
                </a:lnTo>
                <a:lnTo>
                  <a:pt x="180" y="114"/>
                </a:lnTo>
                <a:lnTo>
                  <a:pt x="178" y="103"/>
                </a:lnTo>
                <a:lnTo>
                  <a:pt x="175" y="85"/>
                </a:lnTo>
                <a:lnTo>
                  <a:pt x="171" y="68"/>
                </a:lnTo>
                <a:lnTo>
                  <a:pt x="167" y="57"/>
                </a:lnTo>
                <a:lnTo>
                  <a:pt x="163" y="51"/>
                </a:lnTo>
                <a:lnTo>
                  <a:pt x="159" y="48"/>
                </a:lnTo>
                <a:lnTo>
                  <a:pt x="158" y="50"/>
                </a:lnTo>
                <a:lnTo>
                  <a:pt x="159" y="56"/>
                </a:lnTo>
                <a:lnTo>
                  <a:pt x="162" y="67"/>
                </a:lnTo>
                <a:lnTo>
                  <a:pt x="163" y="81"/>
                </a:lnTo>
                <a:lnTo>
                  <a:pt x="163" y="96"/>
                </a:lnTo>
                <a:lnTo>
                  <a:pt x="162" y="106"/>
                </a:lnTo>
                <a:lnTo>
                  <a:pt x="157" y="104"/>
                </a:lnTo>
                <a:lnTo>
                  <a:pt x="151" y="101"/>
                </a:lnTo>
                <a:lnTo>
                  <a:pt x="146" y="99"/>
                </a:lnTo>
                <a:lnTo>
                  <a:pt x="141" y="96"/>
                </a:lnTo>
                <a:lnTo>
                  <a:pt x="134" y="93"/>
                </a:lnTo>
                <a:lnTo>
                  <a:pt x="130" y="90"/>
                </a:lnTo>
                <a:lnTo>
                  <a:pt x="125" y="86"/>
                </a:lnTo>
                <a:lnTo>
                  <a:pt x="122" y="83"/>
                </a:lnTo>
                <a:lnTo>
                  <a:pt x="117" y="74"/>
                </a:lnTo>
                <a:lnTo>
                  <a:pt x="113" y="61"/>
                </a:lnTo>
                <a:lnTo>
                  <a:pt x="109" y="46"/>
                </a:lnTo>
                <a:lnTo>
                  <a:pt x="107" y="35"/>
                </a:lnTo>
                <a:lnTo>
                  <a:pt x="107" y="27"/>
                </a:lnTo>
                <a:lnTo>
                  <a:pt x="106" y="18"/>
                </a:lnTo>
                <a:lnTo>
                  <a:pt x="105" y="11"/>
                </a:lnTo>
                <a:lnTo>
                  <a:pt x="101" y="6"/>
                </a:lnTo>
                <a:lnTo>
                  <a:pt x="98" y="3"/>
                </a:lnTo>
                <a:lnTo>
                  <a:pt x="96" y="4"/>
                </a:lnTo>
                <a:lnTo>
                  <a:pt x="98" y="8"/>
                </a:lnTo>
                <a:lnTo>
                  <a:pt x="99" y="14"/>
                </a:lnTo>
                <a:lnTo>
                  <a:pt x="101" y="22"/>
                </a:lnTo>
                <a:lnTo>
                  <a:pt x="99" y="28"/>
                </a:lnTo>
                <a:lnTo>
                  <a:pt x="98" y="34"/>
                </a:lnTo>
                <a:lnTo>
                  <a:pt x="96" y="39"/>
                </a:lnTo>
                <a:lnTo>
                  <a:pt x="96" y="46"/>
                </a:lnTo>
                <a:lnTo>
                  <a:pt x="98" y="57"/>
                </a:lnTo>
                <a:lnTo>
                  <a:pt x="101" y="67"/>
                </a:lnTo>
                <a:lnTo>
                  <a:pt x="102" y="74"/>
                </a:lnTo>
                <a:lnTo>
                  <a:pt x="88" y="65"/>
                </a:lnTo>
                <a:lnTo>
                  <a:pt x="74" y="53"/>
                </a:lnTo>
                <a:lnTo>
                  <a:pt x="59" y="41"/>
                </a:lnTo>
                <a:lnTo>
                  <a:pt x="44" y="30"/>
                </a:lnTo>
                <a:lnTo>
                  <a:pt x="30" y="18"/>
                </a:lnTo>
                <a:lnTo>
                  <a:pt x="18" y="9"/>
                </a:lnTo>
                <a:lnTo>
                  <a:pt x="8" y="3"/>
                </a:lnTo>
                <a:lnTo>
                  <a:pt x="0" y="0"/>
                </a:lnTo>
                <a:lnTo>
                  <a:pt x="5" y="6"/>
                </a:lnTo>
                <a:lnTo>
                  <a:pt x="12" y="13"/>
                </a:lnTo>
                <a:lnTo>
                  <a:pt x="19" y="20"/>
                </a:lnTo>
                <a:lnTo>
                  <a:pt x="27" y="29"/>
                </a:lnTo>
                <a:lnTo>
                  <a:pt x="34" y="36"/>
                </a:lnTo>
                <a:lnTo>
                  <a:pt x="39" y="42"/>
                </a:lnTo>
                <a:lnTo>
                  <a:pt x="44" y="47"/>
                </a:lnTo>
                <a:lnTo>
                  <a:pt x="47" y="51"/>
                </a:lnTo>
                <a:lnTo>
                  <a:pt x="51" y="54"/>
                </a:lnTo>
                <a:lnTo>
                  <a:pt x="55" y="59"/>
                </a:lnTo>
                <a:lnTo>
                  <a:pt x="62" y="64"/>
                </a:lnTo>
                <a:lnTo>
                  <a:pt x="68" y="68"/>
                </a:lnTo>
                <a:lnTo>
                  <a:pt x="75" y="73"/>
                </a:lnTo>
                <a:lnTo>
                  <a:pt x="82" y="77"/>
                </a:lnTo>
                <a:lnTo>
                  <a:pt x="88" y="80"/>
                </a:lnTo>
                <a:lnTo>
                  <a:pt x="92" y="82"/>
                </a:lnTo>
                <a:lnTo>
                  <a:pt x="87" y="82"/>
                </a:lnTo>
                <a:lnTo>
                  <a:pt x="82" y="82"/>
                </a:lnTo>
                <a:lnTo>
                  <a:pt x="75" y="82"/>
                </a:lnTo>
                <a:lnTo>
                  <a:pt x="68" y="81"/>
                </a:lnTo>
                <a:lnTo>
                  <a:pt x="62" y="80"/>
                </a:lnTo>
                <a:lnTo>
                  <a:pt x="55" y="78"/>
                </a:lnTo>
                <a:lnTo>
                  <a:pt x="51" y="77"/>
                </a:lnTo>
                <a:lnTo>
                  <a:pt x="47" y="75"/>
                </a:lnTo>
                <a:lnTo>
                  <a:pt x="42" y="72"/>
                </a:lnTo>
                <a:lnTo>
                  <a:pt x="36" y="72"/>
                </a:lnTo>
                <a:lnTo>
                  <a:pt x="34" y="74"/>
                </a:lnTo>
                <a:lnTo>
                  <a:pt x="38" y="78"/>
                </a:lnTo>
                <a:lnTo>
                  <a:pt x="43" y="81"/>
                </a:lnTo>
                <a:lnTo>
                  <a:pt x="51" y="84"/>
                </a:lnTo>
                <a:lnTo>
                  <a:pt x="60" y="88"/>
                </a:lnTo>
                <a:lnTo>
                  <a:pt x="71" y="92"/>
                </a:lnTo>
                <a:lnTo>
                  <a:pt x="83" y="95"/>
                </a:lnTo>
                <a:lnTo>
                  <a:pt x="94" y="97"/>
                </a:lnTo>
                <a:lnTo>
                  <a:pt x="106" y="99"/>
                </a:lnTo>
                <a:lnTo>
                  <a:pt x="115" y="99"/>
                </a:lnTo>
                <a:lnTo>
                  <a:pt x="121" y="100"/>
                </a:lnTo>
                <a:lnTo>
                  <a:pt x="126" y="102"/>
                </a:lnTo>
                <a:lnTo>
                  <a:pt x="133" y="105"/>
                </a:lnTo>
                <a:lnTo>
                  <a:pt x="138" y="108"/>
                </a:lnTo>
                <a:lnTo>
                  <a:pt x="143" y="111"/>
                </a:lnTo>
                <a:lnTo>
                  <a:pt x="149" y="114"/>
                </a:lnTo>
                <a:lnTo>
                  <a:pt x="153" y="117"/>
                </a:lnTo>
                <a:lnTo>
                  <a:pt x="157" y="120"/>
                </a:lnTo>
                <a:lnTo>
                  <a:pt x="151" y="122"/>
                </a:lnTo>
                <a:lnTo>
                  <a:pt x="143" y="125"/>
                </a:lnTo>
                <a:lnTo>
                  <a:pt x="135" y="126"/>
                </a:lnTo>
                <a:lnTo>
                  <a:pt x="126" y="127"/>
                </a:lnTo>
                <a:lnTo>
                  <a:pt x="117" y="128"/>
                </a:lnTo>
                <a:lnTo>
                  <a:pt x="109" y="128"/>
                </a:lnTo>
                <a:lnTo>
                  <a:pt x="101" y="128"/>
                </a:lnTo>
                <a:lnTo>
                  <a:pt x="94" y="127"/>
                </a:lnTo>
                <a:lnTo>
                  <a:pt x="86" y="127"/>
                </a:lnTo>
                <a:lnTo>
                  <a:pt x="80" y="128"/>
                </a:lnTo>
                <a:lnTo>
                  <a:pt x="83" y="130"/>
                </a:lnTo>
                <a:lnTo>
                  <a:pt x="95" y="133"/>
                </a:lnTo>
                <a:lnTo>
                  <a:pt x="105" y="134"/>
                </a:lnTo>
                <a:lnTo>
                  <a:pt x="115" y="135"/>
                </a:lnTo>
                <a:lnTo>
                  <a:pt x="127" y="135"/>
                </a:lnTo>
                <a:lnTo>
                  <a:pt x="138" y="134"/>
                </a:lnTo>
                <a:lnTo>
                  <a:pt x="149" y="134"/>
                </a:lnTo>
                <a:lnTo>
                  <a:pt x="159" y="134"/>
                </a:lnTo>
                <a:lnTo>
                  <a:pt x="167" y="133"/>
                </a:lnTo>
                <a:lnTo>
                  <a:pt x="173" y="133"/>
                </a:lnTo>
                <a:lnTo>
                  <a:pt x="180" y="134"/>
                </a:lnTo>
                <a:lnTo>
                  <a:pt x="186" y="138"/>
                </a:lnTo>
                <a:lnTo>
                  <a:pt x="190" y="142"/>
                </a:lnTo>
                <a:lnTo>
                  <a:pt x="194" y="147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70" name="Freeform 288"/>
          <p:cNvSpPr>
            <a:spLocks/>
          </p:cNvSpPr>
          <p:nvPr/>
        </p:nvSpPr>
        <p:spPr bwMode="auto">
          <a:xfrm>
            <a:off x="10090151" y="4918075"/>
            <a:ext cx="17463" cy="4603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0 w 23"/>
              <a:gd name="T15" fmla="*/ 2147483647 h 29"/>
              <a:gd name="T16" fmla="*/ 0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0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3" h="29">
                <a:moveTo>
                  <a:pt x="23" y="27"/>
                </a:moveTo>
                <a:lnTo>
                  <a:pt x="17" y="26"/>
                </a:lnTo>
                <a:lnTo>
                  <a:pt x="12" y="26"/>
                </a:lnTo>
                <a:lnTo>
                  <a:pt x="8" y="28"/>
                </a:lnTo>
                <a:lnTo>
                  <a:pt x="4" y="29"/>
                </a:lnTo>
                <a:lnTo>
                  <a:pt x="3" y="22"/>
                </a:lnTo>
                <a:lnTo>
                  <a:pt x="1" y="15"/>
                </a:lnTo>
                <a:lnTo>
                  <a:pt x="0" y="9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lnTo>
                  <a:pt x="4" y="2"/>
                </a:lnTo>
                <a:lnTo>
                  <a:pt x="4" y="4"/>
                </a:lnTo>
                <a:lnTo>
                  <a:pt x="7" y="9"/>
                </a:lnTo>
                <a:lnTo>
                  <a:pt x="11" y="15"/>
                </a:lnTo>
                <a:lnTo>
                  <a:pt x="16" y="22"/>
                </a:lnTo>
                <a:lnTo>
                  <a:pt x="23" y="27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71" name="Freeform 289"/>
          <p:cNvSpPr>
            <a:spLocks/>
          </p:cNvSpPr>
          <p:nvPr/>
        </p:nvSpPr>
        <p:spPr bwMode="auto">
          <a:xfrm>
            <a:off x="10223501" y="4906964"/>
            <a:ext cx="314325" cy="293687"/>
          </a:xfrm>
          <a:custGeom>
            <a:avLst/>
            <a:gdLst>
              <a:gd name="T0" fmla="*/ 2147483647 w 396"/>
              <a:gd name="T1" fmla="*/ 2147483647 h 185"/>
              <a:gd name="T2" fmla="*/ 2147483647 w 396"/>
              <a:gd name="T3" fmla="*/ 2147483647 h 185"/>
              <a:gd name="T4" fmla="*/ 2147483647 w 396"/>
              <a:gd name="T5" fmla="*/ 2147483647 h 185"/>
              <a:gd name="T6" fmla="*/ 2147483647 w 396"/>
              <a:gd name="T7" fmla="*/ 2147483647 h 185"/>
              <a:gd name="T8" fmla="*/ 2147483647 w 396"/>
              <a:gd name="T9" fmla="*/ 2147483647 h 185"/>
              <a:gd name="T10" fmla="*/ 2147483647 w 396"/>
              <a:gd name="T11" fmla="*/ 2147483647 h 185"/>
              <a:gd name="T12" fmla="*/ 2147483647 w 396"/>
              <a:gd name="T13" fmla="*/ 2147483647 h 185"/>
              <a:gd name="T14" fmla="*/ 2147483647 w 396"/>
              <a:gd name="T15" fmla="*/ 2147483647 h 185"/>
              <a:gd name="T16" fmla="*/ 2147483647 w 396"/>
              <a:gd name="T17" fmla="*/ 2147483647 h 185"/>
              <a:gd name="T18" fmla="*/ 2147483647 w 396"/>
              <a:gd name="T19" fmla="*/ 2147483647 h 185"/>
              <a:gd name="T20" fmla="*/ 2147483647 w 396"/>
              <a:gd name="T21" fmla="*/ 2147483647 h 185"/>
              <a:gd name="T22" fmla="*/ 2147483647 w 396"/>
              <a:gd name="T23" fmla="*/ 2147483647 h 185"/>
              <a:gd name="T24" fmla="*/ 2147483647 w 396"/>
              <a:gd name="T25" fmla="*/ 2147483647 h 185"/>
              <a:gd name="T26" fmla="*/ 2147483647 w 396"/>
              <a:gd name="T27" fmla="*/ 2147483647 h 185"/>
              <a:gd name="T28" fmla="*/ 2147483647 w 396"/>
              <a:gd name="T29" fmla="*/ 2147483647 h 185"/>
              <a:gd name="T30" fmla="*/ 2147483647 w 396"/>
              <a:gd name="T31" fmla="*/ 2147483647 h 185"/>
              <a:gd name="T32" fmla="*/ 2147483647 w 396"/>
              <a:gd name="T33" fmla="*/ 2147483647 h 185"/>
              <a:gd name="T34" fmla="*/ 2147483647 w 396"/>
              <a:gd name="T35" fmla="*/ 2147483647 h 185"/>
              <a:gd name="T36" fmla="*/ 2147483647 w 396"/>
              <a:gd name="T37" fmla="*/ 2147483647 h 185"/>
              <a:gd name="T38" fmla="*/ 2147483647 w 396"/>
              <a:gd name="T39" fmla="*/ 2147483647 h 185"/>
              <a:gd name="T40" fmla="*/ 2147483647 w 396"/>
              <a:gd name="T41" fmla="*/ 2147483647 h 185"/>
              <a:gd name="T42" fmla="*/ 2147483647 w 396"/>
              <a:gd name="T43" fmla="*/ 2147483647 h 185"/>
              <a:gd name="T44" fmla="*/ 2147483647 w 396"/>
              <a:gd name="T45" fmla="*/ 2147483647 h 185"/>
              <a:gd name="T46" fmla="*/ 2147483647 w 396"/>
              <a:gd name="T47" fmla="*/ 2147483647 h 185"/>
              <a:gd name="T48" fmla="*/ 2147483647 w 396"/>
              <a:gd name="T49" fmla="*/ 2147483647 h 185"/>
              <a:gd name="T50" fmla="*/ 2147483647 w 396"/>
              <a:gd name="T51" fmla="*/ 2147483647 h 185"/>
              <a:gd name="T52" fmla="*/ 2147483647 w 396"/>
              <a:gd name="T53" fmla="*/ 2147483647 h 185"/>
              <a:gd name="T54" fmla="*/ 2147483647 w 396"/>
              <a:gd name="T55" fmla="*/ 2147483647 h 185"/>
              <a:gd name="T56" fmla="*/ 2147483647 w 396"/>
              <a:gd name="T57" fmla="*/ 2147483647 h 185"/>
              <a:gd name="T58" fmla="*/ 2147483647 w 396"/>
              <a:gd name="T59" fmla="*/ 2147483647 h 185"/>
              <a:gd name="T60" fmla="*/ 2147483647 w 396"/>
              <a:gd name="T61" fmla="*/ 2147483647 h 185"/>
              <a:gd name="T62" fmla="*/ 2147483647 w 396"/>
              <a:gd name="T63" fmla="*/ 2147483647 h 185"/>
              <a:gd name="T64" fmla="*/ 2147483647 w 396"/>
              <a:gd name="T65" fmla="*/ 2147483647 h 185"/>
              <a:gd name="T66" fmla="*/ 2147483647 w 396"/>
              <a:gd name="T67" fmla="*/ 2147483647 h 185"/>
              <a:gd name="T68" fmla="*/ 2147483647 w 396"/>
              <a:gd name="T69" fmla="*/ 2147483647 h 185"/>
              <a:gd name="T70" fmla="*/ 2147483647 w 396"/>
              <a:gd name="T71" fmla="*/ 2147483647 h 185"/>
              <a:gd name="T72" fmla="*/ 2147483647 w 396"/>
              <a:gd name="T73" fmla="*/ 2147483647 h 185"/>
              <a:gd name="T74" fmla="*/ 2147483647 w 396"/>
              <a:gd name="T75" fmla="*/ 2147483647 h 185"/>
              <a:gd name="T76" fmla="*/ 2147483647 w 396"/>
              <a:gd name="T77" fmla="*/ 2147483647 h 185"/>
              <a:gd name="T78" fmla="*/ 2147483647 w 396"/>
              <a:gd name="T79" fmla="*/ 2147483647 h 185"/>
              <a:gd name="T80" fmla="*/ 2147483647 w 396"/>
              <a:gd name="T81" fmla="*/ 2147483647 h 185"/>
              <a:gd name="T82" fmla="*/ 2147483647 w 396"/>
              <a:gd name="T83" fmla="*/ 2147483647 h 185"/>
              <a:gd name="T84" fmla="*/ 2147483647 w 396"/>
              <a:gd name="T85" fmla="*/ 2147483647 h 185"/>
              <a:gd name="T86" fmla="*/ 2147483647 w 396"/>
              <a:gd name="T87" fmla="*/ 2147483647 h 185"/>
              <a:gd name="T88" fmla="*/ 2147483647 w 396"/>
              <a:gd name="T89" fmla="*/ 2147483647 h 185"/>
              <a:gd name="T90" fmla="*/ 2147483647 w 396"/>
              <a:gd name="T91" fmla="*/ 2147483647 h 185"/>
              <a:gd name="T92" fmla="*/ 2147483647 w 396"/>
              <a:gd name="T93" fmla="*/ 2147483647 h 185"/>
              <a:gd name="T94" fmla="*/ 2147483647 w 396"/>
              <a:gd name="T95" fmla="*/ 2147483647 h 185"/>
              <a:gd name="T96" fmla="*/ 2147483647 w 396"/>
              <a:gd name="T97" fmla="*/ 2147483647 h 185"/>
              <a:gd name="T98" fmla="*/ 2147483647 w 396"/>
              <a:gd name="T99" fmla="*/ 2147483647 h 185"/>
              <a:gd name="T100" fmla="*/ 2147483647 w 396"/>
              <a:gd name="T101" fmla="*/ 2147483647 h 185"/>
              <a:gd name="T102" fmla="*/ 2147483647 w 396"/>
              <a:gd name="T103" fmla="*/ 2147483647 h 185"/>
              <a:gd name="T104" fmla="*/ 2147483647 w 396"/>
              <a:gd name="T105" fmla="*/ 2147483647 h 185"/>
              <a:gd name="T106" fmla="*/ 2147483647 w 396"/>
              <a:gd name="T107" fmla="*/ 2147483647 h 185"/>
              <a:gd name="T108" fmla="*/ 2147483647 w 396"/>
              <a:gd name="T109" fmla="*/ 2147483647 h 1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96" h="185">
                <a:moveTo>
                  <a:pt x="16" y="143"/>
                </a:moveTo>
                <a:lnTo>
                  <a:pt x="21" y="140"/>
                </a:lnTo>
                <a:lnTo>
                  <a:pt x="29" y="135"/>
                </a:lnTo>
                <a:lnTo>
                  <a:pt x="38" y="131"/>
                </a:lnTo>
                <a:lnTo>
                  <a:pt x="49" y="125"/>
                </a:lnTo>
                <a:lnTo>
                  <a:pt x="60" y="121"/>
                </a:lnTo>
                <a:lnTo>
                  <a:pt x="69" y="116"/>
                </a:lnTo>
                <a:lnTo>
                  <a:pt x="76" y="113"/>
                </a:lnTo>
                <a:lnTo>
                  <a:pt x="79" y="110"/>
                </a:lnTo>
                <a:lnTo>
                  <a:pt x="83" y="101"/>
                </a:lnTo>
                <a:lnTo>
                  <a:pt x="89" y="85"/>
                </a:lnTo>
                <a:lnTo>
                  <a:pt x="99" y="69"/>
                </a:lnTo>
                <a:lnTo>
                  <a:pt x="107" y="56"/>
                </a:lnTo>
                <a:lnTo>
                  <a:pt x="112" y="50"/>
                </a:lnTo>
                <a:lnTo>
                  <a:pt x="119" y="43"/>
                </a:lnTo>
                <a:lnTo>
                  <a:pt x="128" y="35"/>
                </a:lnTo>
                <a:lnTo>
                  <a:pt x="137" y="25"/>
                </a:lnTo>
                <a:lnTo>
                  <a:pt x="148" y="17"/>
                </a:lnTo>
                <a:lnTo>
                  <a:pt x="158" y="9"/>
                </a:lnTo>
                <a:lnTo>
                  <a:pt x="166" y="4"/>
                </a:lnTo>
                <a:lnTo>
                  <a:pt x="171" y="1"/>
                </a:lnTo>
                <a:lnTo>
                  <a:pt x="178" y="0"/>
                </a:lnTo>
                <a:lnTo>
                  <a:pt x="179" y="0"/>
                </a:lnTo>
                <a:lnTo>
                  <a:pt x="178" y="3"/>
                </a:lnTo>
                <a:lnTo>
                  <a:pt x="174" y="6"/>
                </a:lnTo>
                <a:lnTo>
                  <a:pt x="170" y="9"/>
                </a:lnTo>
                <a:lnTo>
                  <a:pt x="163" y="15"/>
                </a:lnTo>
                <a:lnTo>
                  <a:pt x="154" y="22"/>
                </a:lnTo>
                <a:lnTo>
                  <a:pt x="144" y="32"/>
                </a:lnTo>
                <a:lnTo>
                  <a:pt x="133" y="41"/>
                </a:lnTo>
                <a:lnTo>
                  <a:pt x="124" y="49"/>
                </a:lnTo>
                <a:lnTo>
                  <a:pt x="117" y="57"/>
                </a:lnTo>
                <a:lnTo>
                  <a:pt x="113" y="63"/>
                </a:lnTo>
                <a:lnTo>
                  <a:pt x="108" y="72"/>
                </a:lnTo>
                <a:lnTo>
                  <a:pt x="104" y="81"/>
                </a:lnTo>
                <a:lnTo>
                  <a:pt x="103" y="91"/>
                </a:lnTo>
                <a:lnTo>
                  <a:pt x="101" y="98"/>
                </a:lnTo>
                <a:lnTo>
                  <a:pt x="101" y="101"/>
                </a:lnTo>
                <a:lnTo>
                  <a:pt x="103" y="101"/>
                </a:lnTo>
                <a:lnTo>
                  <a:pt x="105" y="100"/>
                </a:lnTo>
                <a:lnTo>
                  <a:pt x="112" y="98"/>
                </a:lnTo>
                <a:lnTo>
                  <a:pt x="117" y="96"/>
                </a:lnTo>
                <a:lnTo>
                  <a:pt x="123" y="91"/>
                </a:lnTo>
                <a:lnTo>
                  <a:pt x="131" y="87"/>
                </a:lnTo>
                <a:lnTo>
                  <a:pt x="139" y="83"/>
                </a:lnTo>
                <a:lnTo>
                  <a:pt x="147" y="79"/>
                </a:lnTo>
                <a:lnTo>
                  <a:pt x="154" y="75"/>
                </a:lnTo>
                <a:lnTo>
                  <a:pt x="160" y="72"/>
                </a:lnTo>
                <a:lnTo>
                  <a:pt x="164" y="71"/>
                </a:lnTo>
                <a:lnTo>
                  <a:pt x="172" y="59"/>
                </a:lnTo>
                <a:lnTo>
                  <a:pt x="184" y="48"/>
                </a:lnTo>
                <a:lnTo>
                  <a:pt x="199" y="37"/>
                </a:lnTo>
                <a:lnTo>
                  <a:pt x="215" y="26"/>
                </a:lnTo>
                <a:lnTo>
                  <a:pt x="230" y="18"/>
                </a:lnTo>
                <a:lnTo>
                  <a:pt x="245" y="10"/>
                </a:lnTo>
                <a:lnTo>
                  <a:pt x="257" y="6"/>
                </a:lnTo>
                <a:lnTo>
                  <a:pt x="265" y="3"/>
                </a:lnTo>
                <a:lnTo>
                  <a:pt x="274" y="2"/>
                </a:lnTo>
                <a:lnTo>
                  <a:pt x="279" y="2"/>
                </a:lnTo>
                <a:lnTo>
                  <a:pt x="278" y="3"/>
                </a:lnTo>
                <a:lnTo>
                  <a:pt x="271" y="6"/>
                </a:lnTo>
                <a:lnTo>
                  <a:pt x="259" y="11"/>
                </a:lnTo>
                <a:lnTo>
                  <a:pt x="246" y="19"/>
                </a:lnTo>
                <a:lnTo>
                  <a:pt x="231" y="29"/>
                </a:lnTo>
                <a:lnTo>
                  <a:pt x="216" y="39"/>
                </a:lnTo>
                <a:lnTo>
                  <a:pt x="203" y="49"/>
                </a:lnTo>
                <a:lnTo>
                  <a:pt x="192" y="58"/>
                </a:lnTo>
                <a:lnTo>
                  <a:pt x="186" y="67"/>
                </a:lnTo>
                <a:lnTo>
                  <a:pt x="183" y="73"/>
                </a:lnTo>
                <a:lnTo>
                  <a:pt x="183" y="75"/>
                </a:lnTo>
                <a:lnTo>
                  <a:pt x="186" y="76"/>
                </a:lnTo>
                <a:lnTo>
                  <a:pt x="191" y="75"/>
                </a:lnTo>
                <a:lnTo>
                  <a:pt x="199" y="74"/>
                </a:lnTo>
                <a:lnTo>
                  <a:pt x="204" y="73"/>
                </a:lnTo>
                <a:lnTo>
                  <a:pt x="211" y="72"/>
                </a:lnTo>
                <a:lnTo>
                  <a:pt x="218" y="71"/>
                </a:lnTo>
                <a:lnTo>
                  <a:pt x="224" y="70"/>
                </a:lnTo>
                <a:lnTo>
                  <a:pt x="231" y="69"/>
                </a:lnTo>
                <a:lnTo>
                  <a:pt x="237" y="68"/>
                </a:lnTo>
                <a:lnTo>
                  <a:pt x="242" y="67"/>
                </a:lnTo>
                <a:lnTo>
                  <a:pt x="246" y="67"/>
                </a:lnTo>
                <a:lnTo>
                  <a:pt x="257" y="59"/>
                </a:lnTo>
                <a:lnTo>
                  <a:pt x="270" y="53"/>
                </a:lnTo>
                <a:lnTo>
                  <a:pt x="285" y="46"/>
                </a:lnTo>
                <a:lnTo>
                  <a:pt x="302" y="40"/>
                </a:lnTo>
                <a:lnTo>
                  <a:pt x="317" y="34"/>
                </a:lnTo>
                <a:lnTo>
                  <a:pt x="332" y="29"/>
                </a:lnTo>
                <a:lnTo>
                  <a:pt x="342" y="25"/>
                </a:lnTo>
                <a:lnTo>
                  <a:pt x="349" y="22"/>
                </a:lnTo>
                <a:lnTo>
                  <a:pt x="356" y="20"/>
                </a:lnTo>
                <a:lnTo>
                  <a:pt x="360" y="22"/>
                </a:lnTo>
                <a:lnTo>
                  <a:pt x="357" y="26"/>
                </a:lnTo>
                <a:lnTo>
                  <a:pt x="349" y="30"/>
                </a:lnTo>
                <a:lnTo>
                  <a:pt x="338" y="33"/>
                </a:lnTo>
                <a:lnTo>
                  <a:pt x="326" y="36"/>
                </a:lnTo>
                <a:lnTo>
                  <a:pt x="313" y="41"/>
                </a:lnTo>
                <a:lnTo>
                  <a:pt x="302" y="47"/>
                </a:lnTo>
                <a:lnTo>
                  <a:pt x="291" y="52"/>
                </a:lnTo>
                <a:lnTo>
                  <a:pt x="282" y="58"/>
                </a:lnTo>
                <a:lnTo>
                  <a:pt x="275" y="64"/>
                </a:lnTo>
                <a:lnTo>
                  <a:pt x="271" y="69"/>
                </a:lnTo>
                <a:lnTo>
                  <a:pt x="285" y="70"/>
                </a:lnTo>
                <a:lnTo>
                  <a:pt x="299" y="69"/>
                </a:lnTo>
                <a:lnTo>
                  <a:pt x="316" y="68"/>
                </a:lnTo>
                <a:lnTo>
                  <a:pt x="332" y="66"/>
                </a:lnTo>
                <a:lnTo>
                  <a:pt x="348" y="63"/>
                </a:lnTo>
                <a:lnTo>
                  <a:pt x="361" y="60"/>
                </a:lnTo>
                <a:lnTo>
                  <a:pt x="372" y="57"/>
                </a:lnTo>
                <a:lnTo>
                  <a:pt x="380" y="55"/>
                </a:lnTo>
                <a:lnTo>
                  <a:pt x="389" y="52"/>
                </a:lnTo>
                <a:lnTo>
                  <a:pt x="395" y="51"/>
                </a:lnTo>
                <a:lnTo>
                  <a:pt x="396" y="52"/>
                </a:lnTo>
                <a:lnTo>
                  <a:pt x="391" y="56"/>
                </a:lnTo>
                <a:lnTo>
                  <a:pt x="384" y="59"/>
                </a:lnTo>
                <a:lnTo>
                  <a:pt x="373" y="64"/>
                </a:lnTo>
                <a:lnTo>
                  <a:pt x="361" y="69"/>
                </a:lnTo>
                <a:lnTo>
                  <a:pt x="346" y="73"/>
                </a:lnTo>
                <a:lnTo>
                  <a:pt x="329" y="77"/>
                </a:lnTo>
                <a:lnTo>
                  <a:pt x="312" y="80"/>
                </a:lnTo>
                <a:lnTo>
                  <a:pt x="294" y="82"/>
                </a:lnTo>
                <a:lnTo>
                  <a:pt x="277" y="82"/>
                </a:lnTo>
                <a:lnTo>
                  <a:pt x="282" y="86"/>
                </a:lnTo>
                <a:lnTo>
                  <a:pt x="291" y="91"/>
                </a:lnTo>
                <a:lnTo>
                  <a:pt x="302" y="97"/>
                </a:lnTo>
                <a:lnTo>
                  <a:pt x="313" y="102"/>
                </a:lnTo>
                <a:lnTo>
                  <a:pt x="325" y="107"/>
                </a:lnTo>
                <a:lnTo>
                  <a:pt x="336" y="111"/>
                </a:lnTo>
                <a:lnTo>
                  <a:pt x="345" y="114"/>
                </a:lnTo>
                <a:lnTo>
                  <a:pt x="352" y="116"/>
                </a:lnTo>
                <a:lnTo>
                  <a:pt x="360" y="120"/>
                </a:lnTo>
                <a:lnTo>
                  <a:pt x="364" y="122"/>
                </a:lnTo>
                <a:lnTo>
                  <a:pt x="361" y="124"/>
                </a:lnTo>
                <a:lnTo>
                  <a:pt x="353" y="123"/>
                </a:lnTo>
                <a:lnTo>
                  <a:pt x="344" y="121"/>
                </a:lnTo>
                <a:lnTo>
                  <a:pt x="332" y="117"/>
                </a:lnTo>
                <a:lnTo>
                  <a:pt x="316" y="113"/>
                </a:lnTo>
                <a:lnTo>
                  <a:pt x="299" y="108"/>
                </a:lnTo>
                <a:lnTo>
                  <a:pt x="283" y="103"/>
                </a:lnTo>
                <a:lnTo>
                  <a:pt x="270" y="98"/>
                </a:lnTo>
                <a:lnTo>
                  <a:pt x="259" y="92"/>
                </a:lnTo>
                <a:lnTo>
                  <a:pt x="253" y="88"/>
                </a:lnTo>
                <a:lnTo>
                  <a:pt x="246" y="88"/>
                </a:lnTo>
                <a:lnTo>
                  <a:pt x="238" y="89"/>
                </a:lnTo>
                <a:lnTo>
                  <a:pt x="230" y="89"/>
                </a:lnTo>
                <a:lnTo>
                  <a:pt x="220" y="90"/>
                </a:lnTo>
                <a:lnTo>
                  <a:pt x="211" y="90"/>
                </a:lnTo>
                <a:lnTo>
                  <a:pt x="203" y="91"/>
                </a:lnTo>
                <a:lnTo>
                  <a:pt x="196" y="91"/>
                </a:lnTo>
                <a:lnTo>
                  <a:pt x="192" y="92"/>
                </a:lnTo>
                <a:lnTo>
                  <a:pt x="196" y="98"/>
                </a:lnTo>
                <a:lnTo>
                  <a:pt x="203" y="103"/>
                </a:lnTo>
                <a:lnTo>
                  <a:pt x="210" y="109"/>
                </a:lnTo>
                <a:lnTo>
                  <a:pt x="218" y="115"/>
                </a:lnTo>
                <a:lnTo>
                  <a:pt x="226" y="120"/>
                </a:lnTo>
                <a:lnTo>
                  <a:pt x="234" y="125"/>
                </a:lnTo>
                <a:lnTo>
                  <a:pt x="242" y="130"/>
                </a:lnTo>
                <a:lnTo>
                  <a:pt x="247" y="133"/>
                </a:lnTo>
                <a:lnTo>
                  <a:pt x="258" y="137"/>
                </a:lnTo>
                <a:lnTo>
                  <a:pt x="269" y="142"/>
                </a:lnTo>
                <a:lnTo>
                  <a:pt x="279" y="146"/>
                </a:lnTo>
                <a:lnTo>
                  <a:pt x="286" y="149"/>
                </a:lnTo>
                <a:lnTo>
                  <a:pt x="291" y="153"/>
                </a:lnTo>
                <a:lnTo>
                  <a:pt x="295" y="157"/>
                </a:lnTo>
                <a:lnTo>
                  <a:pt x="293" y="158"/>
                </a:lnTo>
                <a:lnTo>
                  <a:pt x="279" y="153"/>
                </a:lnTo>
                <a:lnTo>
                  <a:pt x="269" y="148"/>
                </a:lnTo>
                <a:lnTo>
                  <a:pt x="255" y="142"/>
                </a:lnTo>
                <a:lnTo>
                  <a:pt x="241" y="135"/>
                </a:lnTo>
                <a:lnTo>
                  <a:pt x="224" y="127"/>
                </a:lnTo>
                <a:lnTo>
                  <a:pt x="210" y="120"/>
                </a:lnTo>
                <a:lnTo>
                  <a:pt x="198" y="114"/>
                </a:lnTo>
                <a:lnTo>
                  <a:pt x="187" y="109"/>
                </a:lnTo>
                <a:lnTo>
                  <a:pt x="180" y="105"/>
                </a:lnTo>
                <a:lnTo>
                  <a:pt x="174" y="101"/>
                </a:lnTo>
                <a:lnTo>
                  <a:pt x="167" y="101"/>
                </a:lnTo>
                <a:lnTo>
                  <a:pt x="162" y="102"/>
                </a:lnTo>
                <a:lnTo>
                  <a:pt x="155" y="104"/>
                </a:lnTo>
                <a:lnTo>
                  <a:pt x="150" y="105"/>
                </a:lnTo>
                <a:lnTo>
                  <a:pt x="143" y="107"/>
                </a:lnTo>
                <a:lnTo>
                  <a:pt x="136" y="109"/>
                </a:lnTo>
                <a:lnTo>
                  <a:pt x="128" y="110"/>
                </a:lnTo>
                <a:lnTo>
                  <a:pt x="120" y="112"/>
                </a:lnTo>
                <a:lnTo>
                  <a:pt x="113" y="114"/>
                </a:lnTo>
                <a:lnTo>
                  <a:pt x="108" y="116"/>
                </a:lnTo>
                <a:lnTo>
                  <a:pt x="105" y="117"/>
                </a:lnTo>
                <a:lnTo>
                  <a:pt x="103" y="120"/>
                </a:lnTo>
                <a:lnTo>
                  <a:pt x="104" y="122"/>
                </a:lnTo>
                <a:lnTo>
                  <a:pt x="107" y="126"/>
                </a:lnTo>
                <a:lnTo>
                  <a:pt x="113" y="131"/>
                </a:lnTo>
                <a:lnTo>
                  <a:pt x="120" y="135"/>
                </a:lnTo>
                <a:lnTo>
                  <a:pt x="129" y="141"/>
                </a:lnTo>
                <a:lnTo>
                  <a:pt x="143" y="148"/>
                </a:lnTo>
                <a:lnTo>
                  <a:pt x="156" y="156"/>
                </a:lnTo>
                <a:lnTo>
                  <a:pt x="171" y="164"/>
                </a:lnTo>
                <a:lnTo>
                  <a:pt x="184" y="171"/>
                </a:lnTo>
                <a:lnTo>
                  <a:pt x="196" y="176"/>
                </a:lnTo>
                <a:lnTo>
                  <a:pt x="204" y="179"/>
                </a:lnTo>
                <a:lnTo>
                  <a:pt x="211" y="183"/>
                </a:lnTo>
                <a:lnTo>
                  <a:pt x="211" y="185"/>
                </a:lnTo>
                <a:lnTo>
                  <a:pt x="203" y="185"/>
                </a:lnTo>
                <a:lnTo>
                  <a:pt x="190" y="180"/>
                </a:lnTo>
                <a:lnTo>
                  <a:pt x="179" y="175"/>
                </a:lnTo>
                <a:lnTo>
                  <a:pt x="167" y="169"/>
                </a:lnTo>
                <a:lnTo>
                  <a:pt x="151" y="161"/>
                </a:lnTo>
                <a:lnTo>
                  <a:pt x="135" y="153"/>
                </a:lnTo>
                <a:lnTo>
                  <a:pt x="120" y="146"/>
                </a:lnTo>
                <a:lnTo>
                  <a:pt x="105" y="140"/>
                </a:lnTo>
                <a:lnTo>
                  <a:pt x="96" y="136"/>
                </a:lnTo>
                <a:lnTo>
                  <a:pt x="89" y="134"/>
                </a:lnTo>
                <a:lnTo>
                  <a:pt x="84" y="134"/>
                </a:lnTo>
                <a:lnTo>
                  <a:pt x="75" y="136"/>
                </a:lnTo>
                <a:lnTo>
                  <a:pt x="61" y="139"/>
                </a:lnTo>
                <a:lnTo>
                  <a:pt x="48" y="143"/>
                </a:lnTo>
                <a:lnTo>
                  <a:pt x="33" y="146"/>
                </a:lnTo>
                <a:lnTo>
                  <a:pt x="21" y="149"/>
                </a:lnTo>
                <a:lnTo>
                  <a:pt x="10" y="151"/>
                </a:lnTo>
                <a:lnTo>
                  <a:pt x="4" y="152"/>
                </a:lnTo>
                <a:lnTo>
                  <a:pt x="0" y="152"/>
                </a:lnTo>
                <a:lnTo>
                  <a:pt x="2" y="150"/>
                </a:lnTo>
                <a:lnTo>
                  <a:pt x="8" y="147"/>
                </a:lnTo>
                <a:lnTo>
                  <a:pt x="16" y="143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72" name="Freeform 290"/>
          <p:cNvSpPr>
            <a:spLocks/>
          </p:cNvSpPr>
          <p:nvPr/>
        </p:nvSpPr>
        <p:spPr bwMode="auto">
          <a:xfrm>
            <a:off x="10160001" y="5202238"/>
            <a:ext cx="227013" cy="292100"/>
          </a:xfrm>
          <a:custGeom>
            <a:avLst/>
            <a:gdLst>
              <a:gd name="T0" fmla="*/ 2147483647 w 287"/>
              <a:gd name="T1" fmla="*/ 2147483647 h 184"/>
              <a:gd name="T2" fmla="*/ 2147483647 w 287"/>
              <a:gd name="T3" fmla="*/ 2147483647 h 184"/>
              <a:gd name="T4" fmla="*/ 2147483647 w 287"/>
              <a:gd name="T5" fmla="*/ 2147483647 h 184"/>
              <a:gd name="T6" fmla="*/ 2147483647 w 287"/>
              <a:gd name="T7" fmla="*/ 2147483647 h 184"/>
              <a:gd name="T8" fmla="*/ 2147483647 w 287"/>
              <a:gd name="T9" fmla="*/ 2147483647 h 184"/>
              <a:gd name="T10" fmla="*/ 2147483647 w 287"/>
              <a:gd name="T11" fmla="*/ 2147483647 h 184"/>
              <a:gd name="T12" fmla="*/ 2147483647 w 287"/>
              <a:gd name="T13" fmla="*/ 2147483647 h 184"/>
              <a:gd name="T14" fmla="*/ 2147483647 w 287"/>
              <a:gd name="T15" fmla="*/ 2147483647 h 184"/>
              <a:gd name="T16" fmla="*/ 2147483647 w 287"/>
              <a:gd name="T17" fmla="*/ 2147483647 h 184"/>
              <a:gd name="T18" fmla="*/ 2147483647 w 287"/>
              <a:gd name="T19" fmla="*/ 2147483647 h 184"/>
              <a:gd name="T20" fmla="*/ 2147483647 w 287"/>
              <a:gd name="T21" fmla="*/ 2147483647 h 184"/>
              <a:gd name="T22" fmla="*/ 2147483647 w 287"/>
              <a:gd name="T23" fmla="*/ 2147483647 h 184"/>
              <a:gd name="T24" fmla="*/ 2147483647 w 287"/>
              <a:gd name="T25" fmla="*/ 2147483647 h 184"/>
              <a:gd name="T26" fmla="*/ 2147483647 w 287"/>
              <a:gd name="T27" fmla="*/ 2147483647 h 184"/>
              <a:gd name="T28" fmla="*/ 2147483647 w 287"/>
              <a:gd name="T29" fmla="*/ 2147483647 h 184"/>
              <a:gd name="T30" fmla="*/ 2147483647 w 287"/>
              <a:gd name="T31" fmla="*/ 2147483647 h 184"/>
              <a:gd name="T32" fmla="*/ 2147483647 w 287"/>
              <a:gd name="T33" fmla="*/ 2147483647 h 184"/>
              <a:gd name="T34" fmla="*/ 2147483647 w 287"/>
              <a:gd name="T35" fmla="*/ 2147483647 h 184"/>
              <a:gd name="T36" fmla="*/ 2147483647 w 287"/>
              <a:gd name="T37" fmla="*/ 2147483647 h 184"/>
              <a:gd name="T38" fmla="*/ 2147483647 w 287"/>
              <a:gd name="T39" fmla="*/ 2147483647 h 184"/>
              <a:gd name="T40" fmla="*/ 2147483647 w 287"/>
              <a:gd name="T41" fmla="*/ 2147483647 h 184"/>
              <a:gd name="T42" fmla="*/ 2147483647 w 287"/>
              <a:gd name="T43" fmla="*/ 2147483647 h 184"/>
              <a:gd name="T44" fmla="*/ 2147483647 w 287"/>
              <a:gd name="T45" fmla="*/ 2147483647 h 184"/>
              <a:gd name="T46" fmla="*/ 2147483647 w 287"/>
              <a:gd name="T47" fmla="*/ 2147483647 h 184"/>
              <a:gd name="T48" fmla="*/ 2147483647 w 287"/>
              <a:gd name="T49" fmla="*/ 2147483647 h 184"/>
              <a:gd name="T50" fmla="*/ 2147483647 w 287"/>
              <a:gd name="T51" fmla="*/ 2147483647 h 184"/>
              <a:gd name="T52" fmla="*/ 2147483647 w 287"/>
              <a:gd name="T53" fmla="*/ 2147483647 h 184"/>
              <a:gd name="T54" fmla="*/ 2147483647 w 287"/>
              <a:gd name="T55" fmla="*/ 2147483647 h 184"/>
              <a:gd name="T56" fmla="*/ 2147483647 w 287"/>
              <a:gd name="T57" fmla="*/ 2147483647 h 184"/>
              <a:gd name="T58" fmla="*/ 2147483647 w 287"/>
              <a:gd name="T59" fmla="*/ 2147483647 h 184"/>
              <a:gd name="T60" fmla="*/ 2147483647 w 287"/>
              <a:gd name="T61" fmla="*/ 2147483647 h 184"/>
              <a:gd name="T62" fmla="*/ 2147483647 w 287"/>
              <a:gd name="T63" fmla="*/ 2147483647 h 184"/>
              <a:gd name="T64" fmla="*/ 2147483647 w 287"/>
              <a:gd name="T65" fmla="*/ 2147483647 h 184"/>
              <a:gd name="T66" fmla="*/ 2147483647 w 287"/>
              <a:gd name="T67" fmla="*/ 2147483647 h 184"/>
              <a:gd name="T68" fmla="*/ 2147483647 w 287"/>
              <a:gd name="T69" fmla="*/ 2147483647 h 184"/>
              <a:gd name="T70" fmla="*/ 2147483647 w 287"/>
              <a:gd name="T71" fmla="*/ 2147483647 h 184"/>
              <a:gd name="T72" fmla="*/ 2147483647 w 287"/>
              <a:gd name="T73" fmla="*/ 2147483647 h 184"/>
              <a:gd name="T74" fmla="*/ 2147483647 w 287"/>
              <a:gd name="T75" fmla="*/ 2147483647 h 184"/>
              <a:gd name="T76" fmla="*/ 2147483647 w 287"/>
              <a:gd name="T77" fmla="*/ 2147483647 h 184"/>
              <a:gd name="T78" fmla="*/ 2147483647 w 287"/>
              <a:gd name="T79" fmla="*/ 2147483647 h 184"/>
              <a:gd name="T80" fmla="*/ 2147483647 w 287"/>
              <a:gd name="T81" fmla="*/ 2147483647 h 184"/>
              <a:gd name="T82" fmla="*/ 2147483647 w 287"/>
              <a:gd name="T83" fmla="*/ 2147483647 h 184"/>
              <a:gd name="T84" fmla="*/ 2147483647 w 287"/>
              <a:gd name="T85" fmla="*/ 2147483647 h 184"/>
              <a:gd name="T86" fmla="*/ 2147483647 w 287"/>
              <a:gd name="T87" fmla="*/ 2147483647 h 184"/>
              <a:gd name="T88" fmla="*/ 2147483647 w 287"/>
              <a:gd name="T89" fmla="*/ 2147483647 h 184"/>
              <a:gd name="T90" fmla="*/ 2147483647 w 287"/>
              <a:gd name="T91" fmla="*/ 2147483647 h 184"/>
              <a:gd name="T92" fmla="*/ 2147483647 w 287"/>
              <a:gd name="T93" fmla="*/ 2147483647 h 184"/>
              <a:gd name="T94" fmla="*/ 2147483647 w 287"/>
              <a:gd name="T95" fmla="*/ 2147483647 h 184"/>
              <a:gd name="T96" fmla="*/ 2147483647 w 287"/>
              <a:gd name="T97" fmla="*/ 2147483647 h 184"/>
              <a:gd name="T98" fmla="*/ 2147483647 w 287"/>
              <a:gd name="T99" fmla="*/ 2147483647 h 184"/>
              <a:gd name="T100" fmla="*/ 2147483647 w 287"/>
              <a:gd name="T101" fmla="*/ 2147483647 h 184"/>
              <a:gd name="T102" fmla="*/ 2147483647 w 287"/>
              <a:gd name="T103" fmla="*/ 2147483647 h 184"/>
              <a:gd name="T104" fmla="*/ 2147483647 w 287"/>
              <a:gd name="T105" fmla="*/ 2147483647 h 184"/>
              <a:gd name="T106" fmla="*/ 2147483647 w 287"/>
              <a:gd name="T107" fmla="*/ 2147483647 h 184"/>
              <a:gd name="T108" fmla="*/ 2147483647 w 287"/>
              <a:gd name="T109" fmla="*/ 2147483647 h 184"/>
              <a:gd name="T110" fmla="*/ 2147483647 w 287"/>
              <a:gd name="T111" fmla="*/ 2147483647 h 184"/>
              <a:gd name="T112" fmla="*/ 2147483647 w 287"/>
              <a:gd name="T113" fmla="*/ 2147483647 h 184"/>
              <a:gd name="T114" fmla="*/ 0 w 287"/>
              <a:gd name="T115" fmla="*/ 2147483647 h 184"/>
              <a:gd name="T116" fmla="*/ 2147483647 w 287"/>
              <a:gd name="T117" fmla="*/ 2147483647 h 18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87" h="184">
                <a:moveTo>
                  <a:pt x="10" y="3"/>
                </a:moveTo>
                <a:lnTo>
                  <a:pt x="15" y="6"/>
                </a:lnTo>
                <a:lnTo>
                  <a:pt x="20" y="9"/>
                </a:lnTo>
                <a:lnTo>
                  <a:pt x="27" y="13"/>
                </a:lnTo>
                <a:lnTo>
                  <a:pt x="32" y="16"/>
                </a:lnTo>
                <a:lnTo>
                  <a:pt x="39" y="19"/>
                </a:lnTo>
                <a:lnTo>
                  <a:pt x="44" y="21"/>
                </a:lnTo>
                <a:lnTo>
                  <a:pt x="51" y="22"/>
                </a:lnTo>
                <a:lnTo>
                  <a:pt x="56" y="22"/>
                </a:lnTo>
                <a:lnTo>
                  <a:pt x="71" y="19"/>
                </a:lnTo>
                <a:lnTo>
                  <a:pt x="89" y="17"/>
                </a:lnTo>
                <a:lnTo>
                  <a:pt x="109" y="15"/>
                </a:lnTo>
                <a:lnTo>
                  <a:pt x="129" y="13"/>
                </a:lnTo>
                <a:lnTo>
                  <a:pt x="149" y="12"/>
                </a:lnTo>
                <a:lnTo>
                  <a:pt x="168" y="12"/>
                </a:lnTo>
                <a:lnTo>
                  <a:pt x="182" y="13"/>
                </a:lnTo>
                <a:lnTo>
                  <a:pt x="192" y="15"/>
                </a:lnTo>
                <a:lnTo>
                  <a:pt x="200" y="19"/>
                </a:lnTo>
                <a:lnTo>
                  <a:pt x="200" y="20"/>
                </a:lnTo>
                <a:lnTo>
                  <a:pt x="193" y="21"/>
                </a:lnTo>
                <a:lnTo>
                  <a:pt x="180" y="20"/>
                </a:lnTo>
                <a:lnTo>
                  <a:pt x="170" y="20"/>
                </a:lnTo>
                <a:lnTo>
                  <a:pt x="157" y="20"/>
                </a:lnTo>
                <a:lnTo>
                  <a:pt x="139" y="21"/>
                </a:lnTo>
                <a:lnTo>
                  <a:pt x="122" y="22"/>
                </a:lnTo>
                <a:lnTo>
                  <a:pt x="105" y="24"/>
                </a:lnTo>
                <a:lnTo>
                  <a:pt x="90" y="26"/>
                </a:lnTo>
                <a:lnTo>
                  <a:pt x="78" y="28"/>
                </a:lnTo>
                <a:lnTo>
                  <a:pt x="71" y="31"/>
                </a:lnTo>
                <a:lnTo>
                  <a:pt x="78" y="34"/>
                </a:lnTo>
                <a:lnTo>
                  <a:pt x="85" y="37"/>
                </a:lnTo>
                <a:lnTo>
                  <a:pt x="93" y="39"/>
                </a:lnTo>
                <a:lnTo>
                  <a:pt x="102" y="42"/>
                </a:lnTo>
                <a:lnTo>
                  <a:pt x="110" y="44"/>
                </a:lnTo>
                <a:lnTo>
                  <a:pt x="117" y="47"/>
                </a:lnTo>
                <a:lnTo>
                  <a:pt x="122" y="49"/>
                </a:lnTo>
                <a:lnTo>
                  <a:pt x="126" y="51"/>
                </a:lnTo>
                <a:lnTo>
                  <a:pt x="141" y="49"/>
                </a:lnTo>
                <a:lnTo>
                  <a:pt x="160" y="49"/>
                </a:lnTo>
                <a:lnTo>
                  <a:pt x="180" y="49"/>
                </a:lnTo>
                <a:lnTo>
                  <a:pt x="201" y="51"/>
                </a:lnTo>
                <a:lnTo>
                  <a:pt x="221" y="54"/>
                </a:lnTo>
                <a:lnTo>
                  <a:pt x="239" y="57"/>
                </a:lnTo>
                <a:lnTo>
                  <a:pt x="252" y="61"/>
                </a:lnTo>
                <a:lnTo>
                  <a:pt x="261" y="65"/>
                </a:lnTo>
                <a:lnTo>
                  <a:pt x="269" y="71"/>
                </a:lnTo>
                <a:lnTo>
                  <a:pt x="269" y="73"/>
                </a:lnTo>
                <a:lnTo>
                  <a:pt x="264" y="72"/>
                </a:lnTo>
                <a:lnTo>
                  <a:pt x="253" y="69"/>
                </a:lnTo>
                <a:lnTo>
                  <a:pt x="244" y="67"/>
                </a:lnTo>
                <a:lnTo>
                  <a:pt x="232" y="64"/>
                </a:lnTo>
                <a:lnTo>
                  <a:pt x="216" y="62"/>
                </a:lnTo>
                <a:lnTo>
                  <a:pt x="200" y="60"/>
                </a:lnTo>
                <a:lnTo>
                  <a:pt x="182" y="59"/>
                </a:lnTo>
                <a:lnTo>
                  <a:pt x="168" y="59"/>
                </a:lnTo>
                <a:lnTo>
                  <a:pt x="154" y="59"/>
                </a:lnTo>
                <a:lnTo>
                  <a:pt x="145" y="61"/>
                </a:lnTo>
                <a:lnTo>
                  <a:pt x="158" y="68"/>
                </a:lnTo>
                <a:lnTo>
                  <a:pt x="170" y="74"/>
                </a:lnTo>
                <a:lnTo>
                  <a:pt x="178" y="78"/>
                </a:lnTo>
                <a:lnTo>
                  <a:pt x="182" y="83"/>
                </a:lnTo>
                <a:lnTo>
                  <a:pt x="193" y="83"/>
                </a:lnTo>
                <a:lnTo>
                  <a:pt x="206" y="84"/>
                </a:lnTo>
                <a:lnTo>
                  <a:pt x="221" y="86"/>
                </a:lnTo>
                <a:lnTo>
                  <a:pt x="237" y="88"/>
                </a:lnTo>
                <a:lnTo>
                  <a:pt x="253" y="93"/>
                </a:lnTo>
                <a:lnTo>
                  <a:pt x="268" y="100"/>
                </a:lnTo>
                <a:lnTo>
                  <a:pt x="279" y="109"/>
                </a:lnTo>
                <a:lnTo>
                  <a:pt x="287" y="122"/>
                </a:lnTo>
                <a:lnTo>
                  <a:pt x="279" y="117"/>
                </a:lnTo>
                <a:lnTo>
                  <a:pt x="269" y="111"/>
                </a:lnTo>
                <a:lnTo>
                  <a:pt x="259" y="106"/>
                </a:lnTo>
                <a:lnTo>
                  <a:pt x="247" y="102"/>
                </a:lnTo>
                <a:lnTo>
                  <a:pt x="236" y="98"/>
                </a:lnTo>
                <a:lnTo>
                  <a:pt x="224" y="96"/>
                </a:lnTo>
                <a:lnTo>
                  <a:pt x="212" y="95"/>
                </a:lnTo>
                <a:lnTo>
                  <a:pt x="201" y="95"/>
                </a:lnTo>
                <a:lnTo>
                  <a:pt x="214" y="105"/>
                </a:lnTo>
                <a:lnTo>
                  <a:pt x="227" y="116"/>
                </a:lnTo>
                <a:lnTo>
                  <a:pt x="239" y="125"/>
                </a:lnTo>
                <a:lnTo>
                  <a:pt x="251" y="134"/>
                </a:lnTo>
                <a:lnTo>
                  <a:pt x="260" y="142"/>
                </a:lnTo>
                <a:lnTo>
                  <a:pt x="268" y="150"/>
                </a:lnTo>
                <a:lnTo>
                  <a:pt x="273" y="154"/>
                </a:lnTo>
                <a:lnTo>
                  <a:pt x="276" y="157"/>
                </a:lnTo>
                <a:lnTo>
                  <a:pt x="279" y="162"/>
                </a:lnTo>
                <a:lnTo>
                  <a:pt x="281" y="168"/>
                </a:lnTo>
                <a:lnTo>
                  <a:pt x="284" y="176"/>
                </a:lnTo>
                <a:lnTo>
                  <a:pt x="287" y="184"/>
                </a:lnTo>
                <a:lnTo>
                  <a:pt x="279" y="175"/>
                </a:lnTo>
                <a:lnTo>
                  <a:pt x="268" y="164"/>
                </a:lnTo>
                <a:lnTo>
                  <a:pt x="253" y="151"/>
                </a:lnTo>
                <a:lnTo>
                  <a:pt x="239" y="136"/>
                </a:lnTo>
                <a:lnTo>
                  <a:pt x="224" y="123"/>
                </a:lnTo>
                <a:lnTo>
                  <a:pt x="210" y="112"/>
                </a:lnTo>
                <a:lnTo>
                  <a:pt x="200" y="104"/>
                </a:lnTo>
                <a:lnTo>
                  <a:pt x="193" y="100"/>
                </a:lnTo>
                <a:lnTo>
                  <a:pt x="188" y="99"/>
                </a:lnTo>
                <a:lnTo>
                  <a:pt x="185" y="102"/>
                </a:lnTo>
                <a:lnTo>
                  <a:pt x="185" y="106"/>
                </a:lnTo>
                <a:lnTo>
                  <a:pt x="186" y="111"/>
                </a:lnTo>
                <a:lnTo>
                  <a:pt x="190" y="121"/>
                </a:lnTo>
                <a:lnTo>
                  <a:pt x="197" y="137"/>
                </a:lnTo>
                <a:lnTo>
                  <a:pt x="206" y="153"/>
                </a:lnTo>
                <a:lnTo>
                  <a:pt x="212" y="163"/>
                </a:lnTo>
                <a:lnTo>
                  <a:pt x="213" y="167"/>
                </a:lnTo>
                <a:lnTo>
                  <a:pt x="210" y="167"/>
                </a:lnTo>
                <a:lnTo>
                  <a:pt x="206" y="165"/>
                </a:lnTo>
                <a:lnTo>
                  <a:pt x="201" y="160"/>
                </a:lnTo>
                <a:lnTo>
                  <a:pt x="193" y="148"/>
                </a:lnTo>
                <a:lnTo>
                  <a:pt x="181" y="128"/>
                </a:lnTo>
                <a:lnTo>
                  <a:pt x="172" y="106"/>
                </a:lnTo>
                <a:lnTo>
                  <a:pt x="172" y="91"/>
                </a:lnTo>
                <a:lnTo>
                  <a:pt x="164" y="86"/>
                </a:lnTo>
                <a:lnTo>
                  <a:pt x="157" y="82"/>
                </a:lnTo>
                <a:lnTo>
                  <a:pt x="149" y="78"/>
                </a:lnTo>
                <a:lnTo>
                  <a:pt x="142" y="75"/>
                </a:lnTo>
                <a:lnTo>
                  <a:pt x="135" y="72"/>
                </a:lnTo>
                <a:lnTo>
                  <a:pt x="130" y="70"/>
                </a:lnTo>
                <a:lnTo>
                  <a:pt x="126" y="68"/>
                </a:lnTo>
                <a:lnTo>
                  <a:pt x="123" y="67"/>
                </a:lnTo>
                <a:lnTo>
                  <a:pt x="121" y="65"/>
                </a:lnTo>
                <a:lnTo>
                  <a:pt x="118" y="64"/>
                </a:lnTo>
                <a:lnTo>
                  <a:pt x="115" y="66"/>
                </a:lnTo>
                <a:lnTo>
                  <a:pt x="114" y="71"/>
                </a:lnTo>
                <a:lnTo>
                  <a:pt x="115" y="84"/>
                </a:lnTo>
                <a:lnTo>
                  <a:pt x="121" y="102"/>
                </a:lnTo>
                <a:lnTo>
                  <a:pt x="130" y="124"/>
                </a:lnTo>
                <a:lnTo>
                  <a:pt x="143" y="140"/>
                </a:lnTo>
                <a:lnTo>
                  <a:pt x="150" y="148"/>
                </a:lnTo>
                <a:lnTo>
                  <a:pt x="150" y="151"/>
                </a:lnTo>
                <a:lnTo>
                  <a:pt x="145" y="150"/>
                </a:lnTo>
                <a:lnTo>
                  <a:pt x="138" y="145"/>
                </a:lnTo>
                <a:lnTo>
                  <a:pt x="134" y="141"/>
                </a:lnTo>
                <a:lnTo>
                  <a:pt x="127" y="134"/>
                </a:lnTo>
                <a:lnTo>
                  <a:pt x="121" y="124"/>
                </a:lnTo>
                <a:lnTo>
                  <a:pt x="113" y="112"/>
                </a:lnTo>
                <a:lnTo>
                  <a:pt x="107" y="100"/>
                </a:lnTo>
                <a:lnTo>
                  <a:pt x="103" y="87"/>
                </a:lnTo>
                <a:lnTo>
                  <a:pt x="102" y="72"/>
                </a:lnTo>
                <a:lnTo>
                  <a:pt x="103" y="58"/>
                </a:lnTo>
                <a:lnTo>
                  <a:pt x="98" y="55"/>
                </a:lnTo>
                <a:lnTo>
                  <a:pt x="93" y="52"/>
                </a:lnTo>
                <a:lnTo>
                  <a:pt x="87" y="49"/>
                </a:lnTo>
                <a:lnTo>
                  <a:pt x="81" y="47"/>
                </a:lnTo>
                <a:lnTo>
                  <a:pt x="74" y="44"/>
                </a:lnTo>
                <a:lnTo>
                  <a:pt x="69" y="42"/>
                </a:lnTo>
                <a:lnTo>
                  <a:pt x="65" y="40"/>
                </a:lnTo>
                <a:lnTo>
                  <a:pt x="60" y="39"/>
                </a:lnTo>
                <a:lnTo>
                  <a:pt x="56" y="48"/>
                </a:lnTo>
                <a:lnTo>
                  <a:pt x="58" y="60"/>
                </a:lnTo>
                <a:lnTo>
                  <a:pt x="60" y="73"/>
                </a:lnTo>
                <a:lnTo>
                  <a:pt x="63" y="84"/>
                </a:lnTo>
                <a:lnTo>
                  <a:pt x="66" y="95"/>
                </a:lnTo>
                <a:lnTo>
                  <a:pt x="70" y="109"/>
                </a:lnTo>
                <a:lnTo>
                  <a:pt x="74" y="124"/>
                </a:lnTo>
                <a:lnTo>
                  <a:pt x="78" y="133"/>
                </a:lnTo>
                <a:lnTo>
                  <a:pt x="78" y="135"/>
                </a:lnTo>
                <a:lnTo>
                  <a:pt x="74" y="134"/>
                </a:lnTo>
                <a:lnTo>
                  <a:pt x="69" y="129"/>
                </a:lnTo>
                <a:lnTo>
                  <a:pt x="63" y="120"/>
                </a:lnTo>
                <a:lnTo>
                  <a:pt x="59" y="102"/>
                </a:lnTo>
                <a:lnTo>
                  <a:pt x="52" y="76"/>
                </a:lnTo>
                <a:lnTo>
                  <a:pt x="47" y="52"/>
                </a:lnTo>
                <a:lnTo>
                  <a:pt x="43" y="36"/>
                </a:lnTo>
                <a:lnTo>
                  <a:pt x="35" y="30"/>
                </a:lnTo>
                <a:lnTo>
                  <a:pt x="27" y="24"/>
                </a:lnTo>
                <a:lnTo>
                  <a:pt x="20" y="19"/>
                </a:lnTo>
                <a:lnTo>
                  <a:pt x="14" y="15"/>
                </a:lnTo>
                <a:lnTo>
                  <a:pt x="10" y="10"/>
                </a:lnTo>
                <a:lnTo>
                  <a:pt x="6" y="7"/>
                </a:lnTo>
                <a:lnTo>
                  <a:pt x="2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6" y="1"/>
                </a:lnTo>
                <a:lnTo>
                  <a:pt x="10" y="3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73" name="Freeform 291"/>
          <p:cNvSpPr>
            <a:spLocks/>
          </p:cNvSpPr>
          <p:nvPr/>
        </p:nvSpPr>
        <p:spPr bwMode="auto">
          <a:xfrm>
            <a:off x="10042526" y="5237163"/>
            <a:ext cx="157163" cy="400050"/>
          </a:xfrm>
          <a:custGeom>
            <a:avLst/>
            <a:gdLst>
              <a:gd name="T0" fmla="*/ 2147483647 w 197"/>
              <a:gd name="T1" fmla="*/ 2147483647 h 252"/>
              <a:gd name="T2" fmla="*/ 2147483647 w 197"/>
              <a:gd name="T3" fmla="*/ 2147483647 h 252"/>
              <a:gd name="T4" fmla="*/ 2147483647 w 197"/>
              <a:gd name="T5" fmla="*/ 2147483647 h 252"/>
              <a:gd name="T6" fmla="*/ 2147483647 w 197"/>
              <a:gd name="T7" fmla="*/ 2147483647 h 252"/>
              <a:gd name="T8" fmla="*/ 2147483647 w 197"/>
              <a:gd name="T9" fmla="*/ 2147483647 h 252"/>
              <a:gd name="T10" fmla="*/ 2147483647 w 197"/>
              <a:gd name="T11" fmla="*/ 2147483647 h 252"/>
              <a:gd name="T12" fmla="*/ 2147483647 w 197"/>
              <a:gd name="T13" fmla="*/ 2147483647 h 252"/>
              <a:gd name="T14" fmla="*/ 2147483647 w 197"/>
              <a:gd name="T15" fmla="*/ 2147483647 h 252"/>
              <a:gd name="T16" fmla="*/ 2147483647 w 197"/>
              <a:gd name="T17" fmla="*/ 2147483647 h 252"/>
              <a:gd name="T18" fmla="*/ 2147483647 w 197"/>
              <a:gd name="T19" fmla="*/ 2147483647 h 252"/>
              <a:gd name="T20" fmla="*/ 2147483647 w 197"/>
              <a:gd name="T21" fmla="*/ 2147483647 h 252"/>
              <a:gd name="T22" fmla="*/ 2147483647 w 197"/>
              <a:gd name="T23" fmla="*/ 2147483647 h 252"/>
              <a:gd name="T24" fmla="*/ 2147483647 w 197"/>
              <a:gd name="T25" fmla="*/ 2147483647 h 252"/>
              <a:gd name="T26" fmla="*/ 2147483647 w 197"/>
              <a:gd name="T27" fmla="*/ 2147483647 h 252"/>
              <a:gd name="T28" fmla="*/ 2147483647 w 197"/>
              <a:gd name="T29" fmla="*/ 2147483647 h 252"/>
              <a:gd name="T30" fmla="*/ 2147483647 w 197"/>
              <a:gd name="T31" fmla="*/ 2147483647 h 252"/>
              <a:gd name="T32" fmla="*/ 2147483647 w 197"/>
              <a:gd name="T33" fmla="*/ 2147483647 h 252"/>
              <a:gd name="T34" fmla="*/ 2147483647 w 197"/>
              <a:gd name="T35" fmla="*/ 2147483647 h 252"/>
              <a:gd name="T36" fmla="*/ 2147483647 w 197"/>
              <a:gd name="T37" fmla="*/ 2147483647 h 252"/>
              <a:gd name="T38" fmla="*/ 2147483647 w 197"/>
              <a:gd name="T39" fmla="*/ 2147483647 h 252"/>
              <a:gd name="T40" fmla="*/ 2147483647 w 197"/>
              <a:gd name="T41" fmla="*/ 2147483647 h 252"/>
              <a:gd name="T42" fmla="*/ 2147483647 w 197"/>
              <a:gd name="T43" fmla="*/ 2147483647 h 252"/>
              <a:gd name="T44" fmla="*/ 2147483647 w 197"/>
              <a:gd name="T45" fmla="*/ 2147483647 h 252"/>
              <a:gd name="T46" fmla="*/ 2147483647 w 197"/>
              <a:gd name="T47" fmla="*/ 2147483647 h 252"/>
              <a:gd name="T48" fmla="*/ 2147483647 w 197"/>
              <a:gd name="T49" fmla="*/ 2147483647 h 252"/>
              <a:gd name="T50" fmla="*/ 2147483647 w 197"/>
              <a:gd name="T51" fmla="*/ 2147483647 h 252"/>
              <a:gd name="T52" fmla="*/ 2147483647 w 197"/>
              <a:gd name="T53" fmla="*/ 2147483647 h 252"/>
              <a:gd name="T54" fmla="*/ 2147483647 w 197"/>
              <a:gd name="T55" fmla="*/ 2147483647 h 252"/>
              <a:gd name="T56" fmla="*/ 2147483647 w 197"/>
              <a:gd name="T57" fmla="*/ 2147483647 h 252"/>
              <a:gd name="T58" fmla="*/ 2147483647 w 197"/>
              <a:gd name="T59" fmla="*/ 2147483647 h 252"/>
              <a:gd name="T60" fmla="*/ 2147483647 w 197"/>
              <a:gd name="T61" fmla="*/ 2147483647 h 252"/>
              <a:gd name="T62" fmla="*/ 2147483647 w 197"/>
              <a:gd name="T63" fmla="*/ 2147483647 h 252"/>
              <a:gd name="T64" fmla="*/ 2147483647 w 197"/>
              <a:gd name="T65" fmla="*/ 2147483647 h 252"/>
              <a:gd name="T66" fmla="*/ 2147483647 w 197"/>
              <a:gd name="T67" fmla="*/ 2147483647 h 252"/>
              <a:gd name="T68" fmla="*/ 2147483647 w 197"/>
              <a:gd name="T69" fmla="*/ 2147483647 h 252"/>
              <a:gd name="T70" fmla="*/ 2147483647 w 197"/>
              <a:gd name="T71" fmla="*/ 2147483647 h 252"/>
              <a:gd name="T72" fmla="*/ 2147483647 w 197"/>
              <a:gd name="T73" fmla="*/ 2147483647 h 252"/>
              <a:gd name="T74" fmla="*/ 2147483647 w 197"/>
              <a:gd name="T75" fmla="*/ 2147483647 h 252"/>
              <a:gd name="T76" fmla="*/ 2147483647 w 197"/>
              <a:gd name="T77" fmla="*/ 2147483647 h 252"/>
              <a:gd name="T78" fmla="*/ 2147483647 w 197"/>
              <a:gd name="T79" fmla="*/ 2147483647 h 252"/>
              <a:gd name="T80" fmla="*/ 2147483647 w 197"/>
              <a:gd name="T81" fmla="*/ 2147483647 h 252"/>
              <a:gd name="T82" fmla="*/ 2147483647 w 197"/>
              <a:gd name="T83" fmla="*/ 2147483647 h 252"/>
              <a:gd name="T84" fmla="*/ 2147483647 w 197"/>
              <a:gd name="T85" fmla="*/ 2147483647 h 252"/>
              <a:gd name="T86" fmla="*/ 2147483647 w 197"/>
              <a:gd name="T87" fmla="*/ 2147483647 h 252"/>
              <a:gd name="T88" fmla="*/ 2147483647 w 197"/>
              <a:gd name="T89" fmla="*/ 2147483647 h 252"/>
              <a:gd name="T90" fmla="*/ 2147483647 w 197"/>
              <a:gd name="T91" fmla="*/ 2147483647 h 252"/>
              <a:gd name="T92" fmla="*/ 2147483647 w 197"/>
              <a:gd name="T93" fmla="*/ 2147483647 h 252"/>
              <a:gd name="T94" fmla="*/ 2147483647 w 197"/>
              <a:gd name="T95" fmla="*/ 2147483647 h 252"/>
              <a:gd name="T96" fmla="*/ 2147483647 w 197"/>
              <a:gd name="T97" fmla="*/ 2147483647 h 252"/>
              <a:gd name="T98" fmla="*/ 2147483647 w 197"/>
              <a:gd name="T99" fmla="*/ 2147483647 h 252"/>
              <a:gd name="T100" fmla="*/ 2147483647 w 197"/>
              <a:gd name="T101" fmla="*/ 2147483647 h 252"/>
              <a:gd name="T102" fmla="*/ 0 w 197"/>
              <a:gd name="T103" fmla="*/ 2147483647 h 252"/>
              <a:gd name="T104" fmla="*/ 2147483647 w 197"/>
              <a:gd name="T105" fmla="*/ 2147483647 h 252"/>
              <a:gd name="T106" fmla="*/ 2147483647 w 197"/>
              <a:gd name="T107" fmla="*/ 2147483647 h 252"/>
              <a:gd name="T108" fmla="*/ 2147483647 w 197"/>
              <a:gd name="T109" fmla="*/ 2147483647 h 252"/>
              <a:gd name="T110" fmla="*/ 2147483647 w 197"/>
              <a:gd name="T111" fmla="*/ 2147483647 h 252"/>
              <a:gd name="T112" fmla="*/ 2147483647 w 197"/>
              <a:gd name="T113" fmla="*/ 2147483647 h 252"/>
              <a:gd name="T114" fmla="*/ 2147483647 w 197"/>
              <a:gd name="T115" fmla="*/ 2147483647 h 252"/>
              <a:gd name="T116" fmla="*/ 2147483647 w 197"/>
              <a:gd name="T117" fmla="*/ 2147483647 h 252"/>
              <a:gd name="T118" fmla="*/ 2147483647 w 197"/>
              <a:gd name="T119" fmla="*/ 2147483647 h 2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7" h="252">
                <a:moveTo>
                  <a:pt x="84" y="0"/>
                </a:moveTo>
                <a:lnTo>
                  <a:pt x="87" y="2"/>
                </a:lnTo>
                <a:lnTo>
                  <a:pt x="90" y="14"/>
                </a:lnTo>
                <a:lnTo>
                  <a:pt x="92" y="30"/>
                </a:lnTo>
                <a:lnTo>
                  <a:pt x="95" y="38"/>
                </a:lnTo>
                <a:lnTo>
                  <a:pt x="98" y="40"/>
                </a:lnTo>
                <a:lnTo>
                  <a:pt x="103" y="44"/>
                </a:lnTo>
                <a:lnTo>
                  <a:pt x="111" y="48"/>
                </a:lnTo>
                <a:lnTo>
                  <a:pt x="122" y="54"/>
                </a:lnTo>
                <a:lnTo>
                  <a:pt x="131" y="62"/>
                </a:lnTo>
                <a:lnTo>
                  <a:pt x="142" y="71"/>
                </a:lnTo>
                <a:lnTo>
                  <a:pt x="153" y="80"/>
                </a:lnTo>
                <a:lnTo>
                  <a:pt x="161" y="92"/>
                </a:lnTo>
                <a:lnTo>
                  <a:pt x="175" y="112"/>
                </a:lnTo>
                <a:lnTo>
                  <a:pt x="186" y="126"/>
                </a:lnTo>
                <a:lnTo>
                  <a:pt x="194" y="135"/>
                </a:lnTo>
                <a:lnTo>
                  <a:pt x="197" y="141"/>
                </a:lnTo>
                <a:lnTo>
                  <a:pt x="197" y="145"/>
                </a:lnTo>
                <a:lnTo>
                  <a:pt x="195" y="147"/>
                </a:lnTo>
                <a:lnTo>
                  <a:pt x="191" y="145"/>
                </a:lnTo>
                <a:lnTo>
                  <a:pt x="187" y="139"/>
                </a:lnTo>
                <a:lnTo>
                  <a:pt x="183" y="133"/>
                </a:lnTo>
                <a:lnTo>
                  <a:pt x="178" y="125"/>
                </a:lnTo>
                <a:lnTo>
                  <a:pt x="170" y="115"/>
                </a:lnTo>
                <a:lnTo>
                  <a:pt x="162" y="105"/>
                </a:lnTo>
                <a:lnTo>
                  <a:pt x="154" y="95"/>
                </a:lnTo>
                <a:lnTo>
                  <a:pt x="146" y="85"/>
                </a:lnTo>
                <a:lnTo>
                  <a:pt x="138" y="78"/>
                </a:lnTo>
                <a:lnTo>
                  <a:pt x="133" y="74"/>
                </a:lnTo>
                <a:lnTo>
                  <a:pt x="123" y="69"/>
                </a:lnTo>
                <a:lnTo>
                  <a:pt x="116" y="65"/>
                </a:lnTo>
                <a:lnTo>
                  <a:pt x="110" y="62"/>
                </a:lnTo>
                <a:lnTo>
                  <a:pt x="104" y="61"/>
                </a:lnTo>
                <a:lnTo>
                  <a:pt x="104" y="74"/>
                </a:lnTo>
                <a:lnTo>
                  <a:pt x="104" y="88"/>
                </a:lnTo>
                <a:lnTo>
                  <a:pt x="106" y="102"/>
                </a:lnTo>
                <a:lnTo>
                  <a:pt x="107" y="112"/>
                </a:lnTo>
                <a:lnTo>
                  <a:pt x="115" y="117"/>
                </a:lnTo>
                <a:lnTo>
                  <a:pt x="127" y="125"/>
                </a:lnTo>
                <a:lnTo>
                  <a:pt x="139" y="134"/>
                </a:lnTo>
                <a:lnTo>
                  <a:pt x="153" y="144"/>
                </a:lnTo>
                <a:lnTo>
                  <a:pt x="163" y="156"/>
                </a:lnTo>
                <a:lnTo>
                  <a:pt x="174" y="170"/>
                </a:lnTo>
                <a:lnTo>
                  <a:pt x="182" y="185"/>
                </a:lnTo>
                <a:lnTo>
                  <a:pt x="185" y="202"/>
                </a:lnTo>
                <a:lnTo>
                  <a:pt x="185" y="208"/>
                </a:lnTo>
                <a:lnTo>
                  <a:pt x="181" y="206"/>
                </a:lnTo>
                <a:lnTo>
                  <a:pt x="175" y="197"/>
                </a:lnTo>
                <a:lnTo>
                  <a:pt x="167" y="181"/>
                </a:lnTo>
                <a:lnTo>
                  <a:pt x="162" y="172"/>
                </a:lnTo>
                <a:lnTo>
                  <a:pt x="155" y="164"/>
                </a:lnTo>
                <a:lnTo>
                  <a:pt x="149" y="155"/>
                </a:lnTo>
                <a:lnTo>
                  <a:pt x="141" y="148"/>
                </a:lnTo>
                <a:lnTo>
                  <a:pt x="131" y="142"/>
                </a:lnTo>
                <a:lnTo>
                  <a:pt x="123" y="138"/>
                </a:lnTo>
                <a:lnTo>
                  <a:pt x="115" y="134"/>
                </a:lnTo>
                <a:lnTo>
                  <a:pt x="108" y="132"/>
                </a:lnTo>
                <a:lnTo>
                  <a:pt x="119" y="153"/>
                </a:lnTo>
                <a:lnTo>
                  <a:pt x="127" y="184"/>
                </a:lnTo>
                <a:lnTo>
                  <a:pt x="130" y="217"/>
                </a:lnTo>
                <a:lnTo>
                  <a:pt x="128" y="245"/>
                </a:lnTo>
                <a:lnTo>
                  <a:pt x="126" y="251"/>
                </a:lnTo>
                <a:lnTo>
                  <a:pt x="124" y="252"/>
                </a:lnTo>
                <a:lnTo>
                  <a:pt x="123" y="248"/>
                </a:lnTo>
                <a:lnTo>
                  <a:pt x="123" y="240"/>
                </a:lnTo>
                <a:lnTo>
                  <a:pt x="120" y="221"/>
                </a:lnTo>
                <a:lnTo>
                  <a:pt x="112" y="190"/>
                </a:lnTo>
                <a:lnTo>
                  <a:pt x="103" y="161"/>
                </a:lnTo>
                <a:lnTo>
                  <a:pt x="95" y="143"/>
                </a:lnTo>
                <a:lnTo>
                  <a:pt x="88" y="146"/>
                </a:lnTo>
                <a:lnTo>
                  <a:pt x="80" y="151"/>
                </a:lnTo>
                <a:lnTo>
                  <a:pt x="72" y="157"/>
                </a:lnTo>
                <a:lnTo>
                  <a:pt x="66" y="165"/>
                </a:lnTo>
                <a:lnTo>
                  <a:pt x="58" y="173"/>
                </a:lnTo>
                <a:lnTo>
                  <a:pt x="52" y="181"/>
                </a:lnTo>
                <a:lnTo>
                  <a:pt x="47" y="190"/>
                </a:lnTo>
                <a:lnTo>
                  <a:pt x="44" y="199"/>
                </a:lnTo>
                <a:lnTo>
                  <a:pt x="41" y="205"/>
                </a:lnTo>
                <a:lnTo>
                  <a:pt x="39" y="205"/>
                </a:lnTo>
                <a:lnTo>
                  <a:pt x="36" y="200"/>
                </a:lnTo>
                <a:lnTo>
                  <a:pt x="39" y="189"/>
                </a:lnTo>
                <a:lnTo>
                  <a:pt x="43" y="182"/>
                </a:lnTo>
                <a:lnTo>
                  <a:pt x="48" y="174"/>
                </a:lnTo>
                <a:lnTo>
                  <a:pt x="55" y="164"/>
                </a:lnTo>
                <a:lnTo>
                  <a:pt x="63" y="153"/>
                </a:lnTo>
                <a:lnTo>
                  <a:pt x="70" y="144"/>
                </a:lnTo>
                <a:lnTo>
                  <a:pt x="76" y="135"/>
                </a:lnTo>
                <a:lnTo>
                  <a:pt x="83" y="128"/>
                </a:lnTo>
                <a:lnTo>
                  <a:pt x="87" y="123"/>
                </a:lnTo>
                <a:lnTo>
                  <a:pt x="88" y="107"/>
                </a:lnTo>
                <a:lnTo>
                  <a:pt x="90" y="88"/>
                </a:lnTo>
                <a:lnTo>
                  <a:pt x="88" y="73"/>
                </a:lnTo>
                <a:lnTo>
                  <a:pt x="88" y="63"/>
                </a:lnTo>
                <a:lnTo>
                  <a:pt x="78" y="68"/>
                </a:lnTo>
                <a:lnTo>
                  <a:pt x="66" y="76"/>
                </a:lnTo>
                <a:lnTo>
                  <a:pt x="54" y="85"/>
                </a:lnTo>
                <a:lnTo>
                  <a:pt x="40" y="97"/>
                </a:lnTo>
                <a:lnTo>
                  <a:pt x="28" y="108"/>
                </a:lnTo>
                <a:lnTo>
                  <a:pt x="19" y="120"/>
                </a:lnTo>
                <a:lnTo>
                  <a:pt x="11" y="132"/>
                </a:lnTo>
                <a:lnTo>
                  <a:pt x="7" y="142"/>
                </a:lnTo>
                <a:lnTo>
                  <a:pt x="4" y="147"/>
                </a:lnTo>
                <a:lnTo>
                  <a:pt x="1" y="147"/>
                </a:lnTo>
                <a:lnTo>
                  <a:pt x="0" y="143"/>
                </a:lnTo>
                <a:lnTo>
                  <a:pt x="1" y="136"/>
                </a:lnTo>
                <a:lnTo>
                  <a:pt x="5" y="129"/>
                </a:lnTo>
                <a:lnTo>
                  <a:pt x="12" y="118"/>
                </a:lnTo>
                <a:lnTo>
                  <a:pt x="21" y="106"/>
                </a:lnTo>
                <a:lnTo>
                  <a:pt x="33" y="92"/>
                </a:lnTo>
                <a:lnTo>
                  <a:pt x="45" y="78"/>
                </a:lnTo>
                <a:lnTo>
                  <a:pt x="59" y="65"/>
                </a:lnTo>
                <a:lnTo>
                  <a:pt x="71" y="54"/>
                </a:lnTo>
                <a:lnTo>
                  <a:pt x="82" y="47"/>
                </a:lnTo>
                <a:lnTo>
                  <a:pt x="87" y="39"/>
                </a:lnTo>
                <a:lnTo>
                  <a:pt x="86" y="28"/>
                </a:lnTo>
                <a:lnTo>
                  <a:pt x="83" y="16"/>
                </a:lnTo>
                <a:lnTo>
                  <a:pt x="80" y="10"/>
                </a:lnTo>
                <a:lnTo>
                  <a:pt x="80" y="7"/>
                </a:lnTo>
                <a:lnTo>
                  <a:pt x="82" y="5"/>
                </a:lnTo>
                <a:lnTo>
                  <a:pt x="83" y="3"/>
                </a:lnTo>
                <a:lnTo>
                  <a:pt x="84" y="0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74" name="Freeform 292"/>
          <p:cNvSpPr>
            <a:spLocks/>
          </p:cNvSpPr>
          <p:nvPr/>
        </p:nvSpPr>
        <p:spPr bwMode="auto">
          <a:xfrm>
            <a:off x="10201276" y="4716464"/>
            <a:ext cx="188913" cy="415925"/>
          </a:xfrm>
          <a:custGeom>
            <a:avLst/>
            <a:gdLst>
              <a:gd name="T0" fmla="*/ 2147483647 w 240"/>
              <a:gd name="T1" fmla="*/ 2147483647 h 262"/>
              <a:gd name="T2" fmla="*/ 2147483647 w 240"/>
              <a:gd name="T3" fmla="*/ 2147483647 h 262"/>
              <a:gd name="T4" fmla="*/ 2147483647 w 240"/>
              <a:gd name="T5" fmla="*/ 2147483647 h 262"/>
              <a:gd name="T6" fmla="*/ 2147483647 w 240"/>
              <a:gd name="T7" fmla="*/ 2147483647 h 262"/>
              <a:gd name="T8" fmla="*/ 2147483647 w 240"/>
              <a:gd name="T9" fmla="*/ 2147483647 h 262"/>
              <a:gd name="T10" fmla="*/ 2147483647 w 240"/>
              <a:gd name="T11" fmla="*/ 2147483647 h 262"/>
              <a:gd name="T12" fmla="*/ 2147483647 w 240"/>
              <a:gd name="T13" fmla="*/ 2147483647 h 262"/>
              <a:gd name="T14" fmla="*/ 2147483647 w 240"/>
              <a:gd name="T15" fmla="*/ 2147483647 h 262"/>
              <a:gd name="T16" fmla="*/ 2147483647 w 240"/>
              <a:gd name="T17" fmla="*/ 2147483647 h 262"/>
              <a:gd name="T18" fmla="*/ 2147483647 w 240"/>
              <a:gd name="T19" fmla="*/ 2147483647 h 262"/>
              <a:gd name="T20" fmla="*/ 2147483647 w 240"/>
              <a:gd name="T21" fmla="*/ 2147483647 h 262"/>
              <a:gd name="T22" fmla="*/ 2147483647 w 240"/>
              <a:gd name="T23" fmla="*/ 2147483647 h 262"/>
              <a:gd name="T24" fmla="*/ 2147483647 w 240"/>
              <a:gd name="T25" fmla="*/ 2147483647 h 262"/>
              <a:gd name="T26" fmla="*/ 2147483647 w 240"/>
              <a:gd name="T27" fmla="*/ 2147483647 h 262"/>
              <a:gd name="T28" fmla="*/ 2147483647 w 240"/>
              <a:gd name="T29" fmla="*/ 2147483647 h 262"/>
              <a:gd name="T30" fmla="*/ 2147483647 w 240"/>
              <a:gd name="T31" fmla="*/ 2147483647 h 262"/>
              <a:gd name="T32" fmla="*/ 2147483647 w 240"/>
              <a:gd name="T33" fmla="*/ 2147483647 h 262"/>
              <a:gd name="T34" fmla="*/ 2147483647 w 240"/>
              <a:gd name="T35" fmla="*/ 2147483647 h 262"/>
              <a:gd name="T36" fmla="*/ 2147483647 w 240"/>
              <a:gd name="T37" fmla="*/ 2147483647 h 262"/>
              <a:gd name="T38" fmla="*/ 2147483647 w 240"/>
              <a:gd name="T39" fmla="*/ 2147483647 h 262"/>
              <a:gd name="T40" fmla="*/ 2147483647 w 240"/>
              <a:gd name="T41" fmla="*/ 2147483647 h 262"/>
              <a:gd name="T42" fmla="*/ 2147483647 w 240"/>
              <a:gd name="T43" fmla="*/ 2147483647 h 262"/>
              <a:gd name="T44" fmla="*/ 2147483647 w 240"/>
              <a:gd name="T45" fmla="*/ 2147483647 h 262"/>
              <a:gd name="T46" fmla="*/ 2147483647 w 240"/>
              <a:gd name="T47" fmla="*/ 2147483647 h 262"/>
              <a:gd name="T48" fmla="*/ 2147483647 w 240"/>
              <a:gd name="T49" fmla="*/ 0 h 262"/>
              <a:gd name="T50" fmla="*/ 2147483647 w 240"/>
              <a:gd name="T51" fmla="*/ 2147483647 h 262"/>
              <a:gd name="T52" fmla="*/ 2147483647 w 240"/>
              <a:gd name="T53" fmla="*/ 2147483647 h 262"/>
              <a:gd name="T54" fmla="*/ 2147483647 w 240"/>
              <a:gd name="T55" fmla="*/ 2147483647 h 262"/>
              <a:gd name="T56" fmla="*/ 2147483647 w 240"/>
              <a:gd name="T57" fmla="*/ 2147483647 h 262"/>
              <a:gd name="T58" fmla="*/ 2147483647 w 240"/>
              <a:gd name="T59" fmla="*/ 2147483647 h 262"/>
              <a:gd name="T60" fmla="*/ 2147483647 w 240"/>
              <a:gd name="T61" fmla="*/ 2147483647 h 262"/>
              <a:gd name="T62" fmla="*/ 2147483647 w 240"/>
              <a:gd name="T63" fmla="*/ 2147483647 h 262"/>
              <a:gd name="T64" fmla="*/ 2147483647 w 240"/>
              <a:gd name="T65" fmla="*/ 2147483647 h 262"/>
              <a:gd name="T66" fmla="*/ 2147483647 w 240"/>
              <a:gd name="T67" fmla="*/ 2147483647 h 262"/>
              <a:gd name="T68" fmla="*/ 2147483647 w 240"/>
              <a:gd name="T69" fmla="*/ 2147483647 h 262"/>
              <a:gd name="T70" fmla="*/ 2147483647 w 240"/>
              <a:gd name="T71" fmla="*/ 2147483647 h 262"/>
              <a:gd name="T72" fmla="*/ 2147483647 w 240"/>
              <a:gd name="T73" fmla="*/ 2147483647 h 262"/>
              <a:gd name="T74" fmla="*/ 2147483647 w 240"/>
              <a:gd name="T75" fmla="*/ 2147483647 h 262"/>
              <a:gd name="T76" fmla="*/ 2147483647 w 240"/>
              <a:gd name="T77" fmla="*/ 2147483647 h 262"/>
              <a:gd name="T78" fmla="*/ 2147483647 w 240"/>
              <a:gd name="T79" fmla="*/ 2147483647 h 262"/>
              <a:gd name="T80" fmla="*/ 2147483647 w 240"/>
              <a:gd name="T81" fmla="*/ 2147483647 h 262"/>
              <a:gd name="T82" fmla="*/ 2147483647 w 240"/>
              <a:gd name="T83" fmla="*/ 2147483647 h 262"/>
              <a:gd name="T84" fmla="*/ 2147483647 w 240"/>
              <a:gd name="T85" fmla="*/ 2147483647 h 262"/>
              <a:gd name="T86" fmla="*/ 2147483647 w 240"/>
              <a:gd name="T87" fmla="*/ 2147483647 h 262"/>
              <a:gd name="T88" fmla="*/ 2147483647 w 240"/>
              <a:gd name="T89" fmla="*/ 2147483647 h 262"/>
              <a:gd name="T90" fmla="*/ 2147483647 w 240"/>
              <a:gd name="T91" fmla="*/ 2147483647 h 262"/>
              <a:gd name="T92" fmla="*/ 2147483647 w 240"/>
              <a:gd name="T93" fmla="*/ 2147483647 h 262"/>
              <a:gd name="T94" fmla="*/ 2147483647 w 240"/>
              <a:gd name="T95" fmla="*/ 2147483647 h 262"/>
              <a:gd name="T96" fmla="*/ 2147483647 w 240"/>
              <a:gd name="T97" fmla="*/ 2147483647 h 262"/>
              <a:gd name="T98" fmla="*/ 2147483647 w 240"/>
              <a:gd name="T99" fmla="*/ 2147483647 h 262"/>
              <a:gd name="T100" fmla="*/ 2147483647 w 240"/>
              <a:gd name="T101" fmla="*/ 2147483647 h 262"/>
              <a:gd name="T102" fmla="*/ 2147483647 w 240"/>
              <a:gd name="T103" fmla="*/ 2147483647 h 262"/>
              <a:gd name="T104" fmla="*/ 2147483647 w 240"/>
              <a:gd name="T105" fmla="*/ 2147483647 h 262"/>
              <a:gd name="T106" fmla="*/ 2147483647 w 240"/>
              <a:gd name="T107" fmla="*/ 2147483647 h 262"/>
              <a:gd name="T108" fmla="*/ 2147483647 w 240"/>
              <a:gd name="T109" fmla="*/ 2147483647 h 262"/>
              <a:gd name="T110" fmla="*/ 2147483647 w 240"/>
              <a:gd name="T111" fmla="*/ 2147483647 h 2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40" h="262">
                <a:moveTo>
                  <a:pt x="0" y="262"/>
                </a:moveTo>
                <a:lnTo>
                  <a:pt x="8" y="250"/>
                </a:lnTo>
                <a:lnTo>
                  <a:pt x="19" y="233"/>
                </a:lnTo>
                <a:lnTo>
                  <a:pt x="28" y="216"/>
                </a:lnTo>
                <a:lnTo>
                  <a:pt x="35" y="203"/>
                </a:lnTo>
                <a:lnTo>
                  <a:pt x="42" y="191"/>
                </a:lnTo>
                <a:lnTo>
                  <a:pt x="51" y="173"/>
                </a:lnTo>
                <a:lnTo>
                  <a:pt x="62" y="157"/>
                </a:lnTo>
                <a:lnTo>
                  <a:pt x="67" y="147"/>
                </a:lnTo>
                <a:lnTo>
                  <a:pt x="59" y="140"/>
                </a:lnTo>
                <a:lnTo>
                  <a:pt x="51" y="133"/>
                </a:lnTo>
                <a:lnTo>
                  <a:pt x="46" y="126"/>
                </a:lnTo>
                <a:lnTo>
                  <a:pt x="43" y="117"/>
                </a:lnTo>
                <a:lnTo>
                  <a:pt x="43" y="110"/>
                </a:lnTo>
                <a:lnTo>
                  <a:pt x="44" y="111"/>
                </a:lnTo>
                <a:lnTo>
                  <a:pt x="47" y="116"/>
                </a:lnTo>
                <a:lnTo>
                  <a:pt x="50" y="121"/>
                </a:lnTo>
                <a:lnTo>
                  <a:pt x="55" y="125"/>
                </a:lnTo>
                <a:lnTo>
                  <a:pt x="63" y="128"/>
                </a:lnTo>
                <a:lnTo>
                  <a:pt x="70" y="130"/>
                </a:lnTo>
                <a:lnTo>
                  <a:pt x="75" y="132"/>
                </a:lnTo>
                <a:lnTo>
                  <a:pt x="83" y="126"/>
                </a:lnTo>
                <a:lnTo>
                  <a:pt x="92" y="118"/>
                </a:lnTo>
                <a:lnTo>
                  <a:pt x="102" y="109"/>
                </a:lnTo>
                <a:lnTo>
                  <a:pt x="111" y="100"/>
                </a:lnTo>
                <a:lnTo>
                  <a:pt x="119" y="92"/>
                </a:lnTo>
                <a:lnTo>
                  <a:pt x="126" y="85"/>
                </a:lnTo>
                <a:lnTo>
                  <a:pt x="131" y="78"/>
                </a:lnTo>
                <a:lnTo>
                  <a:pt x="134" y="74"/>
                </a:lnTo>
                <a:lnTo>
                  <a:pt x="134" y="65"/>
                </a:lnTo>
                <a:lnTo>
                  <a:pt x="130" y="51"/>
                </a:lnTo>
                <a:lnTo>
                  <a:pt x="125" y="35"/>
                </a:lnTo>
                <a:lnTo>
                  <a:pt x="117" y="24"/>
                </a:lnTo>
                <a:lnTo>
                  <a:pt x="110" y="18"/>
                </a:lnTo>
                <a:lnTo>
                  <a:pt x="107" y="14"/>
                </a:lnTo>
                <a:lnTo>
                  <a:pt x="109" y="13"/>
                </a:lnTo>
                <a:lnTo>
                  <a:pt x="114" y="15"/>
                </a:lnTo>
                <a:lnTo>
                  <a:pt x="123" y="24"/>
                </a:lnTo>
                <a:lnTo>
                  <a:pt x="134" y="38"/>
                </a:lnTo>
                <a:lnTo>
                  <a:pt x="142" y="54"/>
                </a:lnTo>
                <a:lnTo>
                  <a:pt x="145" y="65"/>
                </a:lnTo>
                <a:lnTo>
                  <a:pt x="150" y="58"/>
                </a:lnTo>
                <a:lnTo>
                  <a:pt x="155" y="50"/>
                </a:lnTo>
                <a:lnTo>
                  <a:pt x="162" y="40"/>
                </a:lnTo>
                <a:lnTo>
                  <a:pt x="169" y="30"/>
                </a:lnTo>
                <a:lnTo>
                  <a:pt x="176" y="21"/>
                </a:lnTo>
                <a:lnTo>
                  <a:pt x="182" y="13"/>
                </a:lnTo>
                <a:lnTo>
                  <a:pt x="189" y="6"/>
                </a:lnTo>
                <a:lnTo>
                  <a:pt x="194" y="2"/>
                </a:lnTo>
                <a:lnTo>
                  <a:pt x="201" y="0"/>
                </a:lnTo>
                <a:lnTo>
                  <a:pt x="202" y="1"/>
                </a:lnTo>
                <a:lnTo>
                  <a:pt x="200" y="4"/>
                </a:lnTo>
                <a:lnTo>
                  <a:pt x="196" y="9"/>
                </a:lnTo>
                <a:lnTo>
                  <a:pt x="192" y="15"/>
                </a:lnTo>
                <a:lnTo>
                  <a:pt x="188" y="22"/>
                </a:lnTo>
                <a:lnTo>
                  <a:pt x="181" y="32"/>
                </a:lnTo>
                <a:lnTo>
                  <a:pt x="174" y="43"/>
                </a:lnTo>
                <a:lnTo>
                  <a:pt x="167" y="54"/>
                </a:lnTo>
                <a:lnTo>
                  <a:pt x="161" y="63"/>
                </a:lnTo>
                <a:lnTo>
                  <a:pt x="154" y="70"/>
                </a:lnTo>
                <a:lnTo>
                  <a:pt x="150" y="74"/>
                </a:lnTo>
                <a:lnTo>
                  <a:pt x="162" y="72"/>
                </a:lnTo>
                <a:lnTo>
                  <a:pt x="173" y="69"/>
                </a:lnTo>
                <a:lnTo>
                  <a:pt x="184" y="67"/>
                </a:lnTo>
                <a:lnTo>
                  <a:pt x="194" y="65"/>
                </a:lnTo>
                <a:lnTo>
                  <a:pt x="202" y="63"/>
                </a:lnTo>
                <a:lnTo>
                  <a:pt x="210" y="60"/>
                </a:lnTo>
                <a:lnTo>
                  <a:pt x="217" y="58"/>
                </a:lnTo>
                <a:lnTo>
                  <a:pt x="222" y="55"/>
                </a:lnTo>
                <a:lnTo>
                  <a:pt x="230" y="51"/>
                </a:lnTo>
                <a:lnTo>
                  <a:pt x="237" y="49"/>
                </a:lnTo>
                <a:lnTo>
                  <a:pt x="240" y="51"/>
                </a:lnTo>
                <a:lnTo>
                  <a:pt x="234" y="56"/>
                </a:lnTo>
                <a:lnTo>
                  <a:pt x="228" y="59"/>
                </a:lnTo>
                <a:lnTo>
                  <a:pt x="218" y="64"/>
                </a:lnTo>
                <a:lnTo>
                  <a:pt x="205" y="69"/>
                </a:lnTo>
                <a:lnTo>
                  <a:pt x="192" y="75"/>
                </a:lnTo>
                <a:lnTo>
                  <a:pt x="177" y="81"/>
                </a:lnTo>
                <a:lnTo>
                  <a:pt x="165" y="85"/>
                </a:lnTo>
                <a:lnTo>
                  <a:pt x="154" y="88"/>
                </a:lnTo>
                <a:lnTo>
                  <a:pt x="147" y="89"/>
                </a:lnTo>
                <a:lnTo>
                  <a:pt x="135" y="94"/>
                </a:lnTo>
                <a:lnTo>
                  <a:pt x="123" y="104"/>
                </a:lnTo>
                <a:lnTo>
                  <a:pt x="114" y="115"/>
                </a:lnTo>
                <a:lnTo>
                  <a:pt x="111" y="122"/>
                </a:lnTo>
                <a:lnTo>
                  <a:pt x="114" y="125"/>
                </a:lnTo>
                <a:lnTo>
                  <a:pt x="118" y="127"/>
                </a:lnTo>
                <a:lnTo>
                  <a:pt x="122" y="128"/>
                </a:lnTo>
                <a:lnTo>
                  <a:pt x="126" y="128"/>
                </a:lnTo>
                <a:lnTo>
                  <a:pt x="121" y="132"/>
                </a:lnTo>
                <a:lnTo>
                  <a:pt x="114" y="135"/>
                </a:lnTo>
                <a:lnTo>
                  <a:pt x="109" y="138"/>
                </a:lnTo>
                <a:lnTo>
                  <a:pt x="105" y="141"/>
                </a:lnTo>
                <a:lnTo>
                  <a:pt x="101" y="140"/>
                </a:lnTo>
                <a:lnTo>
                  <a:pt x="99" y="139"/>
                </a:lnTo>
                <a:lnTo>
                  <a:pt x="97" y="140"/>
                </a:lnTo>
                <a:lnTo>
                  <a:pt x="91" y="146"/>
                </a:lnTo>
                <a:lnTo>
                  <a:pt x="83" y="157"/>
                </a:lnTo>
                <a:lnTo>
                  <a:pt x="75" y="169"/>
                </a:lnTo>
                <a:lnTo>
                  <a:pt x="66" y="184"/>
                </a:lnTo>
                <a:lnTo>
                  <a:pt x="56" y="199"/>
                </a:lnTo>
                <a:lnTo>
                  <a:pt x="50" y="213"/>
                </a:lnTo>
                <a:lnTo>
                  <a:pt x="46" y="226"/>
                </a:lnTo>
                <a:lnTo>
                  <a:pt x="44" y="235"/>
                </a:lnTo>
                <a:lnTo>
                  <a:pt x="42" y="240"/>
                </a:lnTo>
                <a:lnTo>
                  <a:pt x="38" y="246"/>
                </a:lnTo>
                <a:lnTo>
                  <a:pt x="34" y="252"/>
                </a:lnTo>
                <a:lnTo>
                  <a:pt x="30" y="256"/>
                </a:lnTo>
                <a:lnTo>
                  <a:pt x="24" y="258"/>
                </a:lnTo>
                <a:lnTo>
                  <a:pt x="15" y="260"/>
                </a:lnTo>
                <a:lnTo>
                  <a:pt x="7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75" name="Freeform 293"/>
          <p:cNvSpPr>
            <a:spLocks/>
          </p:cNvSpPr>
          <p:nvPr/>
        </p:nvSpPr>
        <p:spPr bwMode="auto">
          <a:xfrm>
            <a:off x="9925050" y="5376863"/>
            <a:ext cx="122238" cy="322262"/>
          </a:xfrm>
          <a:custGeom>
            <a:avLst/>
            <a:gdLst>
              <a:gd name="T0" fmla="*/ 2147483647 w 154"/>
              <a:gd name="T1" fmla="*/ 2147483647 h 203"/>
              <a:gd name="T2" fmla="*/ 2147483647 w 154"/>
              <a:gd name="T3" fmla="*/ 2147483647 h 203"/>
              <a:gd name="T4" fmla="*/ 2147483647 w 154"/>
              <a:gd name="T5" fmla="*/ 2147483647 h 203"/>
              <a:gd name="T6" fmla="*/ 2147483647 w 154"/>
              <a:gd name="T7" fmla="*/ 2147483647 h 203"/>
              <a:gd name="T8" fmla="*/ 2147483647 w 154"/>
              <a:gd name="T9" fmla="*/ 2147483647 h 203"/>
              <a:gd name="T10" fmla="*/ 2147483647 w 154"/>
              <a:gd name="T11" fmla="*/ 2147483647 h 203"/>
              <a:gd name="T12" fmla="*/ 0 w 154"/>
              <a:gd name="T13" fmla="*/ 2147483647 h 203"/>
              <a:gd name="T14" fmla="*/ 2147483647 w 154"/>
              <a:gd name="T15" fmla="*/ 2147483647 h 203"/>
              <a:gd name="T16" fmla="*/ 2147483647 w 154"/>
              <a:gd name="T17" fmla="*/ 2147483647 h 203"/>
              <a:gd name="T18" fmla="*/ 2147483647 w 154"/>
              <a:gd name="T19" fmla="*/ 2147483647 h 203"/>
              <a:gd name="T20" fmla="*/ 2147483647 w 154"/>
              <a:gd name="T21" fmla="*/ 2147483647 h 203"/>
              <a:gd name="T22" fmla="*/ 2147483647 w 154"/>
              <a:gd name="T23" fmla="*/ 2147483647 h 203"/>
              <a:gd name="T24" fmla="*/ 2147483647 w 154"/>
              <a:gd name="T25" fmla="*/ 2147483647 h 203"/>
              <a:gd name="T26" fmla="*/ 2147483647 w 154"/>
              <a:gd name="T27" fmla="*/ 2147483647 h 203"/>
              <a:gd name="T28" fmla="*/ 2147483647 w 154"/>
              <a:gd name="T29" fmla="*/ 2147483647 h 203"/>
              <a:gd name="T30" fmla="*/ 2147483647 w 154"/>
              <a:gd name="T31" fmla="*/ 2147483647 h 203"/>
              <a:gd name="T32" fmla="*/ 2147483647 w 154"/>
              <a:gd name="T33" fmla="*/ 2147483647 h 203"/>
              <a:gd name="T34" fmla="*/ 2147483647 w 154"/>
              <a:gd name="T35" fmla="*/ 2147483647 h 203"/>
              <a:gd name="T36" fmla="*/ 2147483647 w 154"/>
              <a:gd name="T37" fmla="*/ 2147483647 h 203"/>
              <a:gd name="T38" fmla="*/ 2147483647 w 154"/>
              <a:gd name="T39" fmla="*/ 2147483647 h 203"/>
              <a:gd name="T40" fmla="*/ 2147483647 w 154"/>
              <a:gd name="T41" fmla="*/ 2147483647 h 203"/>
              <a:gd name="T42" fmla="*/ 2147483647 w 154"/>
              <a:gd name="T43" fmla="*/ 2147483647 h 203"/>
              <a:gd name="T44" fmla="*/ 2147483647 w 154"/>
              <a:gd name="T45" fmla="*/ 2147483647 h 203"/>
              <a:gd name="T46" fmla="*/ 2147483647 w 154"/>
              <a:gd name="T47" fmla="*/ 2147483647 h 203"/>
              <a:gd name="T48" fmla="*/ 2147483647 w 154"/>
              <a:gd name="T49" fmla="*/ 2147483647 h 203"/>
              <a:gd name="T50" fmla="*/ 2147483647 w 154"/>
              <a:gd name="T51" fmla="*/ 2147483647 h 203"/>
              <a:gd name="T52" fmla="*/ 2147483647 w 154"/>
              <a:gd name="T53" fmla="*/ 2147483647 h 203"/>
              <a:gd name="T54" fmla="*/ 2147483647 w 154"/>
              <a:gd name="T55" fmla="*/ 2147483647 h 203"/>
              <a:gd name="T56" fmla="*/ 2147483647 w 154"/>
              <a:gd name="T57" fmla="*/ 2147483647 h 203"/>
              <a:gd name="T58" fmla="*/ 2147483647 w 154"/>
              <a:gd name="T59" fmla="*/ 2147483647 h 203"/>
              <a:gd name="T60" fmla="*/ 2147483647 w 154"/>
              <a:gd name="T61" fmla="*/ 2147483647 h 203"/>
              <a:gd name="T62" fmla="*/ 2147483647 w 154"/>
              <a:gd name="T63" fmla="*/ 2147483647 h 203"/>
              <a:gd name="T64" fmla="*/ 2147483647 w 154"/>
              <a:gd name="T65" fmla="*/ 2147483647 h 203"/>
              <a:gd name="T66" fmla="*/ 2147483647 w 154"/>
              <a:gd name="T67" fmla="*/ 2147483647 h 203"/>
              <a:gd name="T68" fmla="*/ 2147483647 w 154"/>
              <a:gd name="T69" fmla="*/ 2147483647 h 203"/>
              <a:gd name="T70" fmla="*/ 2147483647 w 154"/>
              <a:gd name="T71" fmla="*/ 2147483647 h 203"/>
              <a:gd name="T72" fmla="*/ 2147483647 w 154"/>
              <a:gd name="T73" fmla="*/ 2147483647 h 203"/>
              <a:gd name="T74" fmla="*/ 2147483647 w 154"/>
              <a:gd name="T75" fmla="*/ 2147483647 h 203"/>
              <a:gd name="T76" fmla="*/ 2147483647 w 154"/>
              <a:gd name="T77" fmla="*/ 2147483647 h 203"/>
              <a:gd name="T78" fmla="*/ 2147483647 w 154"/>
              <a:gd name="T79" fmla="*/ 2147483647 h 203"/>
              <a:gd name="T80" fmla="*/ 2147483647 w 154"/>
              <a:gd name="T81" fmla="*/ 2147483647 h 203"/>
              <a:gd name="T82" fmla="*/ 2147483647 w 154"/>
              <a:gd name="T83" fmla="*/ 2147483647 h 203"/>
              <a:gd name="T84" fmla="*/ 2147483647 w 154"/>
              <a:gd name="T85" fmla="*/ 2147483647 h 203"/>
              <a:gd name="T86" fmla="*/ 2147483647 w 154"/>
              <a:gd name="T87" fmla="*/ 2147483647 h 203"/>
              <a:gd name="T88" fmla="*/ 2147483647 w 154"/>
              <a:gd name="T89" fmla="*/ 2147483647 h 203"/>
              <a:gd name="T90" fmla="*/ 2147483647 w 154"/>
              <a:gd name="T91" fmla="*/ 2147483647 h 203"/>
              <a:gd name="T92" fmla="*/ 2147483647 w 154"/>
              <a:gd name="T93" fmla="*/ 2147483647 h 203"/>
              <a:gd name="T94" fmla="*/ 2147483647 w 154"/>
              <a:gd name="T95" fmla="*/ 2147483647 h 203"/>
              <a:gd name="T96" fmla="*/ 2147483647 w 154"/>
              <a:gd name="T97" fmla="*/ 2147483647 h 203"/>
              <a:gd name="T98" fmla="*/ 2147483647 w 154"/>
              <a:gd name="T99" fmla="*/ 2147483647 h 203"/>
              <a:gd name="T100" fmla="*/ 2147483647 w 154"/>
              <a:gd name="T101" fmla="*/ 2147483647 h 203"/>
              <a:gd name="T102" fmla="*/ 2147483647 w 154"/>
              <a:gd name="T103" fmla="*/ 2147483647 h 203"/>
              <a:gd name="T104" fmla="*/ 2147483647 w 154"/>
              <a:gd name="T105" fmla="*/ 2147483647 h 203"/>
              <a:gd name="T106" fmla="*/ 2147483647 w 154"/>
              <a:gd name="T107" fmla="*/ 2147483647 h 203"/>
              <a:gd name="T108" fmla="*/ 2147483647 w 154"/>
              <a:gd name="T109" fmla="*/ 2147483647 h 203"/>
              <a:gd name="T110" fmla="*/ 2147483647 w 154"/>
              <a:gd name="T111" fmla="*/ 2147483647 h 203"/>
              <a:gd name="T112" fmla="*/ 2147483647 w 154"/>
              <a:gd name="T113" fmla="*/ 2147483647 h 203"/>
              <a:gd name="T114" fmla="*/ 2147483647 w 154"/>
              <a:gd name="T115" fmla="*/ 2147483647 h 20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4" h="203">
                <a:moveTo>
                  <a:pt x="107" y="5"/>
                </a:moveTo>
                <a:lnTo>
                  <a:pt x="101" y="14"/>
                </a:lnTo>
                <a:lnTo>
                  <a:pt x="93" y="25"/>
                </a:lnTo>
                <a:lnTo>
                  <a:pt x="85" y="37"/>
                </a:lnTo>
                <a:lnTo>
                  <a:pt x="82" y="44"/>
                </a:lnTo>
                <a:lnTo>
                  <a:pt x="73" y="44"/>
                </a:lnTo>
                <a:lnTo>
                  <a:pt x="62" y="47"/>
                </a:lnTo>
                <a:lnTo>
                  <a:pt x="49" y="50"/>
                </a:lnTo>
                <a:lnTo>
                  <a:pt x="37" y="55"/>
                </a:lnTo>
                <a:lnTo>
                  <a:pt x="23" y="60"/>
                </a:lnTo>
                <a:lnTo>
                  <a:pt x="14" y="65"/>
                </a:lnTo>
                <a:lnTo>
                  <a:pt x="6" y="71"/>
                </a:lnTo>
                <a:lnTo>
                  <a:pt x="2" y="74"/>
                </a:lnTo>
                <a:lnTo>
                  <a:pt x="0" y="78"/>
                </a:lnTo>
                <a:lnTo>
                  <a:pt x="0" y="80"/>
                </a:lnTo>
                <a:lnTo>
                  <a:pt x="2" y="80"/>
                </a:lnTo>
                <a:lnTo>
                  <a:pt x="7" y="78"/>
                </a:lnTo>
                <a:lnTo>
                  <a:pt x="12" y="76"/>
                </a:lnTo>
                <a:lnTo>
                  <a:pt x="20" y="72"/>
                </a:lnTo>
                <a:lnTo>
                  <a:pt x="30" y="67"/>
                </a:lnTo>
                <a:lnTo>
                  <a:pt x="41" y="63"/>
                </a:lnTo>
                <a:lnTo>
                  <a:pt x="51" y="59"/>
                </a:lnTo>
                <a:lnTo>
                  <a:pt x="61" y="55"/>
                </a:lnTo>
                <a:lnTo>
                  <a:pt x="70" y="52"/>
                </a:lnTo>
                <a:lnTo>
                  <a:pt x="77" y="51"/>
                </a:lnTo>
                <a:lnTo>
                  <a:pt x="73" y="61"/>
                </a:lnTo>
                <a:lnTo>
                  <a:pt x="69" y="75"/>
                </a:lnTo>
                <a:lnTo>
                  <a:pt x="66" y="87"/>
                </a:lnTo>
                <a:lnTo>
                  <a:pt x="63" y="95"/>
                </a:lnTo>
                <a:lnTo>
                  <a:pt x="57" y="100"/>
                </a:lnTo>
                <a:lnTo>
                  <a:pt x="49" y="107"/>
                </a:lnTo>
                <a:lnTo>
                  <a:pt x="41" y="114"/>
                </a:lnTo>
                <a:lnTo>
                  <a:pt x="31" y="121"/>
                </a:lnTo>
                <a:lnTo>
                  <a:pt x="22" y="129"/>
                </a:lnTo>
                <a:lnTo>
                  <a:pt x="14" y="135"/>
                </a:lnTo>
                <a:lnTo>
                  <a:pt x="8" y="141"/>
                </a:lnTo>
                <a:lnTo>
                  <a:pt x="6" y="145"/>
                </a:lnTo>
                <a:lnTo>
                  <a:pt x="4" y="149"/>
                </a:lnTo>
                <a:lnTo>
                  <a:pt x="6" y="151"/>
                </a:lnTo>
                <a:lnTo>
                  <a:pt x="8" y="151"/>
                </a:lnTo>
                <a:lnTo>
                  <a:pt x="12" y="148"/>
                </a:lnTo>
                <a:lnTo>
                  <a:pt x="16" y="144"/>
                </a:lnTo>
                <a:lnTo>
                  <a:pt x="23" y="140"/>
                </a:lnTo>
                <a:lnTo>
                  <a:pt x="30" y="133"/>
                </a:lnTo>
                <a:lnTo>
                  <a:pt x="38" y="127"/>
                </a:lnTo>
                <a:lnTo>
                  <a:pt x="46" y="122"/>
                </a:lnTo>
                <a:lnTo>
                  <a:pt x="53" y="117"/>
                </a:lnTo>
                <a:lnTo>
                  <a:pt x="59" y="113"/>
                </a:lnTo>
                <a:lnTo>
                  <a:pt x="65" y="111"/>
                </a:lnTo>
                <a:lnTo>
                  <a:pt x="66" y="127"/>
                </a:lnTo>
                <a:lnTo>
                  <a:pt x="69" y="154"/>
                </a:lnTo>
                <a:lnTo>
                  <a:pt x="71" y="181"/>
                </a:lnTo>
                <a:lnTo>
                  <a:pt x="74" y="197"/>
                </a:lnTo>
                <a:lnTo>
                  <a:pt x="77" y="202"/>
                </a:lnTo>
                <a:lnTo>
                  <a:pt x="78" y="203"/>
                </a:lnTo>
                <a:lnTo>
                  <a:pt x="78" y="201"/>
                </a:lnTo>
                <a:lnTo>
                  <a:pt x="79" y="195"/>
                </a:lnTo>
                <a:lnTo>
                  <a:pt x="79" y="178"/>
                </a:lnTo>
                <a:lnTo>
                  <a:pt x="78" y="148"/>
                </a:lnTo>
                <a:lnTo>
                  <a:pt x="77" y="119"/>
                </a:lnTo>
                <a:lnTo>
                  <a:pt x="79" y="101"/>
                </a:lnTo>
                <a:lnTo>
                  <a:pt x="81" y="99"/>
                </a:lnTo>
                <a:lnTo>
                  <a:pt x="83" y="99"/>
                </a:lnTo>
                <a:lnTo>
                  <a:pt x="85" y="102"/>
                </a:lnTo>
                <a:lnTo>
                  <a:pt x="86" y="107"/>
                </a:lnTo>
                <a:lnTo>
                  <a:pt x="89" y="111"/>
                </a:lnTo>
                <a:lnTo>
                  <a:pt x="94" y="117"/>
                </a:lnTo>
                <a:lnTo>
                  <a:pt x="101" y="124"/>
                </a:lnTo>
                <a:lnTo>
                  <a:pt x="109" y="132"/>
                </a:lnTo>
                <a:lnTo>
                  <a:pt x="118" y="140"/>
                </a:lnTo>
                <a:lnTo>
                  <a:pt x="126" y="146"/>
                </a:lnTo>
                <a:lnTo>
                  <a:pt x="133" y="151"/>
                </a:lnTo>
                <a:lnTo>
                  <a:pt x="138" y="153"/>
                </a:lnTo>
                <a:lnTo>
                  <a:pt x="142" y="153"/>
                </a:lnTo>
                <a:lnTo>
                  <a:pt x="142" y="150"/>
                </a:lnTo>
                <a:lnTo>
                  <a:pt x="137" y="145"/>
                </a:lnTo>
                <a:lnTo>
                  <a:pt x="130" y="139"/>
                </a:lnTo>
                <a:lnTo>
                  <a:pt x="125" y="134"/>
                </a:lnTo>
                <a:lnTo>
                  <a:pt x="120" y="129"/>
                </a:lnTo>
                <a:lnTo>
                  <a:pt x="114" y="123"/>
                </a:lnTo>
                <a:lnTo>
                  <a:pt x="107" y="116"/>
                </a:lnTo>
                <a:lnTo>
                  <a:pt x="101" y="110"/>
                </a:lnTo>
                <a:lnTo>
                  <a:pt x="95" y="103"/>
                </a:lnTo>
                <a:lnTo>
                  <a:pt x="93" y="98"/>
                </a:lnTo>
                <a:lnTo>
                  <a:pt x="90" y="94"/>
                </a:lnTo>
                <a:lnTo>
                  <a:pt x="89" y="85"/>
                </a:lnTo>
                <a:lnTo>
                  <a:pt x="90" y="73"/>
                </a:lnTo>
                <a:lnTo>
                  <a:pt x="91" y="61"/>
                </a:lnTo>
                <a:lnTo>
                  <a:pt x="94" y="54"/>
                </a:lnTo>
                <a:lnTo>
                  <a:pt x="95" y="52"/>
                </a:lnTo>
                <a:lnTo>
                  <a:pt x="98" y="52"/>
                </a:lnTo>
                <a:lnTo>
                  <a:pt x="101" y="54"/>
                </a:lnTo>
                <a:lnTo>
                  <a:pt x="106" y="58"/>
                </a:lnTo>
                <a:lnTo>
                  <a:pt x="110" y="61"/>
                </a:lnTo>
                <a:lnTo>
                  <a:pt x="117" y="65"/>
                </a:lnTo>
                <a:lnTo>
                  <a:pt x="124" y="71"/>
                </a:lnTo>
                <a:lnTo>
                  <a:pt x="130" y="76"/>
                </a:lnTo>
                <a:lnTo>
                  <a:pt x="138" y="80"/>
                </a:lnTo>
                <a:lnTo>
                  <a:pt x="144" y="84"/>
                </a:lnTo>
                <a:lnTo>
                  <a:pt x="149" y="88"/>
                </a:lnTo>
                <a:lnTo>
                  <a:pt x="153" y="90"/>
                </a:lnTo>
                <a:lnTo>
                  <a:pt x="154" y="90"/>
                </a:lnTo>
                <a:lnTo>
                  <a:pt x="150" y="86"/>
                </a:lnTo>
                <a:lnTo>
                  <a:pt x="144" y="79"/>
                </a:lnTo>
                <a:lnTo>
                  <a:pt x="137" y="73"/>
                </a:lnTo>
                <a:lnTo>
                  <a:pt x="129" y="65"/>
                </a:lnTo>
                <a:lnTo>
                  <a:pt x="121" y="58"/>
                </a:lnTo>
                <a:lnTo>
                  <a:pt x="114" y="51"/>
                </a:lnTo>
                <a:lnTo>
                  <a:pt x="110" y="47"/>
                </a:lnTo>
                <a:lnTo>
                  <a:pt x="109" y="42"/>
                </a:lnTo>
                <a:lnTo>
                  <a:pt x="107" y="31"/>
                </a:lnTo>
                <a:lnTo>
                  <a:pt x="107" y="21"/>
                </a:lnTo>
                <a:lnTo>
                  <a:pt x="113" y="11"/>
                </a:lnTo>
                <a:lnTo>
                  <a:pt x="117" y="4"/>
                </a:lnTo>
                <a:lnTo>
                  <a:pt x="117" y="0"/>
                </a:lnTo>
                <a:lnTo>
                  <a:pt x="111" y="1"/>
                </a:lnTo>
                <a:lnTo>
                  <a:pt x="107" y="5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76" name="Freeform 294"/>
          <p:cNvSpPr>
            <a:spLocks/>
          </p:cNvSpPr>
          <p:nvPr/>
        </p:nvSpPr>
        <p:spPr bwMode="auto">
          <a:xfrm>
            <a:off x="10355264" y="5235575"/>
            <a:ext cx="242887" cy="293688"/>
          </a:xfrm>
          <a:custGeom>
            <a:avLst/>
            <a:gdLst>
              <a:gd name="T0" fmla="*/ 2147483647 w 307"/>
              <a:gd name="T1" fmla="*/ 2147483647 h 185"/>
              <a:gd name="T2" fmla="*/ 2147483647 w 307"/>
              <a:gd name="T3" fmla="*/ 2147483647 h 185"/>
              <a:gd name="T4" fmla="*/ 2147483647 w 307"/>
              <a:gd name="T5" fmla="*/ 2147483647 h 185"/>
              <a:gd name="T6" fmla="*/ 2147483647 w 307"/>
              <a:gd name="T7" fmla="*/ 2147483647 h 185"/>
              <a:gd name="T8" fmla="*/ 2147483647 w 307"/>
              <a:gd name="T9" fmla="*/ 2147483647 h 185"/>
              <a:gd name="T10" fmla="*/ 2147483647 w 307"/>
              <a:gd name="T11" fmla="*/ 2147483647 h 185"/>
              <a:gd name="T12" fmla="*/ 2147483647 w 307"/>
              <a:gd name="T13" fmla="*/ 2147483647 h 185"/>
              <a:gd name="T14" fmla="*/ 2147483647 w 307"/>
              <a:gd name="T15" fmla="*/ 2147483647 h 185"/>
              <a:gd name="T16" fmla="*/ 2147483647 w 307"/>
              <a:gd name="T17" fmla="*/ 2147483647 h 185"/>
              <a:gd name="T18" fmla="*/ 2147483647 w 307"/>
              <a:gd name="T19" fmla="*/ 2147483647 h 185"/>
              <a:gd name="T20" fmla="*/ 2147483647 w 307"/>
              <a:gd name="T21" fmla="*/ 2147483647 h 185"/>
              <a:gd name="T22" fmla="*/ 2147483647 w 307"/>
              <a:gd name="T23" fmla="*/ 2147483647 h 185"/>
              <a:gd name="T24" fmla="*/ 2147483647 w 307"/>
              <a:gd name="T25" fmla="*/ 2147483647 h 185"/>
              <a:gd name="T26" fmla="*/ 2147483647 w 307"/>
              <a:gd name="T27" fmla="*/ 2147483647 h 185"/>
              <a:gd name="T28" fmla="*/ 2147483647 w 307"/>
              <a:gd name="T29" fmla="*/ 2147483647 h 185"/>
              <a:gd name="T30" fmla="*/ 2147483647 w 307"/>
              <a:gd name="T31" fmla="*/ 2147483647 h 185"/>
              <a:gd name="T32" fmla="*/ 2147483647 w 307"/>
              <a:gd name="T33" fmla="*/ 2147483647 h 185"/>
              <a:gd name="T34" fmla="*/ 2147483647 w 307"/>
              <a:gd name="T35" fmla="*/ 2147483647 h 185"/>
              <a:gd name="T36" fmla="*/ 2147483647 w 307"/>
              <a:gd name="T37" fmla="*/ 2147483647 h 185"/>
              <a:gd name="T38" fmla="*/ 2147483647 w 307"/>
              <a:gd name="T39" fmla="*/ 2147483647 h 185"/>
              <a:gd name="T40" fmla="*/ 2147483647 w 307"/>
              <a:gd name="T41" fmla="*/ 2147483647 h 185"/>
              <a:gd name="T42" fmla="*/ 2147483647 w 307"/>
              <a:gd name="T43" fmla="*/ 2147483647 h 185"/>
              <a:gd name="T44" fmla="*/ 2147483647 w 307"/>
              <a:gd name="T45" fmla="*/ 2147483647 h 185"/>
              <a:gd name="T46" fmla="*/ 2147483647 w 307"/>
              <a:gd name="T47" fmla="*/ 2147483647 h 185"/>
              <a:gd name="T48" fmla="*/ 2147483647 w 307"/>
              <a:gd name="T49" fmla="*/ 2147483647 h 185"/>
              <a:gd name="T50" fmla="*/ 2147483647 w 307"/>
              <a:gd name="T51" fmla="*/ 2147483647 h 185"/>
              <a:gd name="T52" fmla="*/ 2147483647 w 307"/>
              <a:gd name="T53" fmla="*/ 2147483647 h 185"/>
              <a:gd name="T54" fmla="*/ 2147483647 w 307"/>
              <a:gd name="T55" fmla="*/ 2147483647 h 185"/>
              <a:gd name="T56" fmla="*/ 2147483647 w 307"/>
              <a:gd name="T57" fmla="*/ 2147483647 h 185"/>
              <a:gd name="T58" fmla="*/ 2147483647 w 307"/>
              <a:gd name="T59" fmla="*/ 2147483647 h 185"/>
              <a:gd name="T60" fmla="*/ 2147483647 w 307"/>
              <a:gd name="T61" fmla="*/ 2147483647 h 185"/>
              <a:gd name="T62" fmla="*/ 2147483647 w 307"/>
              <a:gd name="T63" fmla="*/ 2147483647 h 185"/>
              <a:gd name="T64" fmla="*/ 2147483647 w 307"/>
              <a:gd name="T65" fmla="*/ 2147483647 h 185"/>
              <a:gd name="T66" fmla="*/ 2147483647 w 307"/>
              <a:gd name="T67" fmla="*/ 2147483647 h 185"/>
              <a:gd name="T68" fmla="*/ 2147483647 w 307"/>
              <a:gd name="T69" fmla="*/ 2147483647 h 185"/>
              <a:gd name="T70" fmla="*/ 2147483647 w 307"/>
              <a:gd name="T71" fmla="*/ 0 h 185"/>
              <a:gd name="T72" fmla="*/ 2147483647 w 307"/>
              <a:gd name="T73" fmla="*/ 2147483647 h 185"/>
              <a:gd name="T74" fmla="*/ 2147483647 w 307"/>
              <a:gd name="T75" fmla="*/ 2147483647 h 185"/>
              <a:gd name="T76" fmla="*/ 2147483647 w 307"/>
              <a:gd name="T77" fmla="*/ 2147483647 h 185"/>
              <a:gd name="T78" fmla="*/ 2147483647 w 307"/>
              <a:gd name="T79" fmla="*/ 2147483647 h 185"/>
              <a:gd name="T80" fmla="*/ 2147483647 w 307"/>
              <a:gd name="T81" fmla="*/ 2147483647 h 185"/>
              <a:gd name="T82" fmla="*/ 2147483647 w 307"/>
              <a:gd name="T83" fmla="*/ 2147483647 h 185"/>
              <a:gd name="T84" fmla="*/ 0 w 307"/>
              <a:gd name="T85" fmla="*/ 2147483647 h 18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07" h="185">
                <a:moveTo>
                  <a:pt x="0" y="14"/>
                </a:moveTo>
                <a:lnTo>
                  <a:pt x="7" y="18"/>
                </a:lnTo>
                <a:lnTo>
                  <a:pt x="16" y="25"/>
                </a:lnTo>
                <a:lnTo>
                  <a:pt x="24" y="31"/>
                </a:lnTo>
                <a:lnTo>
                  <a:pt x="30" y="34"/>
                </a:lnTo>
                <a:lnTo>
                  <a:pt x="32" y="35"/>
                </a:lnTo>
                <a:lnTo>
                  <a:pt x="36" y="36"/>
                </a:lnTo>
                <a:lnTo>
                  <a:pt x="42" y="38"/>
                </a:lnTo>
                <a:lnTo>
                  <a:pt x="48" y="40"/>
                </a:lnTo>
                <a:lnTo>
                  <a:pt x="55" y="43"/>
                </a:lnTo>
                <a:lnTo>
                  <a:pt x="60" y="45"/>
                </a:lnTo>
                <a:lnTo>
                  <a:pt x="66" y="47"/>
                </a:lnTo>
                <a:lnTo>
                  <a:pt x="70" y="49"/>
                </a:lnTo>
                <a:lnTo>
                  <a:pt x="70" y="66"/>
                </a:lnTo>
                <a:lnTo>
                  <a:pt x="69" y="85"/>
                </a:lnTo>
                <a:lnTo>
                  <a:pt x="70" y="103"/>
                </a:lnTo>
                <a:lnTo>
                  <a:pt x="73" y="116"/>
                </a:lnTo>
                <a:lnTo>
                  <a:pt x="77" y="121"/>
                </a:lnTo>
                <a:lnTo>
                  <a:pt x="78" y="121"/>
                </a:lnTo>
                <a:lnTo>
                  <a:pt x="78" y="117"/>
                </a:lnTo>
                <a:lnTo>
                  <a:pt x="77" y="111"/>
                </a:lnTo>
                <a:lnTo>
                  <a:pt x="77" y="99"/>
                </a:lnTo>
                <a:lnTo>
                  <a:pt x="79" y="79"/>
                </a:lnTo>
                <a:lnTo>
                  <a:pt x="82" y="61"/>
                </a:lnTo>
                <a:lnTo>
                  <a:pt x="85" y="50"/>
                </a:lnTo>
                <a:lnTo>
                  <a:pt x="90" y="53"/>
                </a:lnTo>
                <a:lnTo>
                  <a:pt x="97" y="57"/>
                </a:lnTo>
                <a:lnTo>
                  <a:pt x="105" y="64"/>
                </a:lnTo>
                <a:lnTo>
                  <a:pt x="113" y="70"/>
                </a:lnTo>
                <a:lnTo>
                  <a:pt x="121" y="75"/>
                </a:lnTo>
                <a:lnTo>
                  <a:pt x="129" y="80"/>
                </a:lnTo>
                <a:lnTo>
                  <a:pt x="135" y="84"/>
                </a:lnTo>
                <a:lnTo>
                  <a:pt x="141" y="86"/>
                </a:lnTo>
                <a:lnTo>
                  <a:pt x="143" y="107"/>
                </a:lnTo>
                <a:lnTo>
                  <a:pt x="150" y="137"/>
                </a:lnTo>
                <a:lnTo>
                  <a:pt x="160" y="165"/>
                </a:lnTo>
                <a:lnTo>
                  <a:pt x="168" y="181"/>
                </a:lnTo>
                <a:lnTo>
                  <a:pt x="173" y="185"/>
                </a:lnTo>
                <a:lnTo>
                  <a:pt x="174" y="182"/>
                </a:lnTo>
                <a:lnTo>
                  <a:pt x="172" y="175"/>
                </a:lnTo>
                <a:lnTo>
                  <a:pt x="169" y="167"/>
                </a:lnTo>
                <a:lnTo>
                  <a:pt x="165" y="152"/>
                </a:lnTo>
                <a:lnTo>
                  <a:pt x="160" y="131"/>
                </a:lnTo>
                <a:lnTo>
                  <a:pt x="156" y="108"/>
                </a:lnTo>
                <a:lnTo>
                  <a:pt x="156" y="94"/>
                </a:lnTo>
                <a:lnTo>
                  <a:pt x="169" y="100"/>
                </a:lnTo>
                <a:lnTo>
                  <a:pt x="189" y="108"/>
                </a:lnTo>
                <a:lnTo>
                  <a:pt x="212" y="117"/>
                </a:lnTo>
                <a:lnTo>
                  <a:pt x="236" y="128"/>
                </a:lnTo>
                <a:lnTo>
                  <a:pt x="259" y="138"/>
                </a:lnTo>
                <a:lnTo>
                  <a:pt x="279" y="147"/>
                </a:lnTo>
                <a:lnTo>
                  <a:pt x="293" y="153"/>
                </a:lnTo>
                <a:lnTo>
                  <a:pt x="301" y="157"/>
                </a:lnTo>
                <a:lnTo>
                  <a:pt x="305" y="160"/>
                </a:lnTo>
                <a:lnTo>
                  <a:pt x="307" y="158"/>
                </a:lnTo>
                <a:lnTo>
                  <a:pt x="303" y="154"/>
                </a:lnTo>
                <a:lnTo>
                  <a:pt x="295" y="148"/>
                </a:lnTo>
                <a:lnTo>
                  <a:pt x="285" y="143"/>
                </a:lnTo>
                <a:lnTo>
                  <a:pt x="269" y="135"/>
                </a:lnTo>
                <a:lnTo>
                  <a:pt x="251" y="126"/>
                </a:lnTo>
                <a:lnTo>
                  <a:pt x="229" y="115"/>
                </a:lnTo>
                <a:lnTo>
                  <a:pt x="208" y="105"/>
                </a:lnTo>
                <a:lnTo>
                  <a:pt x="189" y="96"/>
                </a:lnTo>
                <a:lnTo>
                  <a:pt x="173" y="89"/>
                </a:lnTo>
                <a:lnTo>
                  <a:pt x="164" y="85"/>
                </a:lnTo>
                <a:lnTo>
                  <a:pt x="156" y="83"/>
                </a:lnTo>
                <a:lnTo>
                  <a:pt x="158" y="82"/>
                </a:lnTo>
                <a:lnTo>
                  <a:pt x="166" y="81"/>
                </a:lnTo>
                <a:lnTo>
                  <a:pt x="177" y="79"/>
                </a:lnTo>
                <a:lnTo>
                  <a:pt x="188" y="76"/>
                </a:lnTo>
                <a:lnTo>
                  <a:pt x="202" y="74"/>
                </a:lnTo>
                <a:lnTo>
                  <a:pt x="220" y="72"/>
                </a:lnTo>
                <a:lnTo>
                  <a:pt x="237" y="71"/>
                </a:lnTo>
                <a:lnTo>
                  <a:pt x="256" y="71"/>
                </a:lnTo>
                <a:lnTo>
                  <a:pt x="273" y="72"/>
                </a:lnTo>
                <a:lnTo>
                  <a:pt x="287" y="73"/>
                </a:lnTo>
                <a:lnTo>
                  <a:pt x="297" y="76"/>
                </a:lnTo>
                <a:lnTo>
                  <a:pt x="307" y="79"/>
                </a:lnTo>
                <a:lnTo>
                  <a:pt x="307" y="77"/>
                </a:lnTo>
                <a:lnTo>
                  <a:pt x="301" y="73"/>
                </a:lnTo>
                <a:lnTo>
                  <a:pt x="292" y="68"/>
                </a:lnTo>
                <a:lnTo>
                  <a:pt x="284" y="67"/>
                </a:lnTo>
                <a:lnTo>
                  <a:pt x="268" y="66"/>
                </a:lnTo>
                <a:lnTo>
                  <a:pt x="248" y="66"/>
                </a:lnTo>
                <a:lnTo>
                  <a:pt x="227" y="66"/>
                </a:lnTo>
                <a:lnTo>
                  <a:pt x="204" y="67"/>
                </a:lnTo>
                <a:lnTo>
                  <a:pt x="184" y="67"/>
                </a:lnTo>
                <a:lnTo>
                  <a:pt x="169" y="68"/>
                </a:lnTo>
                <a:lnTo>
                  <a:pt x="160" y="68"/>
                </a:lnTo>
                <a:lnTo>
                  <a:pt x="154" y="68"/>
                </a:lnTo>
                <a:lnTo>
                  <a:pt x="146" y="65"/>
                </a:lnTo>
                <a:lnTo>
                  <a:pt x="138" y="61"/>
                </a:lnTo>
                <a:lnTo>
                  <a:pt x="130" y="55"/>
                </a:lnTo>
                <a:lnTo>
                  <a:pt x="121" y="50"/>
                </a:lnTo>
                <a:lnTo>
                  <a:pt x="113" y="46"/>
                </a:lnTo>
                <a:lnTo>
                  <a:pt x="107" y="42"/>
                </a:lnTo>
                <a:lnTo>
                  <a:pt x="103" y="40"/>
                </a:lnTo>
                <a:lnTo>
                  <a:pt x="113" y="36"/>
                </a:lnTo>
                <a:lnTo>
                  <a:pt x="123" y="31"/>
                </a:lnTo>
                <a:lnTo>
                  <a:pt x="135" y="26"/>
                </a:lnTo>
                <a:lnTo>
                  <a:pt x="149" y="19"/>
                </a:lnTo>
                <a:lnTo>
                  <a:pt x="161" y="14"/>
                </a:lnTo>
                <a:lnTo>
                  <a:pt x="173" y="9"/>
                </a:lnTo>
                <a:lnTo>
                  <a:pt x="182" y="6"/>
                </a:lnTo>
                <a:lnTo>
                  <a:pt x="190" y="5"/>
                </a:lnTo>
                <a:lnTo>
                  <a:pt x="198" y="3"/>
                </a:lnTo>
                <a:lnTo>
                  <a:pt x="197" y="1"/>
                </a:lnTo>
                <a:lnTo>
                  <a:pt x="188" y="0"/>
                </a:lnTo>
                <a:lnTo>
                  <a:pt x="176" y="2"/>
                </a:lnTo>
                <a:lnTo>
                  <a:pt x="168" y="5"/>
                </a:lnTo>
                <a:lnTo>
                  <a:pt x="156" y="8"/>
                </a:lnTo>
                <a:lnTo>
                  <a:pt x="142" y="12"/>
                </a:lnTo>
                <a:lnTo>
                  <a:pt x="129" y="17"/>
                </a:lnTo>
                <a:lnTo>
                  <a:pt x="117" y="22"/>
                </a:lnTo>
                <a:lnTo>
                  <a:pt x="105" y="27"/>
                </a:lnTo>
                <a:lnTo>
                  <a:pt x="95" y="30"/>
                </a:lnTo>
                <a:lnTo>
                  <a:pt x="90" y="33"/>
                </a:lnTo>
                <a:lnTo>
                  <a:pt x="83" y="35"/>
                </a:lnTo>
                <a:lnTo>
                  <a:pt x="75" y="35"/>
                </a:lnTo>
                <a:lnTo>
                  <a:pt x="67" y="34"/>
                </a:lnTo>
                <a:lnTo>
                  <a:pt x="56" y="30"/>
                </a:lnTo>
                <a:lnTo>
                  <a:pt x="50" y="27"/>
                </a:lnTo>
                <a:lnTo>
                  <a:pt x="43" y="25"/>
                </a:lnTo>
                <a:lnTo>
                  <a:pt x="34" y="21"/>
                </a:lnTo>
                <a:lnTo>
                  <a:pt x="26" y="18"/>
                </a:lnTo>
                <a:lnTo>
                  <a:pt x="18" y="16"/>
                </a:lnTo>
                <a:lnTo>
                  <a:pt x="10" y="15"/>
                </a:lnTo>
                <a:lnTo>
                  <a:pt x="4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77" name="Freeform 295"/>
          <p:cNvSpPr>
            <a:spLocks/>
          </p:cNvSpPr>
          <p:nvPr/>
        </p:nvSpPr>
        <p:spPr bwMode="auto">
          <a:xfrm>
            <a:off x="9191626" y="5797550"/>
            <a:ext cx="188913" cy="407988"/>
          </a:xfrm>
          <a:custGeom>
            <a:avLst/>
            <a:gdLst>
              <a:gd name="T0" fmla="*/ 2147483647 w 237"/>
              <a:gd name="T1" fmla="*/ 2147483647 h 257"/>
              <a:gd name="T2" fmla="*/ 2147483647 w 237"/>
              <a:gd name="T3" fmla="*/ 2147483647 h 257"/>
              <a:gd name="T4" fmla="*/ 2147483647 w 237"/>
              <a:gd name="T5" fmla="*/ 2147483647 h 257"/>
              <a:gd name="T6" fmla="*/ 2147483647 w 237"/>
              <a:gd name="T7" fmla="*/ 2147483647 h 257"/>
              <a:gd name="T8" fmla="*/ 2147483647 w 237"/>
              <a:gd name="T9" fmla="*/ 2147483647 h 257"/>
              <a:gd name="T10" fmla="*/ 2147483647 w 237"/>
              <a:gd name="T11" fmla="*/ 2147483647 h 257"/>
              <a:gd name="T12" fmla="*/ 2147483647 w 237"/>
              <a:gd name="T13" fmla="*/ 2147483647 h 257"/>
              <a:gd name="T14" fmla="*/ 2147483647 w 237"/>
              <a:gd name="T15" fmla="*/ 2147483647 h 257"/>
              <a:gd name="T16" fmla="*/ 2147483647 w 237"/>
              <a:gd name="T17" fmla="*/ 2147483647 h 257"/>
              <a:gd name="T18" fmla="*/ 2147483647 w 237"/>
              <a:gd name="T19" fmla="*/ 2147483647 h 257"/>
              <a:gd name="T20" fmla="*/ 2147483647 w 237"/>
              <a:gd name="T21" fmla="*/ 2147483647 h 257"/>
              <a:gd name="T22" fmla="*/ 2147483647 w 237"/>
              <a:gd name="T23" fmla="*/ 2147483647 h 257"/>
              <a:gd name="T24" fmla="*/ 2147483647 w 237"/>
              <a:gd name="T25" fmla="*/ 2147483647 h 257"/>
              <a:gd name="T26" fmla="*/ 2147483647 w 237"/>
              <a:gd name="T27" fmla="*/ 2147483647 h 257"/>
              <a:gd name="T28" fmla="*/ 2147483647 w 237"/>
              <a:gd name="T29" fmla="*/ 2147483647 h 257"/>
              <a:gd name="T30" fmla="*/ 2147483647 w 237"/>
              <a:gd name="T31" fmla="*/ 2147483647 h 257"/>
              <a:gd name="T32" fmla="*/ 2147483647 w 237"/>
              <a:gd name="T33" fmla="*/ 2147483647 h 257"/>
              <a:gd name="T34" fmla="*/ 2147483647 w 237"/>
              <a:gd name="T35" fmla="*/ 2147483647 h 257"/>
              <a:gd name="T36" fmla="*/ 2147483647 w 237"/>
              <a:gd name="T37" fmla="*/ 2147483647 h 257"/>
              <a:gd name="T38" fmla="*/ 2147483647 w 237"/>
              <a:gd name="T39" fmla="*/ 2147483647 h 257"/>
              <a:gd name="T40" fmla="*/ 2147483647 w 237"/>
              <a:gd name="T41" fmla="*/ 2147483647 h 257"/>
              <a:gd name="T42" fmla="*/ 2147483647 w 237"/>
              <a:gd name="T43" fmla="*/ 2147483647 h 257"/>
              <a:gd name="T44" fmla="*/ 2147483647 w 237"/>
              <a:gd name="T45" fmla="*/ 2147483647 h 257"/>
              <a:gd name="T46" fmla="*/ 2147483647 w 237"/>
              <a:gd name="T47" fmla="*/ 2147483647 h 257"/>
              <a:gd name="T48" fmla="*/ 2147483647 w 237"/>
              <a:gd name="T49" fmla="*/ 2147483647 h 257"/>
              <a:gd name="T50" fmla="*/ 2147483647 w 237"/>
              <a:gd name="T51" fmla="*/ 2147483647 h 257"/>
              <a:gd name="T52" fmla="*/ 2147483647 w 237"/>
              <a:gd name="T53" fmla="*/ 2147483647 h 257"/>
              <a:gd name="T54" fmla="*/ 2147483647 w 237"/>
              <a:gd name="T55" fmla="*/ 2147483647 h 257"/>
              <a:gd name="T56" fmla="*/ 2147483647 w 237"/>
              <a:gd name="T57" fmla="*/ 2147483647 h 257"/>
              <a:gd name="T58" fmla="*/ 2147483647 w 237"/>
              <a:gd name="T59" fmla="*/ 2147483647 h 257"/>
              <a:gd name="T60" fmla="*/ 2147483647 w 237"/>
              <a:gd name="T61" fmla="*/ 2147483647 h 257"/>
              <a:gd name="T62" fmla="*/ 2147483647 w 237"/>
              <a:gd name="T63" fmla="*/ 2147483647 h 257"/>
              <a:gd name="T64" fmla="*/ 0 w 237"/>
              <a:gd name="T65" fmla="*/ 2147483647 h 257"/>
              <a:gd name="T66" fmla="*/ 2147483647 w 237"/>
              <a:gd name="T67" fmla="*/ 2147483647 h 257"/>
              <a:gd name="T68" fmla="*/ 2147483647 w 237"/>
              <a:gd name="T69" fmla="*/ 2147483647 h 257"/>
              <a:gd name="T70" fmla="*/ 2147483647 w 237"/>
              <a:gd name="T71" fmla="*/ 2147483647 h 257"/>
              <a:gd name="T72" fmla="*/ 2147483647 w 237"/>
              <a:gd name="T73" fmla="*/ 2147483647 h 257"/>
              <a:gd name="T74" fmla="*/ 2147483647 w 237"/>
              <a:gd name="T75" fmla="*/ 2147483647 h 257"/>
              <a:gd name="T76" fmla="*/ 2147483647 w 237"/>
              <a:gd name="T77" fmla="*/ 2147483647 h 257"/>
              <a:gd name="T78" fmla="*/ 2147483647 w 237"/>
              <a:gd name="T79" fmla="*/ 2147483647 h 257"/>
              <a:gd name="T80" fmla="*/ 2147483647 w 237"/>
              <a:gd name="T81" fmla="*/ 0 h 257"/>
              <a:gd name="T82" fmla="*/ 2147483647 w 237"/>
              <a:gd name="T83" fmla="*/ 2147483647 h 257"/>
              <a:gd name="T84" fmla="*/ 2147483647 w 237"/>
              <a:gd name="T85" fmla="*/ 2147483647 h 257"/>
              <a:gd name="T86" fmla="*/ 2147483647 w 237"/>
              <a:gd name="T87" fmla="*/ 2147483647 h 257"/>
              <a:gd name="T88" fmla="*/ 2147483647 w 237"/>
              <a:gd name="T89" fmla="*/ 2147483647 h 257"/>
              <a:gd name="T90" fmla="*/ 2147483647 w 237"/>
              <a:gd name="T91" fmla="*/ 2147483647 h 257"/>
              <a:gd name="T92" fmla="*/ 2147483647 w 237"/>
              <a:gd name="T93" fmla="*/ 2147483647 h 257"/>
              <a:gd name="T94" fmla="*/ 2147483647 w 237"/>
              <a:gd name="T95" fmla="*/ 2147483647 h 257"/>
              <a:gd name="T96" fmla="*/ 2147483647 w 237"/>
              <a:gd name="T97" fmla="*/ 2147483647 h 257"/>
              <a:gd name="T98" fmla="*/ 2147483647 w 237"/>
              <a:gd name="T99" fmla="*/ 2147483647 h 257"/>
              <a:gd name="T100" fmla="*/ 2147483647 w 237"/>
              <a:gd name="T101" fmla="*/ 2147483647 h 257"/>
              <a:gd name="T102" fmla="*/ 2147483647 w 237"/>
              <a:gd name="T103" fmla="*/ 2147483647 h 257"/>
              <a:gd name="T104" fmla="*/ 2147483647 w 237"/>
              <a:gd name="T105" fmla="*/ 2147483647 h 257"/>
              <a:gd name="T106" fmla="*/ 2147483647 w 237"/>
              <a:gd name="T107" fmla="*/ 2147483647 h 257"/>
              <a:gd name="T108" fmla="*/ 2147483647 w 237"/>
              <a:gd name="T109" fmla="*/ 2147483647 h 257"/>
              <a:gd name="T110" fmla="*/ 2147483647 w 237"/>
              <a:gd name="T111" fmla="*/ 2147483647 h 257"/>
              <a:gd name="T112" fmla="*/ 2147483647 w 237"/>
              <a:gd name="T113" fmla="*/ 2147483647 h 2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37" h="257">
                <a:moveTo>
                  <a:pt x="237" y="106"/>
                </a:moveTo>
                <a:lnTo>
                  <a:pt x="222" y="111"/>
                </a:lnTo>
                <a:lnTo>
                  <a:pt x="207" y="118"/>
                </a:lnTo>
                <a:lnTo>
                  <a:pt x="194" y="126"/>
                </a:lnTo>
                <a:lnTo>
                  <a:pt x="180" y="135"/>
                </a:lnTo>
                <a:lnTo>
                  <a:pt x="170" y="147"/>
                </a:lnTo>
                <a:lnTo>
                  <a:pt x="159" y="160"/>
                </a:lnTo>
                <a:lnTo>
                  <a:pt x="151" y="173"/>
                </a:lnTo>
                <a:lnTo>
                  <a:pt x="146" y="189"/>
                </a:lnTo>
                <a:lnTo>
                  <a:pt x="144" y="194"/>
                </a:lnTo>
                <a:lnTo>
                  <a:pt x="143" y="198"/>
                </a:lnTo>
                <a:lnTo>
                  <a:pt x="141" y="203"/>
                </a:lnTo>
                <a:lnTo>
                  <a:pt x="141" y="208"/>
                </a:lnTo>
                <a:lnTo>
                  <a:pt x="141" y="220"/>
                </a:lnTo>
                <a:lnTo>
                  <a:pt x="143" y="232"/>
                </a:lnTo>
                <a:lnTo>
                  <a:pt x="146" y="244"/>
                </a:lnTo>
                <a:lnTo>
                  <a:pt x="151" y="257"/>
                </a:lnTo>
                <a:lnTo>
                  <a:pt x="144" y="256"/>
                </a:lnTo>
                <a:lnTo>
                  <a:pt x="136" y="255"/>
                </a:lnTo>
                <a:lnTo>
                  <a:pt x="128" y="256"/>
                </a:lnTo>
                <a:lnTo>
                  <a:pt x="121" y="257"/>
                </a:lnTo>
                <a:lnTo>
                  <a:pt x="119" y="237"/>
                </a:lnTo>
                <a:lnTo>
                  <a:pt x="113" y="217"/>
                </a:lnTo>
                <a:lnTo>
                  <a:pt x="103" y="197"/>
                </a:lnTo>
                <a:lnTo>
                  <a:pt x="91" y="179"/>
                </a:lnTo>
                <a:lnTo>
                  <a:pt x="75" y="162"/>
                </a:lnTo>
                <a:lnTo>
                  <a:pt x="57" y="149"/>
                </a:lnTo>
                <a:lnTo>
                  <a:pt x="38" y="139"/>
                </a:lnTo>
                <a:lnTo>
                  <a:pt x="18" y="133"/>
                </a:lnTo>
                <a:lnTo>
                  <a:pt x="21" y="121"/>
                </a:lnTo>
                <a:lnTo>
                  <a:pt x="20" y="108"/>
                </a:lnTo>
                <a:lnTo>
                  <a:pt x="13" y="98"/>
                </a:lnTo>
                <a:lnTo>
                  <a:pt x="0" y="92"/>
                </a:lnTo>
                <a:lnTo>
                  <a:pt x="6" y="85"/>
                </a:lnTo>
                <a:lnTo>
                  <a:pt x="14" y="74"/>
                </a:lnTo>
                <a:lnTo>
                  <a:pt x="21" y="62"/>
                </a:lnTo>
                <a:lnTo>
                  <a:pt x="26" y="49"/>
                </a:lnTo>
                <a:lnTo>
                  <a:pt x="30" y="35"/>
                </a:lnTo>
                <a:lnTo>
                  <a:pt x="30" y="23"/>
                </a:lnTo>
                <a:lnTo>
                  <a:pt x="28" y="11"/>
                </a:lnTo>
                <a:lnTo>
                  <a:pt x="21" y="0"/>
                </a:lnTo>
                <a:lnTo>
                  <a:pt x="32" y="7"/>
                </a:lnTo>
                <a:lnTo>
                  <a:pt x="44" y="16"/>
                </a:lnTo>
                <a:lnTo>
                  <a:pt x="56" y="24"/>
                </a:lnTo>
                <a:lnTo>
                  <a:pt x="71" y="30"/>
                </a:lnTo>
                <a:lnTo>
                  <a:pt x="85" y="36"/>
                </a:lnTo>
                <a:lnTo>
                  <a:pt x="104" y="40"/>
                </a:lnTo>
                <a:lnTo>
                  <a:pt x="123" y="41"/>
                </a:lnTo>
                <a:lnTo>
                  <a:pt x="146" y="40"/>
                </a:lnTo>
                <a:lnTo>
                  <a:pt x="146" y="53"/>
                </a:lnTo>
                <a:lnTo>
                  <a:pt x="147" y="66"/>
                </a:lnTo>
                <a:lnTo>
                  <a:pt x="151" y="80"/>
                </a:lnTo>
                <a:lnTo>
                  <a:pt x="158" y="92"/>
                </a:lnTo>
                <a:lnTo>
                  <a:pt x="170" y="102"/>
                </a:lnTo>
                <a:lnTo>
                  <a:pt x="186" y="108"/>
                </a:lnTo>
                <a:lnTo>
                  <a:pt x="208" y="111"/>
                </a:lnTo>
                <a:lnTo>
                  <a:pt x="237" y="106"/>
                </a:lnTo>
                <a:close/>
              </a:path>
            </a:pathLst>
          </a:custGeom>
          <a:solidFill>
            <a:srgbClr val="49A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78" name="Freeform 296"/>
          <p:cNvSpPr>
            <a:spLocks/>
          </p:cNvSpPr>
          <p:nvPr/>
        </p:nvSpPr>
        <p:spPr bwMode="auto">
          <a:xfrm>
            <a:off x="9042401" y="6551614"/>
            <a:ext cx="130175" cy="257175"/>
          </a:xfrm>
          <a:custGeom>
            <a:avLst/>
            <a:gdLst>
              <a:gd name="T0" fmla="*/ 2147483647 w 163"/>
              <a:gd name="T1" fmla="*/ 2147483647 h 162"/>
              <a:gd name="T2" fmla="*/ 2147483647 w 163"/>
              <a:gd name="T3" fmla="*/ 2147483647 h 162"/>
              <a:gd name="T4" fmla="*/ 2147483647 w 163"/>
              <a:gd name="T5" fmla="*/ 2147483647 h 162"/>
              <a:gd name="T6" fmla="*/ 2147483647 w 163"/>
              <a:gd name="T7" fmla="*/ 2147483647 h 162"/>
              <a:gd name="T8" fmla="*/ 2147483647 w 163"/>
              <a:gd name="T9" fmla="*/ 2147483647 h 162"/>
              <a:gd name="T10" fmla="*/ 2147483647 w 163"/>
              <a:gd name="T11" fmla="*/ 2147483647 h 162"/>
              <a:gd name="T12" fmla="*/ 2147483647 w 163"/>
              <a:gd name="T13" fmla="*/ 2147483647 h 162"/>
              <a:gd name="T14" fmla="*/ 2147483647 w 163"/>
              <a:gd name="T15" fmla="*/ 2147483647 h 162"/>
              <a:gd name="T16" fmla="*/ 2147483647 w 163"/>
              <a:gd name="T17" fmla="*/ 2147483647 h 162"/>
              <a:gd name="T18" fmla="*/ 2147483647 w 163"/>
              <a:gd name="T19" fmla="*/ 2147483647 h 162"/>
              <a:gd name="T20" fmla="*/ 2147483647 w 163"/>
              <a:gd name="T21" fmla="*/ 2147483647 h 162"/>
              <a:gd name="T22" fmla="*/ 2147483647 w 163"/>
              <a:gd name="T23" fmla="*/ 2147483647 h 162"/>
              <a:gd name="T24" fmla="*/ 2147483647 w 163"/>
              <a:gd name="T25" fmla="*/ 2147483647 h 162"/>
              <a:gd name="T26" fmla="*/ 2147483647 w 163"/>
              <a:gd name="T27" fmla="*/ 2147483647 h 162"/>
              <a:gd name="T28" fmla="*/ 2147483647 w 163"/>
              <a:gd name="T29" fmla="*/ 2147483647 h 162"/>
              <a:gd name="T30" fmla="*/ 2147483647 w 163"/>
              <a:gd name="T31" fmla="*/ 2147483647 h 162"/>
              <a:gd name="T32" fmla="*/ 2147483647 w 163"/>
              <a:gd name="T33" fmla="*/ 2147483647 h 162"/>
              <a:gd name="T34" fmla="*/ 2147483647 w 163"/>
              <a:gd name="T35" fmla="*/ 2147483647 h 162"/>
              <a:gd name="T36" fmla="*/ 2147483647 w 163"/>
              <a:gd name="T37" fmla="*/ 2147483647 h 162"/>
              <a:gd name="T38" fmla="*/ 2147483647 w 163"/>
              <a:gd name="T39" fmla="*/ 2147483647 h 162"/>
              <a:gd name="T40" fmla="*/ 2147483647 w 163"/>
              <a:gd name="T41" fmla="*/ 2147483647 h 162"/>
              <a:gd name="T42" fmla="*/ 2147483647 w 163"/>
              <a:gd name="T43" fmla="*/ 2147483647 h 162"/>
              <a:gd name="T44" fmla="*/ 2147483647 w 163"/>
              <a:gd name="T45" fmla="*/ 2147483647 h 162"/>
              <a:gd name="T46" fmla="*/ 2147483647 w 163"/>
              <a:gd name="T47" fmla="*/ 2147483647 h 162"/>
              <a:gd name="T48" fmla="*/ 2147483647 w 163"/>
              <a:gd name="T49" fmla="*/ 2147483647 h 162"/>
              <a:gd name="T50" fmla="*/ 2147483647 w 163"/>
              <a:gd name="T51" fmla="*/ 2147483647 h 162"/>
              <a:gd name="T52" fmla="*/ 2147483647 w 163"/>
              <a:gd name="T53" fmla="*/ 2147483647 h 162"/>
              <a:gd name="T54" fmla="*/ 2147483647 w 163"/>
              <a:gd name="T55" fmla="*/ 2147483647 h 162"/>
              <a:gd name="T56" fmla="*/ 2147483647 w 163"/>
              <a:gd name="T57" fmla="*/ 2147483647 h 162"/>
              <a:gd name="T58" fmla="*/ 2147483647 w 163"/>
              <a:gd name="T59" fmla="*/ 2147483647 h 162"/>
              <a:gd name="T60" fmla="*/ 2147483647 w 163"/>
              <a:gd name="T61" fmla="*/ 2147483647 h 162"/>
              <a:gd name="T62" fmla="*/ 2147483647 w 163"/>
              <a:gd name="T63" fmla="*/ 2147483647 h 162"/>
              <a:gd name="T64" fmla="*/ 2147483647 w 163"/>
              <a:gd name="T65" fmla="*/ 2147483647 h 162"/>
              <a:gd name="T66" fmla="*/ 2147483647 w 163"/>
              <a:gd name="T67" fmla="*/ 2147483647 h 162"/>
              <a:gd name="T68" fmla="*/ 2147483647 w 163"/>
              <a:gd name="T69" fmla="*/ 2147483647 h 162"/>
              <a:gd name="T70" fmla="*/ 2147483647 w 163"/>
              <a:gd name="T71" fmla="*/ 2147483647 h 162"/>
              <a:gd name="T72" fmla="*/ 2147483647 w 163"/>
              <a:gd name="T73" fmla="*/ 2147483647 h 162"/>
              <a:gd name="T74" fmla="*/ 2147483647 w 163"/>
              <a:gd name="T75" fmla="*/ 2147483647 h 162"/>
              <a:gd name="T76" fmla="*/ 2147483647 w 163"/>
              <a:gd name="T77" fmla="*/ 2147483647 h 162"/>
              <a:gd name="T78" fmla="*/ 2147483647 w 163"/>
              <a:gd name="T79" fmla="*/ 2147483647 h 162"/>
              <a:gd name="T80" fmla="*/ 2147483647 w 163"/>
              <a:gd name="T81" fmla="*/ 2147483647 h 162"/>
              <a:gd name="T82" fmla="*/ 2147483647 w 163"/>
              <a:gd name="T83" fmla="*/ 2147483647 h 162"/>
              <a:gd name="T84" fmla="*/ 2147483647 w 163"/>
              <a:gd name="T85" fmla="*/ 2147483647 h 162"/>
              <a:gd name="T86" fmla="*/ 2147483647 w 163"/>
              <a:gd name="T87" fmla="*/ 2147483647 h 162"/>
              <a:gd name="T88" fmla="*/ 2147483647 w 163"/>
              <a:gd name="T89" fmla="*/ 2147483647 h 162"/>
              <a:gd name="T90" fmla="*/ 2147483647 w 163"/>
              <a:gd name="T91" fmla="*/ 2147483647 h 162"/>
              <a:gd name="T92" fmla="*/ 2147483647 w 163"/>
              <a:gd name="T93" fmla="*/ 2147483647 h 162"/>
              <a:gd name="T94" fmla="*/ 2147483647 w 163"/>
              <a:gd name="T95" fmla="*/ 2147483647 h 162"/>
              <a:gd name="T96" fmla="*/ 2147483647 w 163"/>
              <a:gd name="T97" fmla="*/ 0 h 16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63" h="162">
                <a:moveTo>
                  <a:pt x="163" y="0"/>
                </a:moveTo>
                <a:lnTo>
                  <a:pt x="154" y="1"/>
                </a:lnTo>
                <a:lnTo>
                  <a:pt x="146" y="3"/>
                </a:lnTo>
                <a:lnTo>
                  <a:pt x="138" y="4"/>
                </a:lnTo>
                <a:lnTo>
                  <a:pt x="128" y="4"/>
                </a:lnTo>
                <a:lnTo>
                  <a:pt x="127" y="12"/>
                </a:lnTo>
                <a:lnTo>
                  <a:pt x="122" y="20"/>
                </a:lnTo>
                <a:lnTo>
                  <a:pt x="115" y="26"/>
                </a:lnTo>
                <a:lnTo>
                  <a:pt x="107" y="29"/>
                </a:lnTo>
                <a:lnTo>
                  <a:pt x="98" y="30"/>
                </a:lnTo>
                <a:lnTo>
                  <a:pt x="87" y="31"/>
                </a:lnTo>
                <a:lnTo>
                  <a:pt x="75" y="32"/>
                </a:lnTo>
                <a:lnTo>
                  <a:pt x="63" y="35"/>
                </a:lnTo>
                <a:lnTo>
                  <a:pt x="51" y="37"/>
                </a:lnTo>
                <a:lnTo>
                  <a:pt x="40" y="40"/>
                </a:lnTo>
                <a:lnTo>
                  <a:pt x="32" y="44"/>
                </a:lnTo>
                <a:lnTo>
                  <a:pt x="27" y="48"/>
                </a:lnTo>
                <a:lnTo>
                  <a:pt x="24" y="50"/>
                </a:lnTo>
                <a:lnTo>
                  <a:pt x="24" y="51"/>
                </a:lnTo>
                <a:lnTo>
                  <a:pt x="25" y="51"/>
                </a:lnTo>
                <a:lnTo>
                  <a:pt x="31" y="49"/>
                </a:lnTo>
                <a:lnTo>
                  <a:pt x="36" y="47"/>
                </a:lnTo>
                <a:lnTo>
                  <a:pt x="43" y="45"/>
                </a:lnTo>
                <a:lnTo>
                  <a:pt x="51" y="43"/>
                </a:lnTo>
                <a:lnTo>
                  <a:pt x="60" y="42"/>
                </a:lnTo>
                <a:lnTo>
                  <a:pt x="69" y="39"/>
                </a:lnTo>
                <a:lnTo>
                  <a:pt x="80" y="39"/>
                </a:lnTo>
                <a:lnTo>
                  <a:pt x="91" y="39"/>
                </a:lnTo>
                <a:lnTo>
                  <a:pt x="100" y="40"/>
                </a:lnTo>
                <a:lnTo>
                  <a:pt x="94" y="52"/>
                </a:lnTo>
                <a:lnTo>
                  <a:pt x="87" y="64"/>
                </a:lnTo>
                <a:lnTo>
                  <a:pt x="80" y="73"/>
                </a:lnTo>
                <a:lnTo>
                  <a:pt x="72" y="80"/>
                </a:lnTo>
                <a:lnTo>
                  <a:pt x="67" y="82"/>
                </a:lnTo>
                <a:lnTo>
                  <a:pt x="59" y="84"/>
                </a:lnTo>
                <a:lnTo>
                  <a:pt x="49" y="86"/>
                </a:lnTo>
                <a:lnTo>
                  <a:pt x="39" y="88"/>
                </a:lnTo>
                <a:lnTo>
                  <a:pt x="29" y="90"/>
                </a:lnTo>
                <a:lnTo>
                  <a:pt x="20" y="92"/>
                </a:lnTo>
                <a:lnTo>
                  <a:pt x="12" y="93"/>
                </a:lnTo>
                <a:lnTo>
                  <a:pt x="5" y="94"/>
                </a:lnTo>
                <a:lnTo>
                  <a:pt x="1" y="95"/>
                </a:lnTo>
                <a:lnTo>
                  <a:pt x="0" y="95"/>
                </a:lnTo>
                <a:lnTo>
                  <a:pt x="1" y="96"/>
                </a:lnTo>
                <a:lnTo>
                  <a:pt x="8" y="96"/>
                </a:lnTo>
                <a:lnTo>
                  <a:pt x="13" y="96"/>
                </a:lnTo>
                <a:lnTo>
                  <a:pt x="20" y="95"/>
                </a:lnTo>
                <a:lnTo>
                  <a:pt x="28" y="95"/>
                </a:lnTo>
                <a:lnTo>
                  <a:pt x="36" y="94"/>
                </a:lnTo>
                <a:lnTo>
                  <a:pt x="44" y="93"/>
                </a:lnTo>
                <a:lnTo>
                  <a:pt x="53" y="92"/>
                </a:lnTo>
                <a:lnTo>
                  <a:pt x="61" y="91"/>
                </a:lnTo>
                <a:lnTo>
                  <a:pt x="69" y="90"/>
                </a:lnTo>
                <a:lnTo>
                  <a:pt x="57" y="100"/>
                </a:lnTo>
                <a:lnTo>
                  <a:pt x="47" y="112"/>
                </a:lnTo>
                <a:lnTo>
                  <a:pt x="39" y="130"/>
                </a:lnTo>
                <a:lnTo>
                  <a:pt x="36" y="162"/>
                </a:lnTo>
                <a:lnTo>
                  <a:pt x="40" y="155"/>
                </a:lnTo>
                <a:lnTo>
                  <a:pt x="45" y="147"/>
                </a:lnTo>
                <a:lnTo>
                  <a:pt x="51" y="136"/>
                </a:lnTo>
                <a:lnTo>
                  <a:pt x="56" y="127"/>
                </a:lnTo>
                <a:lnTo>
                  <a:pt x="63" y="117"/>
                </a:lnTo>
                <a:lnTo>
                  <a:pt x="69" y="107"/>
                </a:lnTo>
                <a:lnTo>
                  <a:pt x="75" y="100"/>
                </a:lnTo>
                <a:lnTo>
                  <a:pt x="81" y="95"/>
                </a:lnTo>
                <a:lnTo>
                  <a:pt x="85" y="109"/>
                </a:lnTo>
                <a:lnTo>
                  <a:pt x="92" y="123"/>
                </a:lnTo>
                <a:lnTo>
                  <a:pt x="100" y="136"/>
                </a:lnTo>
                <a:lnTo>
                  <a:pt x="108" y="146"/>
                </a:lnTo>
                <a:lnTo>
                  <a:pt x="114" y="150"/>
                </a:lnTo>
                <a:lnTo>
                  <a:pt x="115" y="149"/>
                </a:lnTo>
                <a:lnTo>
                  <a:pt x="114" y="146"/>
                </a:lnTo>
                <a:lnTo>
                  <a:pt x="110" y="141"/>
                </a:lnTo>
                <a:lnTo>
                  <a:pt x="103" y="127"/>
                </a:lnTo>
                <a:lnTo>
                  <a:pt x="98" y="112"/>
                </a:lnTo>
                <a:lnTo>
                  <a:pt x="94" y="98"/>
                </a:lnTo>
                <a:lnTo>
                  <a:pt x="94" y="87"/>
                </a:lnTo>
                <a:lnTo>
                  <a:pt x="98" y="76"/>
                </a:lnTo>
                <a:lnTo>
                  <a:pt x="106" y="63"/>
                </a:lnTo>
                <a:lnTo>
                  <a:pt x="114" y="51"/>
                </a:lnTo>
                <a:lnTo>
                  <a:pt x="119" y="44"/>
                </a:lnTo>
                <a:lnTo>
                  <a:pt x="131" y="53"/>
                </a:lnTo>
                <a:lnTo>
                  <a:pt x="143" y="64"/>
                </a:lnTo>
                <a:lnTo>
                  <a:pt x="152" y="79"/>
                </a:lnTo>
                <a:lnTo>
                  <a:pt x="156" y="97"/>
                </a:lnTo>
                <a:lnTo>
                  <a:pt x="158" y="103"/>
                </a:lnTo>
                <a:lnTo>
                  <a:pt x="159" y="103"/>
                </a:lnTo>
                <a:lnTo>
                  <a:pt x="162" y="99"/>
                </a:lnTo>
                <a:lnTo>
                  <a:pt x="162" y="94"/>
                </a:lnTo>
                <a:lnTo>
                  <a:pt x="159" y="76"/>
                </a:lnTo>
                <a:lnTo>
                  <a:pt x="152" y="57"/>
                </a:lnTo>
                <a:lnTo>
                  <a:pt x="144" y="43"/>
                </a:lnTo>
                <a:lnTo>
                  <a:pt x="136" y="35"/>
                </a:lnTo>
                <a:lnTo>
                  <a:pt x="144" y="27"/>
                </a:lnTo>
                <a:lnTo>
                  <a:pt x="151" y="18"/>
                </a:lnTo>
                <a:lnTo>
                  <a:pt x="158" y="9"/>
                </a:lnTo>
                <a:lnTo>
                  <a:pt x="162" y="0"/>
                </a:lnTo>
                <a:lnTo>
                  <a:pt x="163" y="0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79" name="Freeform 297"/>
          <p:cNvSpPr>
            <a:spLocks/>
          </p:cNvSpPr>
          <p:nvPr/>
        </p:nvSpPr>
        <p:spPr bwMode="auto">
          <a:xfrm>
            <a:off x="9244013" y="6202364"/>
            <a:ext cx="184150" cy="219075"/>
          </a:xfrm>
          <a:custGeom>
            <a:avLst/>
            <a:gdLst>
              <a:gd name="T0" fmla="*/ 2147483647 w 232"/>
              <a:gd name="T1" fmla="*/ 2147483647 h 138"/>
              <a:gd name="T2" fmla="*/ 2147483647 w 232"/>
              <a:gd name="T3" fmla="*/ 2147483647 h 138"/>
              <a:gd name="T4" fmla="*/ 2147483647 w 232"/>
              <a:gd name="T5" fmla="*/ 2147483647 h 138"/>
              <a:gd name="T6" fmla="*/ 2147483647 w 232"/>
              <a:gd name="T7" fmla="*/ 2147483647 h 138"/>
              <a:gd name="T8" fmla="*/ 2147483647 w 232"/>
              <a:gd name="T9" fmla="*/ 2147483647 h 138"/>
              <a:gd name="T10" fmla="*/ 2147483647 w 232"/>
              <a:gd name="T11" fmla="*/ 2147483647 h 138"/>
              <a:gd name="T12" fmla="*/ 2147483647 w 232"/>
              <a:gd name="T13" fmla="*/ 2147483647 h 138"/>
              <a:gd name="T14" fmla="*/ 2147483647 w 232"/>
              <a:gd name="T15" fmla="*/ 2147483647 h 138"/>
              <a:gd name="T16" fmla="*/ 2147483647 w 232"/>
              <a:gd name="T17" fmla="*/ 2147483647 h 138"/>
              <a:gd name="T18" fmla="*/ 2147483647 w 232"/>
              <a:gd name="T19" fmla="*/ 2147483647 h 138"/>
              <a:gd name="T20" fmla="*/ 2147483647 w 232"/>
              <a:gd name="T21" fmla="*/ 2147483647 h 138"/>
              <a:gd name="T22" fmla="*/ 2147483647 w 232"/>
              <a:gd name="T23" fmla="*/ 2147483647 h 138"/>
              <a:gd name="T24" fmla="*/ 2147483647 w 232"/>
              <a:gd name="T25" fmla="*/ 2147483647 h 138"/>
              <a:gd name="T26" fmla="*/ 2147483647 w 232"/>
              <a:gd name="T27" fmla="*/ 2147483647 h 138"/>
              <a:gd name="T28" fmla="*/ 2147483647 w 232"/>
              <a:gd name="T29" fmla="*/ 2147483647 h 138"/>
              <a:gd name="T30" fmla="*/ 2147483647 w 232"/>
              <a:gd name="T31" fmla="*/ 2147483647 h 138"/>
              <a:gd name="T32" fmla="*/ 2147483647 w 232"/>
              <a:gd name="T33" fmla="*/ 2147483647 h 138"/>
              <a:gd name="T34" fmla="*/ 2147483647 w 232"/>
              <a:gd name="T35" fmla="*/ 2147483647 h 138"/>
              <a:gd name="T36" fmla="*/ 2147483647 w 232"/>
              <a:gd name="T37" fmla="*/ 2147483647 h 138"/>
              <a:gd name="T38" fmla="*/ 2147483647 w 232"/>
              <a:gd name="T39" fmla="*/ 2147483647 h 138"/>
              <a:gd name="T40" fmla="*/ 2147483647 w 232"/>
              <a:gd name="T41" fmla="*/ 2147483647 h 138"/>
              <a:gd name="T42" fmla="*/ 2147483647 w 232"/>
              <a:gd name="T43" fmla="*/ 2147483647 h 138"/>
              <a:gd name="T44" fmla="*/ 2147483647 w 232"/>
              <a:gd name="T45" fmla="*/ 2147483647 h 138"/>
              <a:gd name="T46" fmla="*/ 2147483647 w 232"/>
              <a:gd name="T47" fmla="*/ 2147483647 h 138"/>
              <a:gd name="T48" fmla="*/ 2147483647 w 232"/>
              <a:gd name="T49" fmla="*/ 2147483647 h 138"/>
              <a:gd name="T50" fmla="*/ 2147483647 w 232"/>
              <a:gd name="T51" fmla="*/ 2147483647 h 138"/>
              <a:gd name="T52" fmla="*/ 2147483647 w 232"/>
              <a:gd name="T53" fmla="*/ 2147483647 h 138"/>
              <a:gd name="T54" fmla="*/ 2147483647 w 232"/>
              <a:gd name="T55" fmla="*/ 2147483647 h 138"/>
              <a:gd name="T56" fmla="*/ 2147483647 w 232"/>
              <a:gd name="T57" fmla="*/ 2147483647 h 138"/>
              <a:gd name="T58" fmla="*/ 2147483647 w 232"/>
              <a:gd name="T59" fmla="*/ 2147483647 h 138"/>
              <a:gd name="T60" fmla="*/ 2147483647 w 232"/>
              <a:gd name="T61" fmla="*/ 2147483647 h 138"/>
              <a:gd name="T62" fmla="*/ 2147483647 w 232"/>
              <a:gd name="T63" fmla="*/ 2147483647 h 138"/>
              <a:gd name="T64" fmla="*/ 2147483647 w 232"/>
              <a:gd name="T65" fmla="*/ 2147483647 h 138"/>
              <a:gd name="T66" fmla="*/ 2147483647 w 232"/>
              <a:gd name="T67" fmla="*/ 2147483647 h 138"/>
              <a:gd name="T68" fmla="*/ 2147483647 w 232"/>
              <a:gd name="T69" fmla="*/ 2147483647 h 138"/>
              <a:gd name="T70" fmla="*/ 2147483647 w 232"/>
              <a:gd name="T71" fmla="*/ 2147483647 h 138"/>
              <a:gd name="T72" fmla="*/ 2147483647 w 232"/>
              <a:gd name="T73" fmla="*/ 2147483647 h 138"/>
              <a:gd name="T74" fmla="*/ 2147483647 w 232"/>
              <a:gd name="T75" fmla="*/ 2147483647 h 138"/>
              <a:gd name="T76" fmla="*/ 2147483647 w 232"/>
              <a:gd name="T77" fmla="*/ 2147483647 h 138"/>
              <a:gd name="T78" fmla="*/ 2147483647 w 232"/>
              <a:gd name="T79" fmla="*/ 2147483647 h 138"/>
              <a:gd name="T80" fmla="*/ 2147483647 w 232"/>
              <a:gd name="T81" fmla="*/ 2147483647 h 138"/>
              <a:gd name="T82" fmla="*/ 2147483647 w 232"/>
              <a:gd name="T83" fmla="*/ 2147483647 h 138"/>
              <a:gd name="T84" fmla="*/ 2147483647 w 232"/>
              <a:gd name="T85" fmla="*/ 2147483647 h 138"/>
              <a:gd name="T86" fmla="*/ 2147483647 w 232"/>
              <a:gd name="T87" fmla="*/ 2147483647 h 138"/>
              <a:gd name="T88" fmla="*/ 2147483647 w 232"/>
              <a:gd name="T89" fmla="*/ 2147483647 h 138"/>
              <a:gd name="T90" fmla="*/ 2147483647 w 232"/>
              <a:gd name="T91" fmla="*/ 2147483647 h 138"/>
              <a:gd name="T92" fmla="*/ 2147483647 w 232"/>
              <a:gd name="T93" fmla="*/ 2147483647 h 138"/>
              <a:gd name="T94" fmla="*/ 2147483647 w 232"/>
              <a:gd name="T95" fmla="*/ 2147483647 h 138"/>
              <a:gd name="T96" fmla="*/ 2147483647 w 232"/>
              <a:gd name="T97" fmla="*/ 2147483647 h 138"/>
              <a:gd name="T98" fmla="*/ 2147483647 w 232"/>
              <a:gd name="T99" fmla="*/ 2147483647 h 1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32" h="138">
                <a:moveTo>
                  <a:pt x="127" y="14"/>
                </a:moveTo>
                <a:lnTo>
                  <a:pt x="131" y="11"/>
                </a:lnTo>
                <a:lnTo>
                  <a:pt x="138" y="9"/>
                </a:lnTo>
                <a:lnTo>
                  <a:pt x="146" y="8"/>
                </a:lnTo>
                <a:lnTo>
                  <a:pt x="154" y="8"/>
                </a:lnTo>
                <a:lnTo>
                  <a:pt x="161" y="8"/>
                </a:lnTo>
                <a:lnTo>
                  <a:pt x="169" y="9"/>
                </a:lnTo>
                <a:lnTo>
                  <a:pt x="176" y="12"/>
                </a:lnTo>
                <a:lnTo>
                  <a:pt x="182" y="17"/>
                </a:lnTo>
                <a:lnTo>
                  <a:pt x="181" y="16"/>
                </a:lnTo>
                <a:lnTo>
                  <a:pt x="184" y="20"/>
                </a:lnTo>
                <a:lnTo>
                  <a:pt x="185" y="28"/>
                </a:lnTo>
                <a:lnTo>
                  <a:pt x="185" y="34"/>
                </a:lnTo>
                <a:lnTo>
                  <a:pt x="185" y="39"/>
                </a:lnTo>
                <a:lnTo>
                  <a:pt x="182" y="43"/>
                </a:lnTo>
                <a:lnTo>
                  <a:pt x="177" y="47"/>
                </a:lnTo>
                <a:lnTo>
                  <a:pt x="166" y="49"/>
                </a:lnTo>
                <a:lnTo>
                  <a:pt x="149" y="48"/>
                </a:lnTo>
                <a:lnTo>
                  <a:pt x="145" y="51"/>
                </a:lnTo>
                <a:lnTo>
                  <a:pt x="139" y="54"/>
                </a:lnTo>
                <a:lnTo>
                  <a:pt x="134" y="57"/>
                </a:lnTo>
                <a:lnTo>
                  <a:pt x="131" y="60"/>
                </a:lnTo>
                <a:lnTo>
                  <a:pt x="133" y="61"/>
                </a:lnTo>
                <a:lnTo>
                  <a:pt x="134" y="63"/>
                </a:lnTo>
                <a:lnTo>
                  <a:pt x="135" y="64"/>
                </a:lnTo>
                <a:lnTo>
                  <a:pt x="135" y="65"/>
                </a:lnTo>
                <a:lnTo>
                  <a:pt x="138" y="61"/>
                </a:lnTo>
                <a:lnTo>
                  <a:pt x="145" y="56"/>
                </a:lnTo>
                <a:lnTo>
                  <a:pt x="154" y="55"/>
                </a:lnTo>
                <a:lnTo>
                  <a:pt x="162" y="56"/>
                </a:lnTo>
                <a:lnTo>
                  <a:pt x="168" y="59"/>
                </a:lnTo>
                <a:lnTo>
                  <a:pt x="172" y="61"/>
                </a:lnTo>
                <a:lnTo>
                  <a:pt x="174" y="63"/>
                </a:lnTo>
                <a:lnTo>
                  <a:pt x="177" y="66"/>
                </a:lnTo>
                <a:lnTo>
                  <a:pt x="178" y="67"/>
                </a:lnTo>
                <a:lnTo>
                  <a:pt x="178" y="69"/>
                </a:lnTo>
                <a:lnTo>
                  <a:pt x="178" y="70"/>
                </a:lnTo>
                <a:lnTo>
                  <a:pt x="178" y="72"/>
                </a:lnTo>
                <a:lnTo>
                  <a:pt x="178" y="75"/>
                </a:lnTo>
                <a:lnTo>
                  <a:pt x="177" y="79"/>
                </a:lnTo>
                <a:lnTo>
                  <a:pt x="174" y="83"/>
                </a:lnTo>
                <a:lnTo>
                  <a:pt x="172" y="85"/>
                </a:lnTo>
                <a:lnTo>
                  <a:pt x="173" y="86"/>
                </a:lnTo>
                <a:lnTo>
                  <a:pt x="176" y="87"/>
                </a:lnTo>
                <a:lnTo>
                  <a:pt x="178" y="89"/>
                </a:lnTo>
                <a:lnTo>
                  <a:pt x="181" y="90"/>
                </a:lnTo>
                <a:lnTo>
                  <a:pt x="186" y="88"/>
                </a:lnTo>
                <a:lnTo>
                  <a:pt x="192" y="86"/>
                </a:lnTo>
                <a:lnTo>
                  <a:pt x="197" y="86"/>
                </a:lnTo>
                <a:lnTo>
                  <a:pt x="202" y="86"/>
                </a:lnTo>
                <a:lnTo>
                  <a:pt x="209" y="87"/>
                </a:lnTo>
                <a:lnTo>
                  <a:pt x="214" y="89"/>
                </a:lnTo>
                <a:lnTo>
                  <a:pt x="220" y="93"/>
                </a:lnTo>
                <a:lnTo>
                  <a:pt x="224" y="96"/>
                </a:lnTo>
                <a:lnTo>
                  <a:pt x="229" y="104"/>
                </a:lnTo>
                <a:lnTo>
                  <a:pt x="232" y="113"/>
                </a:lnTo>
                <a:lnTo>
                  <a:pt x="229" y="122"/>
                </a:lnTo>
                <a:lnTo>
                  <a:pt x="222" y="130"/>
                </a:lnTo>
                <a:lnTo>
                  <a:pt x="218" y="133"/>
                </a:lnTo>
                <a:lnTo>
                  <a:pt x="213" y="135"/>
                </a:lnTo>
                <a:lnTo>
                  <a:pt x="206" y="137"/>
                </a:lnTo>
                <a:lnTo>
                  <a:pt x="201" y="137"/>
                </a:lnTo>
                <a:lnTo>
                  <a:pt x="194" y="138"/>
                </a:lnTo>
                <a:lnTo>
                  <a:pt x="189" y="137"/>
                </a:lnTo>
                <a:lnTo>
                  <a:pt x="184" y="135"/>
                </a:lnTo>
                <a:lnTo>
                  <a:pt x="178" y="133"/>
                </a:lnTo>
                <a:lnTo>
                  <a:pt x="172" y="127"/>
                </a:lnTo>
                <a:lnTo>
                  <a:pt x="169" y="119"/>
                </a:lnTo>
                <a:lnTo>
                  <a:pt x="168" y="113"/>
                </a:lnTo>
                <a:lnTo>
                  <a:pt x="170" y="107"/>
                </a:lnTo>
                <a:lnTo>
                  <a:pt x="164" y="103"/>
                </a:lnTo>
                <a:lnTo>
                  <a:pt x="151" y="96"/>
                </a:lnTo>
                <a:lnTo>
                  <a:pt x="139" y="89"/>
                </a:lnTo>
                <a:lnTo>
                  <a:pt x="133" y="85"/>
                </a:lnTo>
                <a:lnTo>
                  <a:pt x="131" y="84"/>
                </a:lnTo>
                <a:lnTo>
                  <a:pt x="130" y="84"/>
                </a:lnTo>
                <a:lnTo>
                  <a:pt x="129" y="85"/>
                </a:lnTo>
                <a:lnTo>
                  <a:pt x="130" y="87"/>
                </a:lnTo>
                <a:lnTo>
                  <a:pt x="134" y="97"/>
                </a:lnTo>
                <a:lnTo>
                  <a:pt x="134" y="107"/>
                </a:lnTo>
                <a:lnTo>
                  <a:pt x="130" y="115"/>
                </a:lnTo>
                <a:lnTo>
                  <a:pt x="125" y="122"/>
                </a:lnTo>
                <a:lnTo>
                  <a:pt x="121" y="126"/>
                </a:lnTo>
                <a:lnTo>
                  <a:pt x="114" y="128"/>
                </a:lnTo>
                <a:lnTo>
                  <a:pt x="106" y="131"/>
                </a:lnTo>
                <a:lnTo>
                  <a:pt x="98" y="133"/>
                </a:lnTo>
                <a:lnTo>
                  <a:pt x="89" y="131"/>
                </a:lnTo>
                <a:lnTo>
                  <a:pt x="79" y="128"/>
                </a:lnTo>
                <a:lnTo>
                  <a:pt x="72" y="123"/>
                </a:lnTo>
                <a:lnTo>
                  <a:pt x="67" y="118"/>
                </a:lnTo>
                <a:lnTo>
                  <a:pt x="63" y="114"/>
                </a:lnTo>
                <a:lnTo>
                  <a:pt x="60" y="108"/>
                </a:lnTo>
                <a:lnTo>
                  <a:pt x="60" y="101"/>
                </a:lnTo>
                <a:lnTo>
                  <a:pt x="60" y="93"/>
                </a:lnTo>
                <a:lnTo>
                  <a:pt x="63" y="89"/>
                </a:lnTo>
                <a:lnTo>
                  <a:pt x="67" y="85"/>
                </a:lnTo>
                <a:lnTo>
                  <a:pt x="71" y="82"/>
                </a:lnTo>
                <a:lnTo>
                  <a:pt x="75" y="80"/>
                </a:lnTo>
                <a:lnTo>
                  <a:pt x="67" y="79"/>
                </a:lnTo>
                <a:lnTo>
                  <a:pt x="60" y="75"/>
                </a:lnTo>
                <a:lnTo>
                  <a:pt x="54" y="70"/>
                </a:lnTo>
                <a:lnTo>
                  <a:pt x="50" y="65"/>
                </a:lnTo>
                <a:lnTo>
                  <a:pt x="48" y="72"/>
                </a:lnTo>
                <a:lnTo>
                  <a:pt x="44" y="78"/>
                </a:lnTo>
                <a:lnTo>
                  <a:pt x="36" y="81"/>
                </a:lnTo>
                <a:lnTo>
                  <a:pt x="22" y="79"/>
                </a:lnTo>
                <a:lnTo>
                  <a:pt x="12" y="75"/>
                </a:lnTo>
                <a:lnTo>
                  <a:pt x="6" y="70"/>
                </a:lnTo>
                <a:lnTo>
                  <a:pt x="2" y="65"/>
                </a:lnTo>
                <a:lnTo>
                  <a:pt x="0" y="61"/>
                </a:lnTo>
                <a:lnTo>
                  <a:pt x="2" y="54"/>
                </a:lnTo>
                <a:lnTo>
                  <a:pt x="6" y="47"/>
                </a:lnTo>
                <a:lnTo>
                  <a:pt x="11" y="41"/>
                </a:lnTo>
                <a:lnTo>
                  <a:pt x="14" y="37"/>
                </a:lnTo>
                <a:lnTo>
                  <a:pt x="16" y="35"/>
                </a:lnTo>
                <a:lnTo>
                  <a:pt x="20" y="34"/>
                </a:lnTo>
                <a:lnTo>
                  <a:pt x="23" y="33"/>
                </a:lnTo>
                <a:lnTo>
                  <a:pt x="27" y="32"/>
                </a:lnTo>
                <a:lnTo>
                  <a:pt x="31" y="31"/>
                </a:lnTo>
                <a:lnTo>
                  <a:pt x="35" y="31"/>
                </a:lnTo>
                <a:lnTo>
                  <a:pt x="38" y="30"/>
                </a:lnTo>
                <a:lnTo>
                  <a:pt x="40" y="30"/>
                </a:lnTo>
                <a:lnTo>
                  <a:pt x="39" y="23"/>
                </a:lnTo>
                <a:lnTo>
                  <a:pt x="40" y="15"/>
                </a:lnTo>
                <a:lnTo>
                  <a:pt x="46" y="8"/>
                </a:lnTo>
                <a:lnTo>
                  <a:pt x="56" y="2"/>
                </a:lnTo>
                <a:lnTo>
                  <a:pt x="63" y="1"/>
                </a:lnTo>
                <a:lnTo>
                  <a:pt x="71" y="0"/>
                </a:lnTo>
                <a:lnTo>
                  <a:pt x="79" y="1"/>
                </a:lnTo>
                <a:lnTo>
                  <a:pt x="86" y="2"/>
                </a:lnTo>
                <a:lnTo>
                  <a:pt x="95" y="6"/>
                </a:lnTo>
                <a:lnTo>
                  <a:pt x="102" y="14"/>
                </a:lnTo>
                <a:lnTo>
                  <a:pt x="101" y="25"/>
                </a:lnTo>
                <a:lnTo>
                  <a:pt x="93" y="33"/>
                </a:lnTo>
                <a:lnTo>
                  <a:pt x="101" y="34"/>
                </a:lnTo>
                <a:lnTo>
                  <a:pt x="109" y="38"/>
                </a:lnTo>
                <a:lnTo>
                  <a:pt x="114" y="43"/>
                </a:lnTo>
                <a:lnTo>
                  <a:pt x="115" y="49"/>
                </a:lnTo>
                <a:lnTo>
                  <a:pt x="114" y="52"/>
                </a:lnTo>
                <a:lnTo>
                  <a:pt x="114" y="54"/>
                </a:lnTo>
                <a:lnTo>
                  <a:pt x="114" y="55"/>
                </a:lnTo>
                <a:lnTo>
                  <a:pt x="117" y="54"/>
                </a:lnTo>
                <a:lnTo>
                  <a:pt x="121" y="51"/>
                </a:lnTo>
                <a:lnTo>
                  <a:pt x="125" y="48"/>
                </a:lnTo>
                <a:lnTo>
                  <a:pt x="127" y="45"/>
                </a:lnTo>
                <a:lnTo>
                  <a:pt x="130" y="41"/>
                </a:lnTo>
                <a:lnTo>
                  <a:pt x="127" y="35"/>
                </a:lnTo>
                <a:lnTo>
                  <a:pt x="125" y="29"/>
                </a:lnTo>
                <a:lnTo>
                  <a:pt x="123" y="21"/>
                </a:lnTo>
                <a:lnTo>
                  <a:pt x="127" y="14"/>
                </a:lnTo>
                <a:close/>
              </a:path>
            </a:pathLst>
          </a:custGeom>
          <a:solidFill>
            <a:srgbClr val="FFF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80" name="Freeform 298"/>
          <p:cNvSpPr>
            <a:spLocks/>
          </p:cNvSpPr>
          <p:nvPr/>
        </p:nvSpPr>
        <p:spPr bwMode="auto">
          <a:xfrm>
            <a:off x="9094788" y="6005514"/>
            <a:ext cx="169862" cy="255587"/>
          </a:xfrm>
          <a:custGeom>
            <a:avLst/>
            <a:gdLst>
              <a:gd name="T0" fmla="*/ 2147483647 w 216"/>
              <a:gd name="T1" fmla="*/ 2147483647 h 161"/>
              <a:gd name="T2" fmla="*/ 2147483647 w 216"/>
              <a:gd name="T3" fmla="*/ 2147483647 h 161"/>
              <a:gd name="T4" fmla="*/ 2147483647 w 216"/>
              <a:gd name="T5" fmla="*/ 2147483647 h 161"/>
              <a:gd name="T6" fmla="*/ 2147483647 w 216"/>
              <a:gd name="T7" fmla="*/ 2147483647 h 161"/>
              <a:gd name="T8" fmla="*/ 2147483647 w 216"/>
              <a:gd name="T9" fmla="*/ 2147483647 h 161"/>
              <a:gd name="T10" fmla="*/ 2147483647 w 216"/>
              <a:gd name="T11" fmla="*/ 2147483647 h 161"/>
              <a:gd name="T12" fmla="*/ 2147483647 w 216"/>
              <a:gd name="T13" fmla="*/ 2147483647 h 161"/>
              <a:gd name="T14" fmla="*/ 2147483647 w 216"/>
              <a:gd name="T15" fmla="*/ 2147483647 h 161"/>
              <a:gd name="T16" fmla="*/ 2147483647 w 216"/>
              <a:gd name="T17" fmla="*/ 2147483647 h 161"/>
              <a:gd name="T18" fmla="*/ 2147483647 w 216"/>
              <a:gd name="T19" fmla="*/ 2147483647 h 161"/>
              <a:gd name="T20" fmla="*/ 2147483647 w 216"/>
              <a:gd name="T21" fmla="*/ 2147483647 h 161"/>
              <a:gd name="T22" fmla="*/ 2147483647 w 216"/>
              <a:gd name="T23" fmla="*/ 2147483647 h 161"/>
              <a:gd name="T24" fmla="*/ 2147483647 w 216"/>
              <a:gd name="T25" fmla="*/ 2147483647 h 161"/>
              <a:gd name="T26" fmla="*/ 2147483647 w 216"/>
              <a:gd name="T27" fmla="*/ 2147483647 h 161"/>
              <a:gd name="T28" fmla="*/ 2147483647 w 216"/>
              <a:gd name="T29" fmla="*/ 2147483647 h 161"/>
              <a:gd name="T30" fmla="*/ 2147483647 w 216"/>
              <a:gd name="T31" fmla="*/ 2147483647 h 161"/>
              <a:gd name="T32" fmla="*/ 2147483647 w 216"/>
              <a:gd name="T33" fmla="*/ 2147483647 h 161"/>
              <a:gd name="T34" fmla="*/ 2147483647 w 216"/>
              <a:gd name="T35" fmla="*/ 2147483647 h 161"/>
              <a:gd name="T36" fmla="*/ 2147483647 w 216"/>
              <a:gd name="T37" fmla="*/ 2147483647 h 161"/>
              <a:gd name="T38" fmla="*/ 2147483647 w 216"/>
              <a:gd name="T39" fmla="*/ 2147483647 h 161"/>
              <a:gd name="T40" fmla="*/ 2147483647 w 216"/>
              <a:gd name="T41" fmla="*/ 2147483647 h 161"/>
              <a:gd name="T42" fmla="*/ 2147483647 w 216"/>
              <a:gd name="T43" fmla="*/ 2147483647 h 161"/>
              <a:gd name="T44" fmla="*/ 2147483647 w 216"/>
              <a:gd name="T45" fmla="*/ 2147483647 h 161"/>
              <a:gd name="T46" fmla="*/ 2147483647 w 216"/>
              <a:gd name="T47" fmla="*/ 2147483647 h 161"/>
              <a:gd name="T48" fmla="*/ 2147483647 w 216"/>
              <a:gd name="T49" fmla="*/ 2147483647 h 161"/>
              <a:gd name="T50" fmla="*/ 2147483647 w 216"/>
              <a:gd name="T51" fmla="*/ 2147483647 h 161"/>
              <a:gd name="T52" fmla="*/ 2147483647 w 216"/>
              <a:gd name="T53" fmla="*/ 2147483647 h 161"/>
              <a:gd name="T54" fmla="*/ 2147483647 w 216"/>
              <a:gd name="T55" fmla="*/ 2147483647 h 161"/>
              <a:gd name="T56" fmla="*/ 2147483647 w 216"/>
              <a:gd name="T57" fmla="*/ 0 h 161"/>
              <a:gd name="T58" fmla="*/ 2147483647 w 216"/>
              <a:gd name="T59" fmla="*/ 2147483647 h 161"/>
              <a:gd name="T60" fmla="*/ 2147483647 w 216"/>
              <a:gd name="T61" fmla="*/ 2147483647 h 161"/>
              <a:gd name="T62" fmla="*/ 2147483647 w 216"/>
              <a:gd name="T63" fmla="*/ 2147483647 h 161"/>
              <a:gd name="T64" fmla="*/ 2147483647 w 216"/>
              <a:gd name="T65" fmla="*/ 2147483647 h 161"/>
              <a:gd name="T66" fmla="*/ 2147483647 w 216"/>
              <a:gd name="T67" fmla="*/ 2147483647 h 161"/>
              <a:gd name="T68" fmla="*/ 2147483647 w 216"/>
              <a:gd name="T69" fmla="*/ 2147483647 h 161"/>
              <a:gd name="T70" fmla="*/ 2147483647 w 216"/>
              <a:gd name="T71" fmla="*/ 2147483647 h 161"/>
              <a:gd name="T72" fmla="*/ 2147483647 w 216"/>
              <a:gd name="T73" fmla="*/ 2147483647 h 161"/>
              <a:gd name="T74" fmla="*/ 2147483647 w 216"/>
              <a:gd name="T75" fmla="*/ 2147483647 h 161"/>
              <a:gd name="T76" fmla="*/ 2147483647 w 216"/>
              <a:gd name="T77" fmla="*/ 2147483647 h 161"/>
              <a:gd name="T78" fmla="*/ 2147483647 w 216"/>
              <a:gd name="T79" fmla="*/ 2147483647 h 161"/>
              <a:gd name="T80" fmla="*/ 2147483647 w 216"/>
              <a:gd name="T81" fmla="*/ 2147483647 h 161"/>
              <a:gd name="T82" fmla="*/ 2147483647 w 216"/>
              <a:gd name="T83" fmla="*/ 2147483647 h 161"/>
              <a:gd name="T84" fmla="*/ 2147483647 w 216"/>
              <a:gd name="T85" fmla="*/ 2147483647 h 161"/>
              <a:gd name="T86" fmla="*/ 2147483647 w 216"/>
              <a:gd name="T87" fmla="*/ 2147483647 h 161"/>
              <a:gd name="T88" fmla="*/ 2147483647 w 216"/>
              <a:gd name="T89" fmla="*/ 2147483647 h 161"/>
              <a:gd name="T90" fmla="*/ 2147483647 w 216"/>
              <a:gd name="T91" fmla="*/ 2147483647 h 161"/>
              <a:gd name="T92" fmla="*/ 2147483647 w 216"/>
              <a:gd name="T93" fmla="*/ 2147483647 h 161"/>
              <a:gd name="T94" fmla="*/ 2147483647 w 216"/>
              <a:gd name="T95" fmla="*/ 2147483647 h 1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" h="161">
                <a:moveTo>
                  <a:pt x="216" y="156"/>
                </a:moveTo>
                <a:lnTo>
                  <a:pt x="212" y="157"/>
                </a:lnTo>
                <a:lnTo>
                  <a:pt x="209" y="158"/>
                </a:lnTo>
                <a:lnTo>
                  <a:pt x="205" y="159"/>
                </a:lnTo>
                <a:lnTo>
                  <a:pt x="203" y="161"/>
                </a:lnTo>
                <a:lnTo>
                  <a:pt x="196" y="154"/>
                </a:lnTo>
                <a:lnTo>
                  <a:pt x="192" y="150"/>
                </a:lnTo>
                <a:lnTo>
                  <a:pt x="185" y="149"/>
                </a:lnTo>
                <a:lnTo>
                  <a:pt x="176" y="150"/>
                </a:lnTo>
                <a:lnTo>
                  <a:pt x="169" y="151"/>
                </a:lnTo>
                <a:lnTo>
                  <a:pt x="161" y="152"/>
                </a:lnTo>
                <a:lnTo>
                  <a:pt x="153" y="152"/>
                </a:lnTo>
                <a:lnTo>
                  <a:pt x="145" y="152"/>
                </a:lnTo>
                <a:lnTo>
                  <a:pt x="137" y="152"/>
                </a:lnTo>
                <a:lnTo>
                  <a:pt x="129" y="151"/>
                </a:lnTo>
                <a:lnTo>
                  <a:pt x="124" y="150"/>
                </a:lnTo>
                <a:lnTo>
                  <a:pt x="118" y="149"/>
                </a:lnTo>
                <a:lnTo>
                  <a:pt x="113" y="145"/>
                </a:lnTo>
                <a:lnTo>
                  <a:pt x="110" y="143"/>
                </a:lnTo>
                <a:lnTo>
                  <a:pt x="114" y="141"/>
                </a:lnTo>
                <a:lnTo>
                  <a:pt x="122" y="142"/>
                </a:lnTo>
                <a:lnTo>
                  <a:pt x="128" y="143"/>
                </a:lnTo>
                <a:lnTo>
                  <a:pt x="134" y="143"/>
                </a:lnTo>
                <a:lnTo>
                  <a:pt x="142" y="142"/>
                </a:lnTo>
                <a:lnTo>
                  <a:pt x="149" y="141"/>
                </a:lnTo>
                <a:lnTo>
                  <a:pt x="156" y="140"/>
                </a:lnTo>
                <a:lnTo>
                  <a:pt x="161" y="139"/>
                </a:lnTo>
                <a:lnTo>
                  <a:pt x="166" y="137"/>
                </a:lnTo>
                <a:lnTo>
                  <a:pt x="169" y="136"/>
                </a:lnTo>
                <a:lnTo>
                  <a:pt x="161" y="128"/>
                </a:lnTo>
                <a:lnTo>
                  <a:pt x="150" y="119"/>
                </a:lnTo>
                <a:lnTo>
                  <a:pt x="141" y="112"/>
                </a:lnTo>
                <a:lnTo>
                  <a:pt x="136" y="108"/>
                </a:lnTo>
                <a:lnTo>
                  <a:pt x="126" y="110"/>
                </a:lnTo>
                <a:lnTo>
                  <a:pt x="116" y="111"/>
                </a:lnTo>
                <a:lnTo>
                  <a:pt x="102" y="112"/>
                </a:lnTo>
                <a:lnTo>
                  <a:pt x="90" y="113"/>
                </a:lnTo>
                <a:lnTo>
                  <a:pt x="77" y="115"/>
                </a:lnTo>
                <a:lnTo>
                  <a:pt x="65" y="113"/>
                </a:lnTo>
                <a:lnTo>
                  <a:pt x="54" y="112"/>
                </a:lnTo>
                <a:lnTo>
                  <a:pt x="47" y="109"/>
                </a:lnTo>
                <a:lnTo>
                  <a:pt x="42" y="105"/>
                </a:lnTo>
                <a:lnTo>
                  <a:pt x="42" y="102"/>
                </a:lnTo>
                <a:lnTo>
                  <a:pt x="46" y="101"/>
                </a:lnTo>
                <a:lnTo>
                  <a:pt x="54" y="103"/>
                </a:lnTo>
                <a:lnTo>
                  <a:pt x="59" y="104"/>
                </a:lnTo>
                <a:lnTo>
                  <a:pt x="67" y="105"/>
                </a:lnTo>
                <a:lnTo>
                  <a:pt x="77" y="104"/>
                </a:lnTo>
                <a:lnTo>
                  <a:pt x="86" y="104"/>
                </a:lnTo>
                <a:lnTo>
                  <a:pt x="94" y="103"/>
                </a:lnTo>
                <a:lnTo>
                  <a:pt x="103" y="101"/>
                </a:lnTo>
                <a:lnTo>
                  <a:pt x="112" y="99"/>
                </a:lnTo>
                <a:lnTo>
                  <a:pt x="117" y="97"/>
                </a:lnTo>
                <a:lnTo>
                  <a:pt x="112" y="90"/>
                </a:lnTo>
                <a:lnTo>
                  <a:pt x="105" y="84"/>
                </a:lnTo>
                <a:lnTo>
                  <a:pt x="95" y="78"/>
                </a:lnTo>
                <a:lnTo>
                  <a:pt x="87" y="73"/>
                </a:lnTo>
                <a:lnTo>
                  <a:pt x="75" y="76"/>
                </a:lnTo>
                <a:lnTo>
                  <a:pt x="63" y="77"/>
                </a:lnTo>
                <a:lnTo>
                  <a:pt x="51" y="78"/>
                </a:lnTo>
                <a:lnTo>
                  <a:pt x="38" y="77"/>
                </a:lnTo>
                <a:lnTo>
                  <a:pt x="27" y="75"/>
                </a:lnTo>
                <a:lnTo>
                  <a:pt x="16" y="72"/>
                </a:lnTo>
                <a:lnTo>
                  <a:pt x="8" y="68"/>
                </a:lnTo>
                <a:lnTo>
                  <a:pt x="3" y="63"/>
                </a:lnTo>
                <a:lnTo>
                  <a:pt x="2" y="60"/>
                </a:lnTo>
                <a:lnTo>
                  <a:pt x="2" y="59"/>
                </a:lnTo>
                <a:lnTo>
                  <a:pt x="3" y="60"/>
                </a:lnTo>
                <a:lnTo>
                  <a:pt x="8" y="62"/>
                </a:lnTo>
                <a:lnTo>
                  <a:pt x="14" y="64"/>
                </a:lnTo>
                <a:lnTo>
                  <a:pt x="20" y="65"/>
                </a:lnTo>
                <a:lnTo>
                  <a:pt x="29" y="66"/>
                </a:lnTo>
                <a:lnTo>
                  <a:pt x="38" y="67"/>
                </a:lnTo>
                <a:lnTo>
                  <a:pt x="47" y="67"/>
                </a:lnTo>
                <a:lnTo>
                  <a:pt x="57" y="66"/>
                </a:lnTo>
                <a:lnTo>
                  <a:pt x="65" y="66"/>
                </a:lnTo>
                <a:lnTo>
                  <a:pt x="71" y="64"/>
                </a:lnTo>
                <a:lnTo>
                  <a:pt x="63" y="58"/>
                </a:lnTo>
                <a:lnTo>
                  <a:pt x="54" y="51"/>
                </a:lnTo>
                <a:lnTo>
                  <a:pt x="45" y="43"/>
                </a:lnTo>
                <a:lnTo>
                  <a:pt x="34" y="35"/>
                </a:lnTo>
                <a:lnTo>
                  <a:pt x="25" y="28"/>
                </a:lnTo>
                <a:lnTo>
                  <a:pt x="16" y="21"/>
                </a:lnTo>
                <a:lnTo>
                  <a:pt x="10" y="14"/>
                </a:lnTo>
                <a:lnTo>
                  <a:pt x="4" y="8"/>
                </a:lnTo>
                <a:lnTo>
                  <a:pt x="0" y="2"/>
                </a:lnTo>
                <a:lnTo>
                  <a:pt x="3" y="0"/>
                </a:lnTo>
                <a:lnTo>
                  <a:pt x="7" y="1"/>
                </a:lnTo>
                <a:lnTo>
                  <a:pt x="12" y="4"/>
                </a:lnTo>
                <a:lnTo>
                  <a:pt x="16" y="8"/>
                </a:lnTo>
                <a:lnTo>
                  <a:pt x="23" y="14"/>
                </a:lnTo>
                <a:lnTo>
                  <a:pt x="31" y="21"/>
                </a:lnTo>
                <a:lnTo>
                  <a:pt x="42" y="29"/>
                </a:lnTo>
                <a:lnTo>
                  <a:pt x="51" y="37"/>
                </a:lnTo>
                <a:lnTo>
                  <a:pt x="61" y="44"/>
                </a:lnTo>
                <a:lnTo>
                  <a:pt x="70" y="50"/>
                </a:lnTo>
                <a:lnTo>
                  <a:pt x="75" y="54"/>
                </a:lnTo>
                <a:lnTo>
                  <a:pt x="81" y="45"/>
                </a:lnTo>
                <a:lnTo>
                  <a:pt x="83" y="35"/>
                </a:lnTo>
                <a:lnTo>
                  <a:pt x="85" y="26"/>
                </a:lnTo>
                <a:lnTo>
                  <a:pt x="83" y="18"/>
                </a:lnTo>
                <a:lnTo>
                  <a:pt x="82" y="12"/>
                </a:lnTo>
                <a:lnTo>
                  <a:pt x="83" y="9"/>
                </a:lnTo>
                <a:lnTo>
                  <a:pt x="86" y="9"/>
                </a:lnTo>
                <a:lnTo>
                  <a:pt x="89" y="12"/>
                </a:lnTo>
                <a:lnTo>
                  <a:pt x="94" y="28"/>
                </a:lnTo>
                <a:lnTo>
                  <a:pt x="97" y="42"/>
                </a:lnTo>
                <a:lnTo>
                  <a:pt x="98" y="55"/>
                </a:lnTo>
                <a:lnTo>
                  <a:pt x="97" y="61"/>
                </a:lnTo>
                <a:lnTo>
                  <a:pt x="106" y="68"/>
                </a:lnTo>
                <a:lnTo>
                  <a:pt x="116" y="75"/>
                </a:lnTo>
                <a:lnTo>
                  <a:pt x="124" y="82"/>
                </a:lnTo>
                <a:lnTo>
                  <a:pt x="129" y="87"/>
                </a:lnTo>
                <a:lnTo>
                  <a:pt x="140" y="84"/>
                </a:lnTo>
                <a:lnTo>
                  <a:pt x="148" y="75"/>
                </a:lnTo>
                <a:lnTo>
                  <a:pt x="153" y="64"/>
                </a:lnTo>
                <a:lnTo>
                  <a:pt x="153" y="52"/>
                </a:lnTo>
                <a:lnTo>
                  <a:pt x="152" y="42"/>
                </a:lnTo>
                <a:lnTo>
                  <a:pt x="153" y="38"/>
                </a:lnTo>
                <a:lnTo>
                  <a:pt x="156" y="39"/>
                </a:lnTo>
                <a:lnTo>
                  <a:pt x="158" y="45"/>
                </a:lnTo>
                <a:lnTo>
                  <a:pt x="162" y="59"/>
                </a:lnTo>
                <a:lnTo>
                  <a:pt x="164" y="74"/>
                </a:lnTo>
                <a:lnTo>
                  <a:pt x="164" y="89"/>
                </a:lnTo>
                <a:lnTo>
                  <a:pt x="157" y="99"/>
                </a:lnTo>
                <a:lnTo>
                  <a:pt x="168" y="107"/>
                </a:lnTo>
                <a:lnTo>
                  <a:pt x="177" y="115"/>
                </a:lnTo>
                <a:lnTo>
                  <a:pt x="182" y="122"/>
                </a:lnTo>
                <a:lnTo>
                  <a:pt x="188" y="127"/>
                </a:lnTo>
                <a:lnTo>
                  <a:pt x="193" y="123"/>
                </a:lnTo>
                <a:lnTo>
                  <a:pt x="199" y="118"/>
                </a:lnTo>
                <a:lnTo>
                  <a:pt x="203" y="112"/>
                </a:lnTo>
                <a:lnTo>
                  <a:pt x="204" y="107"/>
                </a:lnTo>
                <a:lnTo>
                  <a:pt x="207" y="105"/>
                </a:lnTo>
                <a:lnTo>
                  <a:pt x="209" y="104"/>
                </a:lnTo>
                <a:lnTo>
                  <a:pt x="212" y="106"/>
                </a:lnTo>
                <a:lnTo>
                  <a:pt x="213" y="111"/>
                </a:lnTo>
                <a:lnTo>
                  <a:pt x="212" y="119"/>
                </a:lnTo>
                <a:lnTo>
                  <a:pt x="208" y="127"/>
                </a:lnTo>
                <a:lnTo>
                  <a:pt x="205" y="133"/>
                </a:lnTo>
                <a:lnTo>
                  <a:pt x="203" y="137"/>
                </a:lnTo>
                <a:lnTo>
                  <a:pt x="205" y="141"/>
                </a:lnTo>
                <a:lnTo>
                  <a:pt x="209" y="146"/>
                </a:lnTo>
                <a:lnTo>
                  <a:pt x="212" y="151"/>
                </a:lnTo>
                <a:lnTo>
                  <a:pt x="216" y="156"/>
                </a:lnTo>
                <a:close/>
              </a:path>
            </a:pathLst>
          </a:custGeom>
          <a:solidFill>
            <a:srgbClr val="B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81" name="Freeform 299"/>
          <p:cNvSpPr>
            <a:spLocks/>
          </p:cNvSpPr>
          <p:nvPr/>
        </p:nvSpPr>
        <p:spPr bwMode="auto">
          <a:xfrm>
            <a:off x="9317038" y="5940426"/>
            <a:ext cx="138112" cy="284163"/>
          </a:xfrm>
          <a:custGeom>
            <a:avLst/>
            <a:gdLst>
              <a:gd name="T0" fmla="*/ 2147483647 w 174"/>
              <a:gd name="T1" fmla="*/ 2147483647 h 179"/>
              <a:gd name="T2" fmla="*/ 2147483647 w 174"/>
              <a:gd name="T3" fmla="*/ 2147483647 h 179"/>
              <a:gd name="T4" fmla="*/ 2147483647 w 174"/>
              <a:gd name="T5" fmla="*/ 2147483647 h 179"/>
              <a:gd name="T6" fmla="*/ 0 w 174"/>
              <a:gd name="T7" fmla="*/ 2147483647 h 179"/>
              <a:gd name="T8" fmla="*/ 2147483647 w 174"/>
              <a:gd name="T9" fmla="*/ 2147483647 h 179"/>
              <a:gd name="T10" fmla="*/ 2147483647 w 174"/>
              <a:gd name="T11" fmla="*/ 2147483647 h 179"/>
              <a:gd name="T12" fmla="*/ 2147483647 w 174"/>
              <a:gd name="T13" fmla="*/ 2147483647 h 179"/>
              <a:gd name="T14" fmla="*/ 2147483647 w 174"/>
              <a:gd name="T15" fmla="*/ 2147483647 h 179"/>
              <a:gd name="T16" fmla="*/ 2147483647 w 174"/>
              <a:gd name="T17" fmla="*/ 2147483647 h 179"/>
              <a:gd name="T18" fmla="*/ 2147483647 w 174"/>
              <a:gd name="T19" fmla="*/ 2147483647 h 179"/>
              <a:gd name="T20" fmla="*/ 2147483647 w 174"/>
              <a:gd name="T21" fmla="*/ 2147483647 h 179"/>
              <a:gd name="T22" fmla="*/ 2147483647 w 174"/>
              <a:gd name="T23" fmla="*/ 2147483647 h 179"/>
              <a:gd name="T24" fmla="*/ 2147483647 w 174"/>
              <a:gd name="T25" fmla="*/ 2147483647 h 179"/>
              <a:gd name="T26" fmla="*/ 2147483647 w 174"/>
              <a:gd name="T27" fmla="*/ 2147483647 h 179"/>
              <a:gd name="T28" fmla="*/ 2147483647 w 174"/>
              <a:gd name="T29" fmla="*/ 2147483647 h 179"/>
              <a:gd name="T30" fmla="*/ 2147483647 w 174"/>
              <a:gd name="T31" fmla="*/ 2147483647 h 179"/>
              <a:gd name="T32" fmla="*/ 2147483647 w 174"/>
              <a:gd name="T33" fmla="*/ 2147483647 h 179"/>
              <a:gd name="T34" fmla="*/ 2147483647 w 174"/>
              <a:gd name="T35" fmla="*/ 2147483647 h 179"/>
              <a:gd name="T36" fmla="*/ 2147483647 w 174"/>
              <a:gd name="T37" fmla="*/ 2147483647 h 179"/>
              <a:gd name="T38" fmla="*/ 2147483647 w 174"/>
              <a:gd name="T39" fmla="*/ 2147483647 h 179"/>
              <a:gd name="T40" fmla="*/ 2147483647 w 174"/>
              <a:gd name="T41" fmla="*/ 2147483647 h 179"/>
              <a:gd name="T42" fmla="*/ 2147483647 w 174"/>
              <a:gd name="T43" fmla="*/ 2147483647 h 179"/>
              <a:gd name="T44" fmla="*/ 2147483647 w 174"/>
              <a:gd name="T45" fmla="*/ 2147483647 h 179"/>
              <a:gd name="T46" fmla="*/ 2147483647 w 174"/>
              <a:gd name="T47" fmla="*/ 2147483647 h 179"/>
              <a:gd name="T48" fmla="*/ 2147483647 w 174"/>
              <a:gd name="T49" fmla="*/ 2147483647 h 179"/>
              <a:gd name="T50" fmla="*/ 2147483647 w 174"/>
              <a:gd name="T51" fmla="*/ 2147483647 h 179"/>
              <a:gd name="T52" fmla="*/ 2147483647 w 174"/>
              <a:gd name="T53" fmla="*/ 2147483647 h 179"/>
              <a:gd name="T54" fmla="*/ 2147483647 w 174"/>
              <a:gd name="T55" fmla="*/ 2147483647 h 179"/>
              <a:gd name="T56" fmla="*/ 2147483647 w 174"/>
              <a:gd name="T57" fmla="*/ 2147483647 h 179"/>
              <a:gd name="T58" fmla="*/ 2147483647 w 174"/>
              <a:gd name="T59" fmla="*/ 2147483647 h 179"/>
              <a:gd name="T60" fmla="*/ 2147483647 w 174"/>
              <a:gd name="T61" fmla="*/ 2147483647 h 179"/>
              <a:gd name="T62" fmla="*/ 2147483647 w 174"/>
              <a:gd name="T63" fmla="*/ 2147483647 h 179"/>
              <a:gd name="T64" fmla="*/ 2147483647 w 174"/>
              <a:gd name="T65" fmla="*/ 2147483647 h 179"/>
              <a:gd name="T66" fmla="*/ 2147483647 w 174"/>
              <a:gd name="T67" fmla="*/ 2147483647 h 179"/>
              <a:gd name="T68" fmla="*/ 2147483647 w 174"/>
              <a:gd name="T69" fmla="*/ 2147483647 h 179"/>
              <a:gd name="T70" fmla="*/ 2147483647 w 174"/>
              <a:gd name="T71" fmla="*/ 2147483647 h 179"/>
              <a:gd name="T72" fmla="*/ 2147483647 w 174"/>
              <a:gd name="T73" fmla="*/ 2147483647 h 179"/>
              <a:gd name="T74" fmla="*/ 2147483647 w 174"/>
              <a:gd name="T75" fmla="*/ 2147483647 h 179"/>
              <a:gd name="T76" fmla="*/ 2147483647 w 174"/>
              <a:gd name="T77" fmla="*/ 2147483647 h 179"/>
              <a:gd name="T78" fmla="*/ 2147483647 w 174"/>
              <a:gd name="T79" fmla="*/ 2147483647 h 179"/>
              <a:gd name="T80" fmla="*/ 2147483647 w 174"/>
              <a:gd name="T81" fmla="*/ 2147483647 h 179"/>
              <a:gd name="T82" fmla="*/ 2147483647 w 174"/>
              <a:gd name="T83" fmla="*/ 2147483647 h 179"/>
              <a:gd name="T84" fmla="*/ 2147483647 w 174"/>
              <a:gd name="T85" fmla="*/ 2147483647 h 179"/>
              <a:gd name="T86" fmla="*/ 2147483647 w 174"/>
              <a:gd name="T87" fmla="*/ 2147483647 h 179"/>
              <a:gd name="T88" fmla="*/ 2147483647 w 174"/>
              <a:gd name="T89" fmla="*/ 2147483647 h 179"/>
              <a:gd name="T90" fmla="*/ 2147483647 w 174"/>
              <a:gd name="T91" fmla="*/ 2147483647 h 179"/>
              <a:gd name="T92" fmla="*/ 2147483647 w 174"/>
              <a:gd name="T93" fmla="*/ 2147483647 h 179"/>
              <a:gd name="T94" fmla="*/ 2147483647 w 174"/>
              <a:gd name="T95" fmla="*/ 2147483647 h 179"/>
              <a:gd name="T96" fmla="*/ 2147483647 w 174"/>
              <a:gd name="T97" fmla="*/ 2147483647 h 179"/>
              <a:gd name="T98" fmla="*/ 2147483647 w 174"/>
              <a:gd name="T99" fmla="*/ 2147483647 h 179"/>
              <a:gd name="T100" fmla="*/ 2147483647 w 174"/>
              <a:gd name="T101" fmla="*/ 2147483647 h 179"/>
              <a:gd name="T102" fmla="*/ 2147483647 w 174"/>
              <a:gd name="T103" fmla="*/ 2147483647 h 179"/>
              <a:gd name="T104" fmla="*/ 2147483647 w 174"/>
              <a:gd name="T105" fmla="*/ 2147483647 h 179"/>
              <a:gd name="T106" fmla="*/ 2147483647 w 174"/>
              <a:gd name="T107" fmla="*/ 2147483647 h 179"/>
              <a:gd name="T108" fmla="*/ 2147483647 w 174"/>
              <a:gd name="T109" fmla="*/ 2147483647 h 179"/>
              <a:gd name="T110" fmla="*/ 2147483647 w 174"/>
              <a:gd name="T111" fmla="*/ 2147483647 h 179"/>
              <a:gd name="T112" fmla="*/ 2147483647 w 174"/>
              <a:gd name="T113" fmla="*/ 2147483647 h 179"/>
              <a:gd name="T114" fmla="*/ 2147483647 w 174"/>
              <a:gd name="T115" fmla="*/ 2147483647 h 179"/>
              <a:gd name="T116" fmla="*/ 2147483647 w 174"/>
              <a:gd name="T117" fmla="*/ 2147483647 h 179"/>
              <a:gd name="T118" fmla="*/ 2147483647 w 174"/>
              <a:gd name="T119" fmla="*/ 2147483647 h 1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74" h="179">
                <a:moveTo>
                  <a:pt x="36" y="179"/>
                </a:moveTo>
                <a:lnTo>
                  <a:pt x="31" y="176"/>
                </a:lnTo>
                <a:lnTo>
                  <a:pt x="24" y="171"/>
                </a:lnTo>
                <a:lnTo>
                  <a:pt x="18" y="163"/>
                </a:lnTo>
                <a:lnTo>
                  <a:pt x="11" y="154"/>
                </a:lnTo>
                <a:lnTo>
                  <a:pt x="6" y="145"/>
                </a:lnTo>
                <a:lnTo>
                  <a:pt x="2" y="135"/>
                </a:lnTo>
                <a:lnTo>
                  <a:pt x="0" y="125"/>
                </a:lnTo>
                <a:lnTo>
                  <a:pt x="2" y="114"/>
                </a:lnTo>
                <a:lnTo>
                  <a:pt x="4" y="108"/>
                </a:lnTo>
                <a:lnTo>
                  <a:pt x="7" y="107"/>
                </a:lnTo>
                <a:lnTo>
                  <a:pt x="8" y="109"/>
                </a:lnTo>
                <a:lnTo>
                  <a:pt x="10" y="114"/>
                </a:lnTo>
                <a:lnTo>
                  <a:pt x="12" y="129"/>
                </a:lnTo>
                <a:lnTo>
                  <a:pt x="18" y="144"/>
                </a:lnTo>
                <a:lnTo>
                  <a:pt x="27" y="159"/>
                </a:lnTo>
                <a:lnTo>
                  <a:pt x="40" y="168"/>
                </a:lnTo>
                <a:lnTo>
                  <a:pt x="46" y="164"/>
                </a:lnTo>
                <a:lnTo>
                  <a:pt x="50" y="158"/>
                </a:lnTo>
                <a:lnTo>
                  <a:pt x="51" y="153"/>
                </a:lnTo>
                <a:lnTo>
                  <a:pt x="54" y="151"/>
                </a:lnTo>
                <a:lnTo>
                  <a:pt x="46" y="135"/>
                </a:lnTo>
                <a:lnTo>
                  <a:pt x="40" y="115"/>
                </a:lnTo>
                <a:lnTo>
                  <a:pt x="39" y="98"/>
                </a:lnTo>
                <a:lnTo>
                  <a:pt x="39" y="85"/>
                </a:lnTo>
                <a:lnTo>
                  <a:pt x="42" y="78"/>
                </a:lnTo>
                <a:lnTo>
                  <a:pt x="44" y="75"/>
                </a:lnTo>
                <a:lnTo>
                  <a:pt x="47" y="77"/>
                </a:lnTo>
                <a:lnTo>
                  <a:pt x="47" y="84"/>
                </a:lnTo>
                <a:lnTo>
                  <a:pt x="47" y="97"/>
                </a:lnTo>
                <a:lnTo>
                  <a:pt x="50" y="112"/>
                </a:lnTo>
                <a:lnTo>
                  <a:pt x="54" y="128"/>
                </a:lnTo>
                <a:lnTo>
                  <a:pt x="62" y="137"/>
                </a:lnTo>
                <a:lnTo>
                  <a:pt x="70" y="128"/>
                </a:lnTo>
                <a:lnTo>
                  <a:pt x="78" y="117"/>
                </a:lnTo>
                <a:lnTo>
                  <a:pt x="82" y="106"/>
                </a:lnTo>
                <a:lnTo>
                  <a:pt x="85" y="98"/>
                </a:lnTo>
                <a:lnTo>
                  <a:pt x="75" y="78"/>
                </a:lnTo>
                <a:lnTo>
                  <a:pt x="74" y="58"/>
                </a:lnTo>
                <a:lnTo>
                  <a:pt x="77" y="38"/>
                </a:lnTo>
                <a:lnTo>
                  <a:pt x="86" y="24"/>
                </a:lnTo>
                <a:lnTo>
                  <a:pt x="91" y="21"/>
                </a:lnTo>
                <a:lnTo>
                  <a:pt x="94" y="21"/>
                </a:lnTo>
                <a:lnTo>
                  <a:pt x="94" y="23"/>
                </a:lnTo>
                <a:lnTo>
                  <a:pt x="94" y="27"/>
                </a:lnTo>
                <a:lnTo>
                  <a:pt x="89" y="42"/>
                </a:lnTo>
                <a:lnTo>
                  <a:pt x="87" y="59"/>
                </a:lnTo>
                <a:lnTo>
                  <a:pt x="89" y="72"/>
                </a:lnTo>
                <a:lnTo>
                  <a:pt x="95" y="82"/>
                </a:lnTo>
                <a:lnTo>
                  <a:pt x="106" y="71"/>
                </a:lnTo>
                <a:lnTo>
                  <a:pt x="113" y="60"/>
                </a:lnTo>
                <a:lnTo>
                  <a:pt x="117" y="49"/>
                </a:lnTo>
                <a:lnTo>
                  <a:pt x="119" y="41"/>
                </a:lnTo>
                <a:lnTo>
                  <a:pt x="123" y="32"/>
                </a:lnTo>
                <a:lnTo>
                  <a:pt x="130" y="21"/>
                </a:lnTo>
                <a:lnTo>
                  <a:pt x="138" y="11"/>
                </a:lnTo>
                <a:lnTo>
                  <a:pt x="145" y="4"/>
                </a:lnTo>
                <a:lnTo>
                  <a:pt x="150" y="1"/>
                </a:lnTo>
                <a:lnTo>
                  <a:pt x="156" y="0"/>
                </a:lnTo>
                <a:lnTo>
                  <a:pt x="158" y="2"/>
                </a:lnTo>
                <a:lnTo>
                  <a:pt x="157" y="6"/>
                </a:lnTo>
                <a:lnTo>
                  <a:pt x="145" y="17"/>
                </a:lnTo>
                <a:lnTo>
                  <a:pt x="134" y="29"/>
                </a:lnTo>
                <a:lnTo>
                  <a:pt x="127" y="39"/>
                </a:lnTo>
                <a:lnTo>
                  <a:pt x="125" y="48"/>
                </a:lnTo>
                <a:lnTo>
                  <a:pt x="123" y="58"/>
                </a:lnTo>
                <a:lnTo>
                  <a:pt x="119" y="68"/>
                </a:lnTo>
                <a:lnTo>
                  <a:pt x="114" y="78"/>
                </a:lnTo>
                <a:lnTo>
                  <a:pt x="109" y="85"/>
                </a:lnTo>
                <a:lnTo>
                  <a:pt x="118" y="83"/>
                </a:lnTo>
                <a:lnTo>
                  <a:pt x="126" y="81"/>
                </a:lnTo>
                <a:lnTo>
                  <a:pt x="135" y="78"/>
                </a:lnTo>
                <a:lnTo>
                  <a:pt x="143" y="75"/>
                </a:lnTo>
                <a:lnTo>
                  <a:pt x="152" y="71"/>
                </a:lnTo>
                <a:lnTo>
                  <a:pt x="158" y="68"/>
                </a:lnTo>
                <a:lnTo>
                  <a:pt x="164" y="65"/>
                </a:lnTo>
                <a:lnTo>
                  <a:pt x="166" y="62"/>
                </a:lnTo>
                <a:lnTo>
                  <a:pt x="170" y="59"/>
                </a:lnTo>
                <a:lnTo>
                  <a:pt x="174" y="58"/>
                </a:lnTo>
                <a:lnTo>
                  <a:pt x="174" y="60"/>
                </a:lnTo>
                <a:lnTo>
                  <a:pt x="173" y="64"/>
                </a:lnTo>
                <a:lnTo>
                  <a:pt x="166" y="72"/>
                </a:lnTo>
                <a:lnTo>
                  <a:pt x="158" y="78"/>
                </a:lnTo>
                <a:lnTo>
                  <a:pt x="149" y="83"/>
                </a:lnTo>
                <a:lnTo>
                  <a:pt x="139" y="89"/>
                </a:lnTo>
                <a:lnTo>
                  <a:pt x="130" y="92"/>
                </a:lnTo>
                <a:lnTo>
                  <a:pt x="121" y="94"/>
                </a:lnTo>
                <a:lnTo>
                  <a:pt x="113" y="96"/>
                </a:lnTo>
                <a:lnTo>
                  <a:pt x="107" y="96"/>
                </a:lnTo>
                <a:lnTo>
                  <a:pt x="99" y="106"/>
                </a:lnTo>
                <a:lnTo>
                  <a:pt x="90" y="120"/>
                </a:lnTo>
                <a:lnTo>
                  <a:pt x="82" y="135"/>
                </a:lnTo>
                <a:lnTo>
                  <a:pt x="79" y="143"/>
                </a:lnTo>
                <a:lnTo>
                  <a:pt x="86" y="145"/>
                </a:lnTo>
                <a:lnTo>
                  <a:pt x="94" y="146"/>
                </a:lnTo>
                <a:lnTo>
                  <a:pt x="103" y="146"/>
                </a:lnTo>
                <a:lnTo>
                  <a:pt x="111" y="145"/>
                </a:lnTo>
                <a:lnTo>
                  <a:pt x="121" y="143"/>
                </a:lnTo>
                <a:lnTo>
                  <a:pt x="129" y="140"/>
                </a:lnTo>
                <a:lnTo>
                  <a:pt x="137" y="136"/>
                </a:lnTo>
                <a:lnTo>
                  <a:pt x="142" y="131"/>
                </a:lnTo>
                <a:lnTo>
                  <a:pt x="147" y="126"/>
                </a:lnTo>
                <a:lnTo>
                  <a:pt x="152" y="124"/>
                </a:lnTo>
                <a:lnTo>
                  <a:pt x="153" y="126"/>
                </a:lnTo>
                <a:lnTo>
                  <a:pt x="150" y="131"/>
                </a:lnTo>
                <a:lnTo>
                  <a:pt x="145" y="138"/>
                </a:lnTo>
                <a:lnTo>
                  <a:pt x="137" y="145"/>
                </a:lnTo>
                <a:lnTo>
                  <a:pt x="127" y="150"/>
                </a:lnTo>
                <a:lnTo>
                  <a:pt x="118" y="153"/>
                </a:lnTo>
                <a:lnTo>
                  <a:pt x="107" y="157"/>
                </a:lnTo>
                <a:lnTo>
                  <a:pt x="97" y="158"/>
                </a:lnTo>
                <a:lnTo>
                  <a:pt x="86" y="158"/>
                </a:lnTo>
                <a:lnTo>
                  <a:pt x="77" y="156"/>
                </a:lnTo>
                <a:lnTo>
                  <a:pt x="71" y="161"/>
                </a:lnTo>
                <a:lnTo>
                  <a:pt x="67" y="164"/>
                </a:lnTo>
                <a:lnTo>
                  <a:pt x="64" y="168"/>
                </a:lnTo>
                <a:lnTo>
                  <a:pt x="63" y="173"/>
                </a:lnTo>
                <a:lnTo>
                  <a:pt x="55" y="173"/>
                </a:lnTo>
                <a:lnTo>
                  <a:pt x="47" y="174"/>
                </a:lnTo>
                <a:lnTo>
                  <a:pt x="40" y="176"/>
                </a:lnTo>
                <a:lnTo>
                  <a:pt x="36" y="179"/>
                </a:lnTo>
                <a:close/>
              </a:path>
            </a:pathLst>
          </a:custGeom>
          <a:solidFill>
            <a:srgbClr val="B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82" name="Freeform 300"/>
          <p:cNvSpPr>
            <a:spLocks/>
          </p:cNvSpPr>
          <p:nvPr/>
        </p:nvSpPr>
        <p:spPr bwMode="auto">
          <a:xfrm>
            <a:off x="9383714" y="6259514"/>
            <a:ext cx="219075" cy="155575"/>
          </a:xfrm>
          <a:custGeom>
            <a:avLst/>
            <a:gdLst>
              <a:gd name="T0" fmla="*/ 2147483647 w 276"/>
              <a:gd name="T1" fmla="*/ 2147483647 h 98"/>
              <a:gd name="T2" fmla="*/ 2147483647 w 276"/>
              <a:gd name="T3" fmla="*/ 2147483647 h 98"/>
              <a:gd name="T4" fmla="*/ 2147483647 w 276"/>
              <a:gd name="T5" fmla="*/ 2147483647 h 98"/>
              <a:gd name="T6" fmla="*/ 2147483647 w 276"/>
              <a:gd name="T7" fmla="*/ 2147483647 h 98"/>
              <a:gd name="T8" fmla="*/ 2147483647 w 276"/>
              <a:gd name="T9" fmla="*/ 2147483647 h 98"/>
              <a:gd name="T10" fmla="*/ 2147483647 w 276"/>
              <a:gd name="T11" fmla="*/ 2147483647 h 98"/>
              <a:gd name="T12" fmla="*/ 2147483647 w 276"/>
              <a:gd name="T13" fmla="*/ 2147483647 h 98"/>
              <a:gd name="T14" fmla="*/ 2147483647 w 276"/>
              <a:gd name="T15" fmla="*/ 2147483647 h 98"/>
              <a:gd name="T16" fmla="*/ 2147483647 w 276"/>
              <a:gd name="T17" fmla="*/ 2147483647 h 98"/>
              <a:gd name="T18" fmla="*/ 2147483647 w 276"/>
              <a:gd name="T19" fmla="*/ 2147483647 h 98"/>
              <a:gd name="T20" fmla="*/ 2147483647 w 276"/>
              <a:gd name="T21" fmla="*/ 2147483647 h 98"/>
              <a:gd name="T22" fmla="*/ 2147483647 w 276"/>
              <a:gd name="T23" fmla="*/ 2147483647 h 98"/>
              <a:gd name="T24" fmla="*/ 2147483647 w 276"/>
              <a:gd name="T25" fmla="*/ 2147483647 h 98"/>
              <a:gd name="T26" fmla="*/ 2147483647 w 276"/>
              <a:gd name="T27" fmla="*/ 2147483647 h 98"/>
              <a:gd name="T28" fmla="*/ 2147483647 w 276"/>
              <a:gd name="T29" fmla="*/ 2147483647 h 98"/>
              <a:gd name="T30" fmla="*/ 2147483647 w 276"/>
              <a:gd name="T31" fmla="*/ 2147483647 h 98"/>
              <a:gd name="T32" fmla="*/ 2147483647 w 276"/>
              <a:gd name="T33" fmla="*/ 2147483647 h 98"/>
              <a:gd name="T34" fmla="*/ 2147483647 w 276"/>
              <a:gd name="T35" fmla="*/ 2147483647 h 98"/>
              <a:gd name="T36" fmla="*/ 2147483647 w 276"/>
              <a:gd name="T37" fmla="*/ 2147483647 h 98"/>
              <a:gd name="T38" fmla="*/ 2147483647 w 276"/>
              <a:gd name="T39" fmla="*/ 2147483647 h 98"/>
              <a:gd name="T40" fmla="*/ 2147483647 w 276"/>
              <a:gd name="T41" fmla="*/ 2147483647 h 98"/>
              <a:gd name="T42" fmla="*/ 2147483647 w 276"/>
              <a:gd name="T43" fmla="*/ 2147483647 h 98"/>
              <a:gd name="T44" fmla="*/ 2147483647 w 276"/>
              <a:gd name="T45" fmla="*/ 2147483647 h 98"/>
              <a:gd name="T46" fmla="*/ 2147483647 w 276"/>
              <a:gd name="T47" fmla="*/ 2147483647 h 98"/>
              <a:gd name="T48" fmla="*/ 2147483647 w 276"/>
              <a:gd name="T49" fmla="*/ 2147483647 h 98"/>
              <a:gd name="T50" fmla="*/ 2147483647 w 276"/>
              <a:gd name="T51" fmla="*/ 2147483647 h 98"/>
              <a:gd name="T52" fmla="*/ 2147483647 w 276"/>
              <a:gd name="T53" fmla="*/ 2147483647 h 98"/>
              <a:gd name="T54" fmla="*/ 2147483647 w 276"/>
              <a:gd name="T55" fmla="*/ 2147483647 h 98"/>
              <a:gd name="T56" fmla="*/ 2147483647 w 276"/>
              <a:gd name="T57" fmla="*/ 2147483647 h 98"/>
              <a:gd name="T58" fmla="*/ 2147483647 w 276"/>
              <a:gd name="T59" fmla="*/ 2147483647 h 98"/>
              <a:gd name="T60" fmla="*/ 2147483647 w 276"/>
              <a:gd name="T61" fmla="*/ 2147483647 h 98"/>
              <a:gd name="T62" fmla="*/ 2147483647 w 276"/>
              <a:gd name="T63" fmla="*/ 2147483647 h 98"/>
              <a:gd name="T64" fmla="*/ 2147483647 w 276"/>
              <a:gd name="T65" fmla="*/ 2147483647 h 98"/>
              <a:gd name="T66" fmla="*/ 2147483647 w 276"/>
              <a:gd name="T67" fmla="*/ 2147483647 h 98"/>
              <a:gd name="T68" fmla="*/ 2147483647 w 276"/>
              <a:gd name="T69" fmla="*/ 2147483647 h 98"/>
              <a:gd name="T70" fmla="*/ 2147483647 w 276"/>
              <a:gd name="T71" fmla="*/ 2147483647 h 98"/>
              <a:gd name="T72" fmla="*/ 2147483647 w 276"/>
              <a:gd name="T73" fmla="*/ 2147483647 h 98"/>
              <a:gd name="T74" fmla="*/ 2147483647 w 276"/>
              <a:gd name="T75" fmla="*/ 2147483647 h 98"/>
              <a:gd name="T76" fmla="*/ 2147483647 w 276"/>
              <a:gd name="T77" fmla="*/ 2147483647 h 98"/>
              <a:gd name="T78" fmla="*/ 2147483647 w 276"/>
              <a:gd name="T79" fmla="*/ 2147483647 h 98"/>
              <a:gd name="T80" fmla="*/ 2147483647 w 276"/>
              <a:gd name="T81" fmla="*/ 2147483647 h 98"/>
              <a:gd name="T82" fmla="*/ 2147483647 w 276"/>
              <a:gd name="T83" fmla="*/ 2147483647 h 98"/>
              <a:gd name="T84" fmla="*/ 2147483647 w 276"/>
              <a:gd name="T85" fmla="*/ 2147483647 h 98"/>
              <a:gd name="T86" fmla="*/ 2147483647 w 276"/>
              <a:gd name="T87" fmla="*/ 2147483647 h 98"/>
              <a:gd name="T88" fmla="*/ 2147483647 w 276"/>
              <a:gd name="T89" fmla="*/ 2147483647 h 98"/>
              <a:gd name="T90" fmla="*/ 2147483647 w 276"/>
              <a:gd name="T91" fmla="*/ 2147483647 h 98"/>
              <a:gd name="T92" fmla="*/ 2147483647 w 276"/>
              <a:gd name="T93" fmla="*/ 2147483647 h 98"/>
              <a:gd name="T94" fmla="*/ 2147483647 w 276"/>
              <a:gd name="T95" fmla="*/ 2147483647 h 98"/>
              <a:gd name="T96" fmla="*/ 2147483647 w 276"/>
              <a:gd name="T97" fmla="*/ 2147483647 h 98"/>
              <a:gd name="T98" fmla="*/ 2147483647 w 276"/>
              <a:gd name="T99" fmla="*/ 2147483647 h 98"/>
              <a:gd name="T100" fmla="*/ 2147483647 w 276"/>
              <a:gd name="T101" fmla="*/ 2147483647 h 98"/>
              <a:gd name="T102" fmla="*/ 2147483647 w 276"/>
              <a:gd name="T103" fmla="*/ 2147483647 h 98"/>
              <a:gd name="T104" fmla="*/ 2147483647 w 276"/>
              <a:gd name="T105" fmla="*/ 2147483647 h 98"/>
              <a:gd name="T106" fmla="*/ 2147483647 w 276"/>
              <a:gd name="T107" fmla="*/ 0 h 98"/>
              <a:gd name="T108" fmla="*/ 2147483647 w 276"/>
              <a:gd name="T109" fmla="*/ 2147483647 h 98"/>
              <a:gd name="T110" fmla="*/ 2147483647 w 276"/>
              <a:gd name="T111" fmla="*/ 2147483647 h 98"/>
              <a:gd name="T112" fmla="*/ 2147483647 w 276"/>
              <a:gd name="T113" fmla="*/ 2147483647 h 98"/>
              <a:gd name="T114" fmla="*/ 2147483647 w 276"/>
              <a:gd name="T115" fmla="*/ 2147483647 h 98"/>
              <a:gd name="T116" fmla="*/ 2147483647 w 276"/>
              <a:gd name="T117" fmla="*/ 2147483647 h 98"/>
              <a:gd name="T118" fmla="*/ 2147483647 w 276"/>
              <a:gd name="T119" fmla="*/ 2147483647 h 98"/>
              <a:gd name="T120" fmla="*/ 2147483647 w 276"/>
              <a:gd name="T121" fmla="*/ 2147483647 h 98"/>
              <a:gd name="T122" fmla="*/ 2147483647 w 276"/>
              <a:gd name="T123" fmla="*/ 2147483647 h 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76" h="98">
                <a:moveTo>
                  <a:pt x="0" y="30"/>
                </a:move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12" y="36"/>
                </a:lnTo>
                <a:lnTo>
                  <a:pt x="23" y="36"/>
                </a:lnTo>
                <a:lnTo>
                  <a:pt x="36" y="36"/>
                </a:lnTo>
                <a:lnTo>
                  <a:pt x="48" y="37"/>
                </a:lnTo>
                <a:lnTo>
                  <a:pt x="60" y="39"/>
                </a:lnTo>
                <a:lnTo>
                  <a:pt x="70" y="41"/>
                </a:lnTo>
                <a:lnTo>
                  <a:pt x="78" y="43"/>
                </a:lnTo>
                <a:lnTo>
                  <a:pt x="82" y="45"/>
                </a:lnTo>
                <a:lnTo>
                  <a:pt x="84" y="48"/>
                </a:lnTo>
                <a:lnTo>
                  <a:pt x="87" y="53"/>
                </a:lnTo>
                <a:lnTo>
                  <a:pt x="90" y="59"/>
                </a:lnTo>
                <a:lnTo>
                  <a:pt x="94" y="66"/>
                </a:lnTo>
                <a:lnTo>
                  <a:pt x="99" y="72"/>
                </a:lnTo>
                <a:lnTo>
                  <a:pt x="106" y="78"/>
                </a:lnTo>
                <a:lnTo>
                  <a:pt x="112" y="83"/>
                </a:lnTo>
                <a:lnTo>
                  <a:pt x="122" y="87"/>
                </a:lnTo>
                <a:lnTo>
                  <a:pt x="130" y="90"/>
                </a:lnTo>
                <a:lnTo>
                  <a:pt x="132" y="88"/>
                </a:lnTo>
                <a:lnTo>
                  <a:pt x="130" y="85"/>
                </a:lnTo>
                <a:lnTo>
                  <a:pt x="123" y="79"/>
                </a:lnTo>
                <a:lnTo>
                  <a:pt x="115" y="72"/>
                </a:lnTo>
                <a:lnTo>
                  <a:pt x="108" y="63"/>
                </a:lnTo>
                <a:lnTo>
                  <a:pt x="106" y="53"/>
                </a:lnTo>
                <a:lnTo>
                  <a:pt x="104" y="46"/>
                </a:lnTo>
                <a:lnTo>
                  <a:pt x="111" y="46"/>
                </a:lnTo>
                <a:lnTo>
                  <a:pt x="118" y="46"/>
                </a:lnTo>
                <a:lnTo>
                  <a:pt x="124" y="47"/>
                </a:lnTo>
                <a:lnTo>
                  <a:pt x="132" y="48"/>
                </a:lnTo>
                <a:lnTo>
                  <a:pt x="139" y="49"/>
                </a:lnTo>
                <a:lnTo>
                  <a:pt x="146" y="50"/>
                </a:lnTo>
                <a:lnTo>
                  <a:pt x="150" y="52"/>
                </a:lnTo>
                <a:lnTo>
                  <a:pt x="154" y="53"/>
                </a:lnTo>
                <a:lnTo>
                  <a:pt x="155" y="59"/>
                </a:lnTo>
                <a:lnTo>
                  <a:pt x="158" y="64"/>
                </a:lnTo>
                <a:lnTo>
                  <a:pt x="163" y="70"/>
                </a:lnTo>
                <a:lnTo>
                  <a:pt x="169" y="76"/>
                </a:lnTo>
                <a:lnTo>
                  <a:pt x="175" y="82"/>
                </a:lnTo>
                <a:lnTo>
                  <a:pt x="183" y="87"/>
                </a:lnTo>
                <a:lnTo>
                  <a:pt x="190" y="92"/>
                </a:lnTo>
                <a:lnTo>
                  <a:pt x="198" y="95"/>
                </a:lnTo>
                <a:lnTo>
                  <a:pt x="211" y="98"/>
                </a:lnTo>
                <a:lnTo>
                  <a:pt x="219" y="98"/>
                </a:lnTo>
                <a:lnTo>
                  <a:pt x="222" y="96"/>
                </a:lnTo>
                <a:lnTo>
                  <a:pt x="215" y="93"/>
                </a:lnTo>
                <a:lnTo>
                  <a:pt x="206" y="88"/>
                </a:lnTo>
                <a:lnTo>
                  <a:pt x="198" y="84"/>
                </a:lnTo>
                <a:lnTo>
                  <a:pt x="190" y="79"/>
                </a:lnTo>
                <a:lnTo>
                  <a:pt x="185" y="75"/>
                </a:lnTo>
                <a:lnTo>
                  <a:pt x="179" y="70"/>
                </a:lnTo>
                <a:lnTo>
                  <a:pt x="174" y="66"/>
                </a:lnTo>
                <a:lnTo>
                  <a:pt x="171" y="62"/>
                </a:lnTo>
                <a:lnTo>
                  <a:pt x="170" y="59"/>
                </a:lnTo>
                <a:lnTo>
                  <a:pt x="181" y="63"/>
                </a:lnTo>
                <a:lnTo>
                  <a:pt x="194" y="66"/>
                </a:lnTo>
                <a:lnTo>
                  <a:pt x="209" y="68"/>
                </a:lnTo>
                <a:lnTo>
                  <a:pt x="223" y="70"/>
                </a:lnTo>
                <a:lnTo>
                  <a:pt x="238" y="72"/>
                </a:lnTo>
                <a:lnTo>
                  <a:pt x="250" y="73"/>
                </a:lnTo>
                <a:lnTo>
                  <a:pt x="261" y="74"/>
                </a:lnTo>
                <a:lnTo>
                  <a:pt x="268" y="74"/>
                </a:lnTo>
                <a:lnTo>
                  <a:pt x="274" y="74"/>
                </a:lnTo>
                <a:lnTo>
                  <a:pt x="276" y="72"/>
                </a:lnTo>
                <a:lnTo>
                  <a:pt x="272" y="69"/>
                </a:lnTo>
                <a:lnTo>
                  <a:pt x="264" y="68"/>
                </a:lnTo>
                <a:lnTo>
                  <a:pt x="254" y="67"/>
                </a:lnTo>
                <a:lnTo>
                  <a:pt x="242" y="65"/>
                </a:lnTo>
                <a:lnTo>
                  <a:pt x="229" y="62"/>
                </a:lnTo>
                <a:lnTo>
                  <a:pt x="215" y="59"/>
                </a:lnTo>
                <a:lnTo>
                  <a:pt x="203" y="55"/>
                </a:lnTo>
                <a:lnTo>
                  <a:pt x="193" y="52"/>
                </a:lnTo>
                <a:lnTo>
                  <a:pt x="183" y="50"/>
                </a:lnTo>
                <a:lnTo>
                  <a:pt x="179" y="48"/>
                </a:lnTo>
                <a:lnTo>
                  <a:pt x="187" y="42"/>
                </a:lnTo>
                <a:lnTo>
                  <a:pt x="197" y="37"/>
                </a:lnTo>
                <a:lnTo>
                  <a:pt x="206" y="35"/>
                </a:lnTo>
                <a:lnTo>
                  <a:pt x="214" y="34"/>
                </a:lnTo>
                <a:lnTo>
                  <a:pt x="221" y="33"/>
                </a:lnTo>
                <a:lnTo>
                  <a:pt x="222" y="31"/>
                </a:lnTo>
                <a:lnTo>
                  <a:pt x="219" y="28"/>
                </a:lnTo>
                <a:lnTo>
                  <a:pt x="211" y="26"/>
                </a:lnTo>
                <a:lnTo>
                  <a:pt x="206" y="25"/>
                </a:lnTo>
                <a:lnTo>
                  <a:pt x="199" y="26"/>
                </a:lnTo>
                <a:lnTo>
                  <a:pt x="193" y="27"/>
                </a:lnTo>
                <a:lnTo>
                  <a:pt x="186" y="29"/>
                </a:lnTo>
                <a:lnTo>
                  <a:pt x="179" y="32"/>
                </a:lnTo>
                <a:lnTo>
                  <a:pt x="174" y="34"/>
                </a:lnTo>
                <a:lnTo>
                  <a:pt x="169" y="38"/>
                </a:lnTo>
                <a:lnTo>
                  <a:pt x="166" y="41"/>
                </a:lnTo>
                <a:lnTo>
                  <a:pt x="159" y="41"/>
                </a:lnTo>
                <a:lnTo>
                  <a:pt x="151" y="40"/>
                </a:lnTo>
                <a:lnTo>
                  <a:pt x="143" y="40"/>
                </a:lnTo>
                <a:lnTo>
                  <a:pt x="135" y="39"/>
                </a:lnTo>
                <a:lnTo>
                  <a:pt x="127" y="38"/>
                </a:lnTo>
                <a:lnTo>
                  <a:pt x="119" y="38"/>
                </a:lnTo>
                <a:lnTo>
                  <a:pt x="114" y="38"/>
                </a:lnTo>
                <a:lnTo>
                  <a:pt x="111" y="38"/>
                </a:lnTo>
                <a:lnTo>
                  <a:pt x="110" y="29"/>
                </a:lnTo>
                <a:lnTo>
                  <a:pt x="114" y="20"/>
                </a:lnTo>
                <a:lnTo>
                  <a:pt x="122" y="12"/>
                </a:lnTo>
                <a:lnTo>
                  <a:pt x="134" y="6"/>
                </a:lnTo>
                <a:lnTo>
                  <a:pt x="143" y="3"/>
                </a:lnTo>
                <a:lnTo>
                  <a:pt x="144" y="1"/>
                </a:lnTo>
                <a:lnTo>
                  <a:pt x="140" y="0"/>
                </a:lnTo>
                <a:lnTo>
                  <a:pt x="134" y="0"/>
                </a:lnTo>
                <a:lnTo>
                  <a:pt x="128" y="1"/>
                </a:lnTo>
                <a:lnTo>
                  <a:pt x="122" y="4"/>
                </a:lnTo>
                <a:lnTo>
                  <a:pt x="114" y="7"/>
                </a:lnTo>
                <a:lnTo>
                  <a:pt x="106" y="12"/>
                </a:lnTo>
                <a:lnTo>
                  <a:pt x="96" y="16"/>
                </a:lnTo>
                <a:lnTo>
                  <a:pt x="90" y="21"/>
                </a:lnTo>
                <a:lnTo>
                  <a:pt x="84" y="25"/>
                </a:lnTo>
                <a:lnTo>
                  <a:pt x="82" y="28"/>
                </a:lnTo>
                <a:lnTo>
                  <a:pt x="74" y="28"/>
                </a:lnTo>
                <a:lnTo>
                  <a:pt x="64" y="28"/>
                </a:lnTo>
                <a:lnTo>
                  <a:pt x="52" y="28"/>
                </a:lnTo>
                <a:lnTo>
                  <a:pt x="40" y="28"/>
                </a:lnTo>
                <a:lnTo>
                  <a:pt x="28" y="28"/>
                </a:lnTo>
                <a:lnTo>
                  <a:pt x="16" y="28"/>
                </a:lnTo>
                <a:lnTo>
                  <a:pt x="7" y="29"/>
                </a:lnTo>
                <a:lnTo>
                  <a:pt x="0" y="30"/>
                </a:lnTo>
                <a:close/>
              </a:path>
            </a:pathLst>
          </a:custGeom>
          <a:solidFill>
            <a:srgbClr val="B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83" name="Freeform 301"/>
          <p:cNvSpPr>
            <a:spLocks/>
          </p:cNvSpPr>
          <p:nvPr/>
        </p:nvSpPr>
        <p:spPr bwMode="auto">
          <a:xfrm>
            <a:off x="9361489" y="6394451"/>
            <a:ext cx="179387" cy="315913"/>
          </a:xfrm>
          <a:custGeom>
            <a:avLst/>
            <a:gdLst>
              <a:gd name="T0" fmla="*/ 2147483647 w 225"/>
              <a:gd name="T1" fmla="*/ 2147483647 h 199"/>
              <a:gd name="T2" fmla="*/ 2147483647 w 225"/>
              <a:gd name="T3" fmla="*/ 2147483647 h 199"/>
              <a:gd name="T4" fmla="*/ 2147483647 w 225"/>
              <a:gd name="T5" fmla="*/ 2147483647 h 199"/>
              <a:gd name="T6" fmla="*/ 2147483647 w 225"/>
              <a:gd name="T7" fmla="*/ 2147483647 h 199"/>
              <a:gd name="T8" fmla="*/ 2147483647 w 225"/>
              <a:gd name="T9" fmla="*/ 2147483647 h 199"/>
              <a:gd name="T10" fmla="*/ 2147483647 w 225"/>
              <a:gd name="T11" fmla="*/ 2147483647 h 199"/>
              <a:gd name="T12" fmla="*/ 2147483647 w 225"/>
              <a:gd name="T13" fmla="*/ 2147483647 h 199"/>
              <a:gd name="T14" fmla="*/ 2147483647 w 225"/>
              <a:gd name="T15" fmla="*/ 2147483647 h 199"/>
              <a:gd name="T16" fmla="*/ 2147483647 w 225"/>
              <a:gd name="T17" fmla="*/ 2147483647 h 199"/>
              <a:gd name="T18" fmla="*/ 2147483647 w 225"/>
              <a:gd name="T19" fmla="*/ 2147483647 h 199"/>
              <a:gd name="T20" fmla="*/ 2147483647 w 225"/>
              <a:gd name="T21" fmla="*/ 2147483647 h 199"/>
              <a:gd name="T22" fmla="*/ 2147483647 w 225"/>
              <a:gd name="T23" fmla="*/ 2147483647 h 199"/>
              <a:gd name="T24" fmla="*/ 2147483647 w 225"/>
              <a:gd name="T25" fmla="*/ 2147483647 h 199"/>
              <a:gd name="T26" fmla="*/ 2147483647 w 225"/>
              <a:gd name="T27" fmla="*/ 2147483647 h 199"/>
              <a:gd name="T28" fmla="*/ 2147483647 w 225"/>
              <a:gd name="T29" fmla="*/ 2147483647 h 199"/>
              <a:gd name="T30" fmla="*/ 2147483647 w 225"/>
              <a:gd name="T31" fmla="*/ 2147483647 h 199"/>
              <a:gd name="T32" fmla="*/ 2147483647 w 225"/>
              <a:gd name="T33" fmla="*/ 2147483647 h 199"/>
              <a:gd name="T34" fmla="*/ 2147483647 w 225"/>
              <a:gd name="T35" fmla="*/ 2147483647 h 199"/>
              <a:gd name="T36" fmla="*/ 2147483647 w 225"/>
              <a:gd name="T37" fmla="*/ 2147483647 h 199"/>
              <a:gd name="T38" fmla="*/ 2147483647 w 225"/>
              <a:gd name="T39" fmla="*/ 2147483647 h 199"/>
              <a:gd name="T40" fmla="*/ 2147483647 w 225"/>
              <a:gd name="T41" fmla="*/ 2147483647 h 199"/>
              <a:gd name="T42" fmla="*/ 2147483647 w 225"/>
              <a:gd name="T43" fmla="*/ 2147483647 h 199"/>
              <a:gd name="T44" fmla="*/ 2147483647 w 225"/>
              <a:gd name="T45" fmla="*/ 2147483647 h 199"/>
              <a:gd name="T46" fmla="*/ 2147483647 w 225"/>
              <a:gd name="T47" fmla="*/ 2147483647 h 199"/>
              <a:gd name="T48" fmla="*/ 2147483647 w 225"/>
              <a:gd name="T49" fmla="*/ 2147483647 h 199"/>
              <a:gd name="T50" fmla="*/ 2147483647 w 225"/>
              <a:gd name="T51" fmla="*/ 2147483647 h 199"/>
              <a:gd name="T52" fmla="*/ 2147483647 w 225"/>
              <a:gd name="T53" fmla="*/ 2147483647 h 199"/>
              <a:gd name="T54" fmla="*/ 2147483647 w 225"/>
              <a:gd name="T55" fmla="*/ 2147483647 h 199"/>
              <a:gd name="T56" fmla="*/ 2147483647 w 225"/>
              <a:gd name="T57" fmla="*/ 2147483647 h 199"/>
              <a:gd name="T58" fmla="*/ 2147483647 w 225"/>
              <a:gd name="T59" fmla="*/ 2147483647 h 199"/>
              <a:gd name="T60" fmla="*/ 2147483647 w 225"/>
              <a:gd name="T61" fmla="*/ 2147483647 h 199"/>
              <a:gd name="T62" fmla="*/ 2147483647 w 225"/>
              <a:gd name="T63" fmla="*/ 2147483647 h 199"/>
              <a:gd name="T64" fmla="*/ 2147483647 w 225"/>
              <a:gd name="T65" fmla="*/ 2147483647 h 199"/>
              <a:gd name="T66" fmla="*/ 2147483647 w 225"/>
              <a:gd name="T67" fmla="*/ 2147483647 h 199"/>
              <a:gd name="T68" fmla="*/ 2147483647 w 225"/>
              <a:gd name="T69" fmla="*/ 2147483647 h 199"/>
              <a:gd name="T70" fmla="*/ 2147483647 w 225"/>
              <a:gd name="T71" fmla="*/ 2147483647 h 199"/>
              <a:gd name="T72" fmla="*/ 2147483647 w 225"/>
              <a:gd name="T73" fmla="*/ 2147483647 h 199"/>
              <a:gd name="T74" fmla="*/ 2147483647 w 225"/>
              <a:gd name="T75" fmla="*/ 2147483647 h 199"/>
              <a:gd name="T76" fmla="*/ 2147483647 w 225"/>
              <a:gd name="T77" fmla="*/ 2147483647 h 199"/>
              <a:gd name="T78" fmla="*/ 2147483647 w 225"/>
              <a:gd name="T79" fmla="*/ 2147483647 h 199"/>
              <a:gd name="T80" fmla="*/ 2147483647 w 225"/>
              <a:gd name="T81" fmla="*/ 2147483647 h 199"/>
              <a:gd name="T82" fmla="*/ 2147483647 w 225"/>
              <a:gd name="T83" fmla="*/ 2147483647 h 199"/>
              <a:gd name="T84" fmla="*/ 2147483647 w 225"/>
              <a:gd name="T85" fmla="*/ 2147483647 h 199"/>
              <a:gd name="T86" fmla="*/ 2147483647 w 225"/>
              <a:gd name="T87" fmla="*/ 2147483647 h 199"/>
              <a:gd name="T88" fmla="*/ 2147483647 w 225"/>
              <a:gd name="T89" fmla="*/ 2147483647 h 199"/>
              <a:gd name="T90" fmla="*/ 2147483647 w 225"/>
              <a:gd name="T91" fmla="*/ 2147483647 h 199"/>
              <a:gd name="T92" fmla="*/ 2147483647 w 225"/>
              <a:gd name="T93" fmla="*/ 2147483647 h 199"/>
              <a:gd name="T94" fmla="*/ 2147483647 w 225"/>
              <a:gd name="T95" fmla="*/ 2147483647 h 199"/>
              <a:gd name="T96" fmla="*/ 2147483647 w 225"/>
              <a:gd name="T97" fmla="*/ 2147483647 h 199"/>
              <a:gd name="T98" fmla="*/ 2147483647 w 225"/>
              <a:gd name="T99" fmla="*/ 2147483647 h 199"/>
              <a:gd name="T100" fmla="*/ 2147483647 w 225"/>
              <a:gd name="T101" fmla="*/ 2147483647 h 199"/>
              <a:gd name="T102" fmla="*/ 2147483647 w 225"/>
              <a:gd name="T103" fmla="*/ 0 h 1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25" h="199">
                <a:moveTo>
                  <a:pt x="0" y="1"/>
                </a:moveTo>
                <a:lnTo>
                  <a:pt x="9" y="8"/>
                </a:lnTo>
                <a:lnTo>
                  <a:pt x="20" y="17"/>
                </a:lnTo>
                <a:lnTo>
                  <a:pt x="31" y="26"/>
                </a:lnTo>
                <a:lnTo>
                  <a:pt x="37" y="32"/>
                </a:lnTo>
                <a:lnTo>
                  <a:pt x="32" y="48"/>
                </a:lnTo>
                <a:lnTo>
                  <a:pt x="31" y="69"/>
                </a:lnTo>
                <a:lnTo>
                  <a:pt x="33" y="91"/>
                </a:lnTo>
                <a:lnTo>
                  <a:pt x="41" y="105"/>
                </a:lnTo>
                <a:lnTo>
                  <a:pt x="40" y="89"/>
                </a:lnTo>
                <a:lnTo>
                  <a:pt x="41" y="70"/>
                </a:lnTo>
                <a:lnTo>
                  <a:pt x="44" y="54"/>
                </a:lnTo>
                <a:lnTo>
                  <a:pt x="52" y="45"/>
                </a:lnTo>
                <a:lnTo>
                  <a:pt x="56" y="43"/>
                </a:lnTo>
                <a:lnTo>
                  <a:pt x="59" y="44"/>
                </a:lnTo>
                <a:lnTo>
                  <a:pt x="61" y="46"/>
                </a:lnTo>
                <a:lnTo>
                  <a:pt x="65" y="50"/>
                </a:lnTo>
                <a:lnTo>
                  <a:pt x="73" y="57"/>
                </a:lnTo>
                <a:lnTo>
                  <a:pt x="84" y="66"/>
                </a:lnTo>
                <a:lnTo>
                  <a:pt x="96" y="77"/>
                </a:lnTo>
                <a:lnTo>
                  <a:pt x="103" y="83"/>
                </a:lnTo>
                <a:lnTo>
                  <a:pt x="99" y="99"/>
                </a:lnTo>
                <a:lnTo>
                  <a:pt x="96" y="118"/>
                </a:lnTo>
                <a:lnTo>
                  <a:pt x="99" y="135"/>
                </a:lnTo>
                <a:lnTo>
                  <a:pt x="112" y="150"/>
                </a:lnTo>
                <a:lnTo>
                  <a:pt x="110" y="133"/>
                </a:lnTo>
                <a:lnTo>
                  <a:pt x="108" y="116"/>
                </a:lnTo>
                <a:lnTo>
                  <a:pt x="112" y="100"/>
                </a:lnTo>
                <a:lnTo>
                  <a:pt x="122" y="91"/>
                </a:lnTo>
                <a:lnTo>
                  <a:pt x="130" y="97"/>
                </a:lnTo>
                <a:lnTo>
                  <a:pt x="142" y="109"/>
                </a:lnTo>
                <a:lnTo>
                  <a:pt x="155" y="122"/>
                </a:lnTo>
                <a:lnTo>
                  <a:pt x="170" y="137"/>
                </a:lnTo>
                <a:lnTo>
                  <a:pt x="185" y="154"/>
                </a:lnTo>
                <a:lnTo>
                  <a:pt x="198" y="169"/>
                </a:lnTo>
                <a:lnTo>
                  <a:pt x="209" y="182"/>
                </a:lnTo>
                <a:lnTo>
                  <a:pt x="215" y="192"/>
                </a:lnTo>
                <a:lnTo>
                  <a:pt x="221" y="198"/>
                </a:lnTo>
                <a:lnTo>
                  <a:pt x="223" y="199"/>
                </a:lnTo>
                <a:lnTo>
                  <a:pt x="225" y="196"/>
                </a:lnTo>
                <a:lnTo>
                  <a:pt x="222" y="188"/>
                </a:lnTo>
                <a:lnTo>
                  <a:pt x="218" y="181"/>
                </a:lnTo>
                <a:lnTo>
                  <a:pt x="209" y="168"/>
                </a:lnTo>
                <a:lnTo>
                  <a:pt x="197" y="153"/>
                </a:lnTo>
                <a:lnTo>
                  <a:pt x="183" y="136"/>
                </a:lnTo>
                <a:lnTo>
                  <a:pt x="170" y="120"/>
                </a:lnTo>
                <a:lnTo>
                  <a:pt x="156" y="104"/>
                </a:lnTo>
                <a:lnTo>
                  <a:pt x="144" y="94"/>
                </a:lnTo>
                <a:lnTo>
                  <a:pt x="136" y="88"/>
                </a:lnTo>
                <a:lnTo>
                  <a:pt x="142" y="84"/>
                </a:lnTo>
                <a:lnTo>
                  <a:pt x="148" y="81"/>
                </a:lnTo>
                <a:lnTo>
                  <a:pt x="155" y="79"/>
                </a:lnTo>
                <a:lnTo>
                  <a:pt x="162" y="77"/>
                </a:lnTo>
                <a:lnTo>
                  <a:pt x="168" y="76"/>
                </a:lnTo>
                <a:lnTo>
                  <a:pt x="175" y="76"/>
                </a:lnTo>
                <a:lnTo>
                  <a:pt x="181" y="78"/>
                </a:lnTo>
                <a:lnTo>
                  <a:pt x="187" y="80"/>
                </a:lnTo>
                <a:lnTo>
                  <a:pt x="198" y="84"/>
                </a:lnTo>
                <a:lnTo>
                  <a:pt x="203" y="86"/>
                </a:lnTo>
                <a:lnTo>
                  <a:pt x="205" y="84"/>
                </a:lnTo>
                <a:lnTo>
                  <a:pt x="201" y="79"/>
                </a:lnTo>
                <a:lnTo>
                  <a:pt x="194" y="75"/>
                </a:lnTo>
                <a:lnTo>
                  <a:pt x="186" y="71"/>
                </a:lnTo>
                <a:lnTo>
                  <a:pt x="175" y="69"/>
                </a:lnTo>
                <a:lnTo>
                  <a:pt x="164" y="67"/>
                </a:lnTo>
                <a:lnTo>
                  <a:pt x="152" y="67"/>
                </a:lnTo>
                <a:lnTo>
                  <a:pt x="142" y="68"/>
                </a:lnTo>
                <a:lnTo>
                  <a:pt x="132" y="71"/>
                </a:lnTo>
                <a:lnTo>
                  <a:pt x="124" y="75"/>
                </a:lnTo>
                <a:lnTo>
                  <a:pt x="118" y="70"/>
                </a:lnTo>
                <a:lnTo>
                  <a:pt x="111" y="66"/>
                </a:lnTo>
                <a:lnTo>
                  <a:pt x="104" y="61"/>
                </a:lnTo>
                <a:lnTo>
                  <a:pt x="98" y="57"/>
                </a:lnTo>
                <a:lnTo>
                  <a:pt x="91" y="52"/>
                </a:lnTo>
                <a:lnTo>
                  <a:pt x="85" y="48"/>
                </a:lnTo>
                <a:lnTo>
                  <a:pt x="81" y="45"/>
                </a:lnTo>
                <a:lnTo>
                  <a:pt x="79" y="43"/>
                </a:lnTo>
                <a:lnTo>
                  <a:pt x="83" y="41"/>
                </a:lnTo>
                <a:lnTo>
                  <a:pt x="87" y="40"/>
                </a:lnTo>
                <a:lnTo>
                  <a:pt x="94" y="37"/>
                </a:lnTo>
                <a:lnTo>
                  <a:pt x="99" y="37"/>
                </a:lnTo>
                <a:lnTo>
                  <a:pt x="106" y="36"/>
                </a:lnTo>
                <a:lnTo>
                  <a:pt x="112" y="36"/>
                </a:lnTo>
                <a:lnTo>
                  <a:pt x="119" y="37"/>
                </a:lnTo>
                <a:lnTo>
                  <a:pt x="126" y="39"/>
                </a:lnTo>
                <a:lnTo>
                  <a:pt x="132" y="39"/>
                </a:lnTo>
                <a:lnTo>
                  <a:pt x="134" y="37"/>
                </a:lnTo>
                <a:lnTo>
                  <a:pt x="130" y="35"/>
                </a:lnTo>
                <a:lnTo>
                  <a:pt x="123" y="33"/>
                </a:lnTo>
                <a:lnTo>
                  <a:pt x="118" y="33"/>
                </a:lnTo>
                <a:lnTo>
                  <a:pt x="111" y="32"/>
                </a:lnTo>
                <a:lnTo>
                  <a:pt x="102" y="31"/>
                </a:lnTo>
                <a:lnTo>
                  <a:pt x="94" y="30"/>
                </a:lnTo>
                <a:lnTo>
                  <a:pt x="84" y="30"/>
                </a:lnTo>
                <a:lnTo>
                  <a:pt x="76" y="29"/>
                </a:lnTo>
                <a:lnTo>
                  <a:pt x="68" y="30"/>
                </a:lnTo>
                <a:lnTo>
                  <a:pt x="63" y="30"/>
                </a:lnTo>
                <a:lnTo>
                  <a:pt x="55" y="29"/>
                </a:lnTo>
                <a:lnTo>
                  <a:pt x="47" y="25"/>
                </a:lnTo>
                <a:lnTo>
                  <a:pt x="39" y="20"/>
                </a:lnTo>
                <a:lnTo>
                  <a:pt x="29" y="14"/>
                </a:lnTo>
                <a:lnTo>
                  <a:pt x="21" y="8"/>
                </a:lnTo>
                <a:lnTo>
                  <a:pt x="13" y="3"/>
                </a:lnTo>
                <a:lnTo>
                  <a:pt x="6" y="0"/>
                </a:lnTo>
                <a:lnTo>
                  <a:pt x="0" y="1"/>
                </a:lnTo>
                <a:close/>
              </a:path>
            </a:pathLst>
          </a:custGeom>
          <a:solidFill>
            <a:srgbClr val="B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84" name="Freeform 302"/>
          <p:cNvSpPr>
            <a:spLocks/>
          </p:cNvSpPr>
          <p:nvPr/>
        </p:nvSpPr>
        <p:spPr bwMode="auto">
          <a:xfrm>
            <a:off x="9207500" y="6424614"/>
            <a:ext cx="134938" cy="363537"/>
          </a:xfrm>
          <a:custGeom>
            <a:avLst/>
            <a:gdLst>
              <a:gd name="T0" fmla="*/ 2147483647 w 170"/>
              <a:gd name="T1" fmla="*/ 2147483647 h 229"/>
              <a:gd name="T2" fmla="*/ 2147483647 w 170"/>
              <a:gd name="T3" fmla="*/ 2147483647 h 229"/>
              <a:gd name="T4" fmla="*/ 2147483647 w 170"/>
              <a:gd name="T5" fmla="*/ 2147483647 h 229"/>
              <a:gd name="T6" fmla="*/ 2147483647 w 170"/>
              <a:gd name="T7" fmla="*/ 2147483647 h 229"/>
              <a:gd name="T8" fmla="*/ 2147483647 w 170"/>
              <a:gd name="T9" fmla="*/ 2147483647 h 229"/>
              <a:gd name="T10" fmla="*/ 2147483647 w 170"/>
              <a:gd name="T11" fmla="*/ 2147483647 h 229"/>
              <a:gd name="T12" fmla="*/ 2147483647 w 170"/>
              <a:gd name="T13" fmla="*/ 2147483647 h 229"/>
              <a:gd name="T14" fmla="*/ 2147483647 w 170"/>
              <a:gd name="T15" fmla="*/ 2147483647 h 229"/>
              <a:gd name="T16" fmla="*/ 2147483647 w 170"/>
              <a:gd name="T17" fmla="*/ 2147483647 h 229"/>
              <a:gd name="T18" fmla="*/ 2147483647 w 170"/>
              <a:gd name="T19" fmla="*/ 2147483647 h 229"/>
              <a:gd name="T20" fmla="*/ 2147483647 w 170"/>
              <a:gd name="T21" fmla="*/ 2147483647 h 229"/>
              <a:gd name="T22" fmla="*/ 2147483647 w 170"/>
              <a:gd name="T23" fmla="*/ 2147483647 h 229"/>
              <a:gd name="T24" fmla="*/ 2147483647 w 170"/>
              <a:gd name="T25" fmla="*/ 2147483647 h 229"/>
              <a:gd name="T26" fmla="*/ 2147483647 w 170"/>
              <a:gd name="T27" fmla="*/ 2147483647 h 229"/>
              <a:gd name="T28" fmla="*/ 2147483647 w 170"/>
              <a:gd name="T29" fmla="*/ 2147483647 h 229"/>
              <a:gd name="T30" fmla="*/ 2147483647 w 170"/>
              <a:gd name="T31" fmla="*/ 2147483647 h 229"/>
              <a:gd name="T32" fmla="*/ 2147483647 w 170"/>
              <a:gd name="T33" fmla="*/ 2147483647 h 229"/>
              <a:gd name="T34" fmla="*/ 2147483647 w 170"/>
              <a:gd name="T35" fmla="*/ 2147483647 h 229"/>
              <a:gd name="T36" fmla="*/ 2147483647 w 170"/>
              <a:gd name="T37" fmla="*/ 2147483647 h 229"/>
              <a:gd name="T38" fmla="*/ 2147483647 w 170"/>
              <a:gd name="T39" fmla="*/ 2147483647 h 229"/>
              <a:gd name="T40" fmla="*/ 2147483647 w 170"/>
              <a:gd name="T41" fmla="*/ 2147483647 h 229"/>
              <a:gd name="T42" fmla="*/ 2147483647 w 170"/>
              <a:gd name="T43" fmla="*/ 2147483647 h 229"/>
              <a:gd name="T44" fmla="*/ 2147483647 w 170"/>
              <a:gd name="T45" fmla="*/ 2147483647 h 229"/>
              <a:gd name="T46" fmla="*/ 2147483647 w 170"/>
              <a:gd name="T47" fmla="*/ 2147483647 h 229"/>
              <a:gd name="T48" fmla="*/ 2147483647 w 170"/>
              <a:gd name="T49" fmla="*/ 2147483647 h 229"/>
              <a:gd name="T50" fmla="*/ 2147483647 w 170"/>
              <a:gd name="T51" fmla="*/ 2147483647 h 229"/>
              <a:gd name="T52" fmla="*/ 2147483647 w 170"/>
              <a:gd name="T53" fmla="*/ 2147483647 h 229"/>
              <a:gd name="T54" fmla="*/ 2147483647 w 170"/>
              <a:gd name="T55" fmla="*/ 2147483647 h 229"/>
              <a:gd name="T56" fmla="*/ 2147483647 w 170"/>
              <a:gd name="T57" fmla="*/ 2147483647 h 229"/>
              <a:gd name="T58" fmla="*/ 2147483647 w 170"/>
              <a:gd name="T59" fmla="*/ 2147483647 h 229"/>
              <a:gd name="T60" fmla="*/ 2147483647 w 170"/>
              <a:gd name="T61" fmla="*/ 2147483647 h 229"/>
              <a:gd name="T62" fmla="*/ 2147483647 w 170"/>
              <a:gd name="T63" fmla="*/ 2147483647 h 229"/>
              <a:gd name="T64" fmla="*/ 2147483647 w 170"/>
              <a:gd name="T65" fmla="*/ 2147483647 h 229"/>
              <a:gd name="T66" fmla="*/ 2147483647 w 170"/>
              <a:gd name="T67" fmla="*/ 2147483647 h 229"/>
              <a:gd name="T68" fmla="*/ 2147483647 w 170"/>
              <a:gd name="T69" fmla="*/ 2147483647 h 229"/>
              <a:gd name="T70" fmla="*/ 2147483647 w 170"/>
              <a:gd name="T71" fmla="*/ 2147483647 h 229"/>
              <a:gd name="T72" fmla="*/ 2147483647 w 170"/>
              <a:gd name="T73" fmla="*/ 2147483647 h 229"/>
              <a:gd name="T74" fmla="*/ 2147483647 w 170"/>
              <a:gd name="T75" fmla="*/ 2147483647 h 229"/>
              <a:gd name="T76" fmla="*/ 2147483647 w 170"/>
              <a:gd name="T77" fmla="*/ 2147483647 h 229"/>
              <a:gd name="T78" fmla="*/ 2147483647 w 170"/>
              <a:gd name="T79" fmla="*/ 2147483647 h 229"/>
              <a:gd name="T80" fmla="*/ 2147483647 w 170"/>
              <a:gd name="T81" fmla="*/ 2147483647 h 229"/>
              <a:gd name="T82" fmla="*/ 2147483647 w 170"/>
              <a:gd name="T83" fmla="*/ 2147483647 h 229"/>
              <a:gd name="T84" fmla="*/ 2147483647 w 170"/>
              <a:gd name="T85" fmla="*/ 2147483647 h 229"/>
              <a:gd name="T86" fmla="*/ 2147483647 w 170"/>
              <a:gd name="T87" fmla="*/ 2147483647 h 229"/>
              <a:gd name="T88" fmla="*/ 2147483647 w 170"/>
              <a:gd name="T89" fmla="*/ 2147483647 h 229"/>
              <a:gd name="T90" fmla="*/ 2147483647 w 170"/>
              <a:gd name="T91" fmla="*/ 2147483647 h 229"/>
              <a:gd name="T92" fmla="*/ 2147483647 w 170"/>
              <a:gd name="T93" fmla="*/ 2147483647 h 229"/>
              <a:gd name="T94" fmla="*/ 2147483647 w 170"/>
              <a:gd name="T95" fmla="*/ 2147483647 h 229"/>
              <a:gd name="T96" fmla="*/ 2147483647 w 170"/>
              <a:gd name="T97" fmla="*/ 2147483647 h 229"/>
              <a:gd name="T98" fmla="*/ 2147483647 w 170"/>
              <a:gd name="T99" fmla="*/ 2147483647 h 229"/>
              <a:gd name="T100" fmla="*/ 2147483647 w 170"/>
              <a:gd name="T101" fmla="*/ 2147483647 h 229"/>
              <a:gd name="T102" fmla="*/ 2147483647 w 170"/>
              <a:gd name="T103" fmla="*/ 2147483647 h 229"/>
              <a:gd name="T104" fmla="*/ 2147483647 w 170"/>
              <a:gd name="T105" fmla="*/ 2147483647 h 22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70" h="229">
                <a:moveTo>
                  <a:pt x="112" y="11"/>
                </a:moveTo>
                <a:lnTo>
                  <a:pt x="111" y="21"/>
                </a:lnTo>
                <a:lnTo>
                  <a:pt x="109" y="28"/>
                </a:lnTo>
                <a:lnTo>
                  <a:pt x="107" y="34"/>
                </a:lnTo>
                <a:lnTo>
                  <a:pt x="103" y="38"/>
                </a:lnTo>
                <a:lnTo>
                  <a:pt x="93" y="42"/>
                </a:lnTo>
                <a:lnTo>
                  <a:pt x="81" y="46"/>
                </a:lnTo>
                <a:lnTo>
                  <a:pt x="68" y="51"/>
                </a:lnTo>
                <a:lnTo>
                  <a:pt x="53" y="57"/>
                </a:lnTo>
                <a:lnTo>
                  <a:pt x="40" y="63"/>
                </a:lnTo>
                <a:lnTo>
                  <a:pt x="29" y="69"/>
                </a:lnTo>
                <a:lnTo>
                  <a:pt x="21" y="74"/>
                </a:lnTo>
                <a:lnTo>
                  <a:pt x="17" y="80"/>
                </a:lnTo>
                <a:lnTo>
                  <a:pt x="17" y="84"/>
                </a:lnTo>
                <a:lnTo>
                  <a:pt x="18" y="85"/>
                </a:lnTo>
                <a:lnTo>
                  <a:pt x="21" y="85"/>
                </a:lnTo>
                <a:lnTo>
                  <a:pt x="25" y="82"/>
                </a:lnTo>
                <a:lnTo>
                  <a:pt x="30" y="77"/>
                </a:lnTo>
                <a:lnTo>
                  <a:pt x="38" y="73"/>
                </a:lnTo>
                <a:lnTo>
                  <a:pt x="47" y="68"/>
                </a:lnTo>
                <a:lnTo>
                  <a:pt x="56" y="65"/>
                </a:lnTo>
                <a:lnTo>
                  <a:pt x="65" y="61"/>
                </a:lnTo>
                <a:lnTo>
                  <a:pt x="76" y="59"/>
                </a:lnTo>
                <a:lnTo>
                  <a:pt x="85" y="58"/>
                </a:lnTo>
                <a:lnTo>
                  <a:pt x="95" y="57"/>
                </a:lnTo>
                <a:lnTo>
                  <a:pt x="92" y="69"/>
                </a:lnTo>
                <a:lnTo>
                  <a:pt x="88" y="79"/>
                </a:lnTo>
                <a:lnTo>
                  <a:pt x="85" y="89"/>
                </a:lnTo>
                <a:lnTo>
                  <a:pt x="81" y="95"/>
                </a:lnTo>
                <a:lnTo>
                  <a:pt x="68" y="97"/>
                </a:lnTo>
                <a:lnTo>
                  <a:pt x="55" y="100"/>
                </a:lnTo>
                <a:lnTo>
                  <a:pt x="43" y="104"/>
                </a:lnTo>
                <a:lnTo>
                  <a:pt x="32" y="109"/>
                </a:lnTo>
                <a:lnTo>
                  <a:pt x="22" y="114"/>
                </a:lnTo>
                <a:lnTo>
                  <a:pt x="16" y="120"/>
                </a:lnTo>
                <a:lnTo>
                  <a:pt x="10" y="127"/>
                </a:lnTo>
                <a:lnTo>
                  <a:pt x="9" y="134"/>
                </a:lnTo>
                <a:lnTo>
                  <a:pt x="10" y="138"/>
                </a:lnTo>
                <a:lnTo>
                  <a:pt x="12" y="138"/>
                </a:lnTo>
                <a:lnTo>
                  <a:pt x="14" y="136"/>
                </a:lnTo>
                <a:lnTo>
                  <a:pt x="17" y="131"/>
                </a:lnTo>
                <a:lnTo>
                  <a:pt x="20" y="128"/>
                </a:lnTo>
                <a:lnTo>
                  <a:pt x="26" y="125"/>
                </a:lnTo>
                <a:lnTo>
                  <a:pt x="34" y="120"/>
                </a:lnTo>
                <a:lnTo>
                  <a:pt x="44" y="116"/>
                </a:lnTo>
                <a:lnTo>
                  <a:pt x="55" y="112"/>
                </a:lnTo>
                <a:lnTo>
                  <a:pt x="64" y="109"/>
                </a:lnTo>
                <a:lnTo>
                  <a:pt x="75" y="107"/>
                </a:lnTo>
                <a:lnTo>
                  <a:pt x="83" y="107"/>
                </a:lnTo>
                <a:lnTo>
                  <a:pt x="81" y="119"/>
                </a:lnTo>
                <a:lnTo>
                  <a:pt x="79" y="131"/>
                </a:lnTo>
                <a:lnTo>
                  <a:pt x="75" y="140"/>
                </a:lnTo>
                <a:lnTo>
                  <a:pt x="71" y="146"/>
                </a:lnTo>
                <a:lnTo>
                  <a:pt x="60" y="149"/>
                </a:lnTo>
                <a:lnTo>
                  <a:pt x="51" y="152"/>
                </a:lnTo>
                <a:lnTo>
                  <a:pt x="40" y="157"/>
                </a:lnTo>
                <a:lnTo>
                  <a:pt x="32" y="161"/>
                </a:lnTo>
                <a:lnTo>
                  <a:pt x="25" y="165"/>
                </a:lnTo>
                <a:lnTo>
                  <a:pt x="18" y="171"/>
                </a:lnTo>
                <a:lnTo>
                  <a:pt x="14" y="177"/>
                </a:lnTo>
                <a:lnTo>
                  <a:pt x="13" y="184"/>
                </a:lnTo>
                <a:lnTo>
                  <a:pt x="18" y="179"/>
                </a:lnTo>
                <a:lnTo>
                  <a:pt x="25" y="175"/>
                </a:lnTo>
                <a:lnTo>
                  <a:pt x="33" y="170"/>
                </a:lnTo>
                <a:lnTo>
                  <a:pt x="40" y="166"/>
                </a:lnTo>
                <a:lnTo>
                  <a:pt x="48" y="163"/>
                </a:lnTo>
                <a:lnTo>
                  <a:pt x="55" y="160"/>
                </a:lnTo>
                <a:lnTo>
                  <a:pt x="60" y="158"/>
                </a:lnTo>
                <a:lnTo>
                  <a:pt x="65" y="157"/>
                </a:lnTo>
                <a:lnTo>
                  <a:pt x="64" y="163"/>
                </a:lnTo>
                <a:lnTo>
                  <a:pt x="60" y="171"/>
                </a:lnTo>
                <a:lnTo>
                  <a:pt x="53" y="180"/>
                </a:lnTo>
                <a:lnTo>
                  <a:pt x="47" y="192"/>
                </a:lnTo>
                <a:lnTo>
                  <a:pt x="37" y="202"/>
                </a:lnTo>
                <a:lnTo>
                  <a:pt x="28" y="211"/>
                </a:lnTo>
                <a:lnTo>
                  <a:pt x="17" y="218"/>
                </a:lnTo>
                <a:lnTo>
                  <a:pt x="6" y="224"/>
                </a:lnTo>
                <a:lnTo>
                  <a:pt x="1" y="226"/>
                </a:lnTo>
                <a:lnTo>
                  <a:pt x="0" y="228"/>
                </a:lnTo>
                <a:lnTo>
                  <a:pt x="1" y="229"/>
                </a:lnTo>
                <a:lnTo>
                  <a:pt x="9" y="228"/>
                </a:lnTo>
                <a:lnTo>
                  <a:pt x="16" y="226"/>
                </a:lnTo>
                <a:lnTo>
                  <a:pt x="24" y="220"/>
                </a:lnTo>
                <a:lnTo>
                  <a:pt x="34" y="214"/>
                </a:lnTo>
                <a:lnTo>
                  <a:pt x="47" y="205"/>
                </a:lnTo>
                <a:lnTo>
                  <a:pt x="57" y="195"/>
                </a:lnTo>
                <a:lnTo>
                  <a:pt x="67" y="182"/>
                </a:lnTo>
                <a:lnTo>
                  <a:pt x="75" y="170"/>
                </a:lnTo>
                <a:lnTo>
                  <a:pt x="80" y="156"/>
                </a:lnTo>
                <a:lnTo>
                  <a:pt x="91" y="160"/>
                </a:lnTo>
                <a:lnTo>
                  <a:pt x="101" y="167"/>
                </a:lnTo>
                <a:lnTo>
                  <a:pt x="108" y="175"/>
                </a:lnTo>
                <a:lnTo>
                  <a:pt x="108" y="183"/>
                </a:lnTo>
                <a:lnTo>
                  <a:pt x="105" y="192"/>
                </a:lnTo>
                <a:lnTo>
                  <a:pt x="104" y="197"/>
                </a:lnTo>
                <a:lnTo>
                  <a:pt x="107" y="198"/>
                </a:lnTo>
                <a:lnTo>
                  <a:pt x="112" y="195"/>
                </a:lnTo>
                <a:lnTo>
                  <a:pt x="116" y="190"/>
                </a:lnTo>
                <a:lnTo>
                  <a:pt x="119" y="185"/>
                </a:lnTo>
                <a:lnTo>
                  <a:pt x="119" y="182"/>
                </a:lnTo>
                <a:lnTo>
                  <a:pt x="117" y="177"/>
                </a:lnTo>
                <a:lnTo>
                  <a:pt x="112" y="167"/>
                </a:lnTo>
                <a:lnTo>
                  <a:pt x="105" y="158"/>
                </a:lnTo>
                <a:lnTo>
                  <a:pt x="99" y="151"/>
                </a:lnTo>
                <a:lnTo>
                  <a:pt x="93" y="147"/>
                </a:lnTo>
                <a:lnTo>
                  <a:pt x="96" y="137"/>
                </a:lnTo>
                <a:lnTo>
                  <a:pt x="99" y="124"/>
                </a:lnTo>
                <a:lnTo>
                  <a:pt x="101" y="112"/>
                </a:lnTo>
                <a:lnTo>
                  <a:pt x="103" y="103"/>
                </a:lnTo>
                <a:lnTo>
                  <a:pt x="104" y="100"/>
                </a:lnTo>
                <a:lnTo>
                  <a:pt x="107" y="99"/>
                </a:lnTo>
                <a:lnTo>
                  <a:pt x="112" y="100"/>
                </a:lnTo>
                <a:lnTo>
                  <a:pt x="120" y="103"/>
                </a:lnTo>
                <a:lnTo>
                  <a:pt x="130" y="108"/>
                </a:lnTo>
                <a:lnTo>
                  <a:pt x="140" y="115"/>
                </a:lnTo>
                <a:lnTo>
                  <a:pt x="148" y="127"/>
                </a:lnTo>
                <a:lnTo>
                  <a:pt x="152" y="141"/>
                </a:lnTo>
                <a:lnTo>
                  <a:pt x="154" y="147"/>
                </a:lnTo>
                <a:lnTo>
                  <a:pt x="155" y="148"/>
                </a:lnTo>
                <a:lnTo>
                  <a:pt x="156" y="146"/>
                </a:lnTo>
                <a:lnTo>
                  <a:pt x="158" y="140"/>
                </a:lnTo>
                <a:lnTo>
                  <a:pt x="158" y="135"/>
                </a:lnTo>
                <a:lnTo>
                  <a:pt x="155" y="128"/>
                </a:lnTo>
                <a:lnTo>
                  <a:pt x="152" y="119"/>
                </a:lnTo>
                <a:lnTo>
                  <a:pt x="147" y="110"/>
                </a:lnTo>
                <a:lnTo>
                  <a:pt x="140" y="102"/>
                </a:lnTo>
                <a:lnTo>
                  <a:pt x="131" y="96"/>
                </a:lnTo>
                <a:lnTo>
                  <a:pt x="120" y="90"/>
                </a:lnTo>
                <a:lnTo>
                  <a:pt x="105" y="86"/>
                </a:lnTo>
                <a:lnTo>
                  <a:pt x="109" y="79"/>
                </a:lnTo>
                <a:lnTo>
                  <a:pt x="113" y="70"/>
                </a:lnTo>
                <a:lnTo>
                  <a:pt x="116" y="62"/>
                </a:lnTo>
                <a:lnTo>
                  <a:pt x="116" y="56"/>
                </a:lnTo>
                <a:lnTo>
                  <a:pt x="123" y="57"/>
                </a:lnTo>
                <a:lnTo>
                  <a:pt x="131" y="59"/>
                </a:lnTo>
                <a:lnTo>
                  <a:pt x="138" y="61"/>
                </a:lnTo>
                <a:lnTo>
                  <a:pt x="146" y="63"/>
                </a:lnTo>
                <a:lnTo>
                  <a:pt x="151" y="67"/>
                </a:lnTo>
                <a:lnTo>
                  <a:pt x="156" y="71"/>
                </a:lnTo>
                <a:lnTo>
                  <a:pt x="160" y="76"/>
                </a:lnTo>
                <a:lnTo>
                  <a:pt x="163" y="82"/>
                </a:lnTo>
                <a:lnTo>
                  <a:pt x="166" y="89"/>
                </a:lnTo>
                <a:lnTo>
                  <a:pt x="168" y="90"/>
                </a:lnTo>
                <a:lnTo>
                  <a:pt x="170" y="86"/>
                </a:lnTo>
                <a:lnTo>
                  <a:pt x="170" y="79"/>
                </a:lnTo>
                <a:lnTo>
                  <a:pt x="168" y="74"/>
                </a:lnTo>
                <a:lnTo>
                  <a:pt x="164" y="69"/>
                </a:lnTo>
                <a:lnTo>
                  <a:pt x="159" y="63"/>
                </a:lnTo>
                <a:lnTo>
                  <a:pt x="154" y="57"/>
                </a:lnTo>
                <a:lnTo>
                  <a:pt x="147" y="51"/>
                </a:lnTo>
                <a:lnTo>
                  <a:pt x="140" y="46"/>
                </a:lnTo>
                <a:lnTo>
                  <a:pt x="132" y="43"/>
                </a:lnTo>
                <a:lnTo>
                  <a:pt x="126" y="41"/>
                </a:lnTo>
                <a:lnTo>
                  <a:pt x="126" y="31"/>
                </a:lnTo>
                <a:lnTo>
                  <a:pt x="126" y="22"/>
                </a:lnTo>
                <a:lnTo>
                  <a:pt x="126" y="13"/>
                </a:lnTo>
                <a:lnTo>
                  <a:pt x="124" y="5"/>
                </a:lnTo>
                <a:lnTo>
                  <a:pt x="121" y="0"/>
                </a:lnTo>
                <a:lnTo>
                  <a:pt x="117" y="1"/>
                </a:lnTo>
                <a:lnTo>
                  <a:pt x="115" y="5"/>
                </a:lnTo>
                <a:lnTo>
                  <a:pt x="112" y="11"/>
                </a:lnTo>
                <a:close/>
              </a:path>
            </a:pathLst>
          </a:custGeom>
          <a:solidFill>
            <a:srgbClr val="B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85" name="Freeform 303"/>
          <p:cNvSpPr>
            <a:spLocks/>
          </p:cNvSpPr>
          <p:nvPr/>
        </p:nvSpPr>
        <p:spPr bwMode="auto">
          <a:xfrm>
            <a:off x="9358314" y="6235700"/>
            <a:ext cx="20637" cy="33338"/>
          </a:xfrm>
          <a:custGeom>
            <a:avLst/>
            <a:gdLst>
              <a:gd name="T0" fmla="*/ 2147483647 w 25"/>
              <a:gd name="T1" fmla="*/ 2147483647 h 21"/>
              <a:gd name="T2" fmla="*/ 2147483647 w 25"/>
              <a:gd name="T3" fmla="*/ 0 h 21"/>
              <a:gd name="T4" fmla="*/ 2147483647 w 25"/>
              <a:gd name="T5" fmla="*/ 0 h 21"/>
              <a:gd name="T6" fmla="*/ 2147483647 w 25"/>
              <a:gd name="T7" fmla="*/ 2147483647 h 21"/>
              <a:gd name="T8" fmla="*/ 2147483647 w 25"/>
              <a:gd name="T9" fmla="*/ 2147483647 h 21"/>
              <a:gd name="T10" fmla="*/ 2147483647 w 25"/>
              <a:gd name="T11" fmla="*/ 2147483647 h 21"/>
              <a:gd name="T12" fmla="*/ 2147483647 w 25"/>
              <a:gd name="T13" fmla="*/ 2147483647 h 21"/>
              <a:gd name="T14" fmla="*/ 2147483647 w 25"/>
              <a:gd name="T15" fmla="*/ 2147483647 h 21"/>
              <a:gd name="T16" fmla="*/ 2147483647 w 25"/>
              <a:gd name="T17" fmla="*/ 2147483647 h 21"/>
              <a:gd name="T18" fmla="*/ 2147483647 w 25"/>
              <a:gd name="T19" fmla="*/ 2147483647 h 21"/>
              <a:gd name="T20" fmla="*/ 2147483647 w 25"/>
              <a:gd name="T21" fmla="*/ 2147483647 h 21"/>
              <a:gd name="T22" fmla="*/ 2147483647 w 25"/>
              <a:gd name="T23" fmla="*/ 2147483647 h 21"/>
              <a:gd name="T24" fmla="*/ 2147483647 w 25"/>
              <a:gd name="T25" fmla="*/ 2147483647 h 21"/>
              <a:gd name="T26" fmla="*/ 2147483647 w 25"/>
              <a:gd name="T27" fmla="*/ 2147483647 h 21"/>
              <a:gd name="T28" fmla="*/ 0 w 25"/>
              <a:gd name="T29" fmla="*/ 2147483647 h 21"/>
              <a:gd name="T30" fmla="*/ 2147483647 w 25"/>
              <a:gd name="T31" fmla="*/ 2147483647 h 21"/>
              <a:gd name="T32" fmla="*/ 2147483647 w 2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" h="21">
                <a:moveTo>
                  <a:pt x="4" y="1"/>
                </a:move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4" y="6"/>
                </a:lnTo>
                <a:lnTo>
                  <a:pt x="25" y="10"/>
                </a:lnTo>
                <a:lnTo>
                  <a:pt x="25" y="14"/>
                </a:lnTo>
                <a:lnTo>
                  <a:pt x="24" y="17"/>
                </a:lnTo>
                <a:lnTo>
                  <a:pt x="21" y="19"/>
                </a:lnTo>
                <a:lnTo>
                  <a:pt x="19" y="20"/>
                </a:lnTo>
                <a:lnTo>
                  <a:pt x="13" y="21"/>
                </a:lnTo>
                <a:lnTo>
                  <a:pt x="8" y="20"/>
                </a:lnTo>
                <a:lnTo>
                  <a:pt x="4" y="18"/>
                </a:lnTo>
                <a:lnTo>
                  <a:pt x="1" y="14"/>
                </a:lnTo>
                <a:lnTo>
                  <a:pt x="0" y="8"/>
                </a:lnTo>
                <a:lnTo>
                  <a:pt x="1" y="4"/>
                </a:lnTo>
                <a:lnTo>
                  <a:pt x="4" y="1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86" name="Freeform 304"/>
          <p:cNvSpPr>
            <a:spLocks/>
          </p:cNvSpPr>
          <p:nvPr/>
        </p:nvSpPr>
        <p:spPr bwMode="auto">
          <a:xfrm>
            <a:off x="9355139" y="6313489"/>
            <a:ext cx="15875" cy="20637"/>
          </a:xfrm>
          <a:custGeom>
            <a:avLst/>
            <a:gdLst>
              <a:gd name="T0" fmla="*/ 2147483647 w 22"/>
              <a:gd name="T1" fmla="*/ 2147483647 h 13"/>
              <a:gd name="T2" fmla="*/ 2147483647 w 22"/>
              <a:gd name="T3" fmla="*/ 0 h 13"/>
              <a:gd name="T4" fmla="*/ 2147483647 w 22"/>
              <a:gd name="T5" fmla="*/ 0 h 13"/>
              <a:gd name="T6" fmla="*/ 2147483647 w 22"/>
              <a:gd name="T7" fmla="*/ 0 h 13"/>
              <a:gd name="T8" fmla="*/ 2147483647 w 22"/>
              <a:gd name="T9" fmla="*/ 2147483647 h 13"/>
              <a:gd name="T10" fmla="*/ 2147483647 w 22"/>
              <a:gd name="T11" fmla="*/ 2147483647 h 13"/>
              <a:gd name="T12" fmla="*/ 2147483647 w 22"/>
              <a:gd name="T13" fmla="*/ 2147483647 h 13"/>
              <a:gd name="T14" fmla="*/ 2147483647 w 22"/>
              <a:gd name="T15" fmla="*/ 2147483647 h 13"/>
              <a:gd name="T16" fmla="*/ 2147483647 w 22"/>
              <a:gd name="T17" fmla="*/ 2147483647 h 13"/>
              <a:gd name="T18" fmla="*/ 2147483647 w 22"/>
              <a:gd name="T19" fmla="*/ 2147483647 h 13"/>
              <a:gd name="T20" fmla="*/ 2147483647 w 22"/>
              <a:gd name="T21" fmla="*/ 2147483647 h 13"/>
              <a:gd name="T22" fmla="*/ 2147483647 w 22"/>
              <a:gd name="T23" fmla="*/ 2147483647 h 13"/>
              <a:gd name="T24" fmla="*/ 2147483647 w 22"/>
              <a:gd name="T25" fmla="*/ 2147483647 h 13"/>
              <a:gd name="T26" fmla="*/ 2147483647 w 22"/>
              <a:gd name="T27" fmla="*/ 2147483647 h 13"/>
              <a:gd name="T28" fmla="*/ 0 w 22"/>
              <a:gd name="T29" fmla="*/ 2147483647 h 13"/>
              <a:gd name="T30" fmla="*/ 0 w 22"/>
              <a:gd name="T31" fmla="*/ 2147483647 h 13"/>
              <a:gd name="T32" fmla="*/ 2147483647 w 22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" h="13">
                <a:moveTo>
                  <a:pt x="3" y="1"/>
                </a:move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2"/>
                </a:lnTo>
                <a:lnTo>
                  <a:pt x="22" y="4"/>
                </a:lnTo>
                <a:lnTo>
                  <a:pt x="22" y="6"/>
                </a:lnTo>
                <a:lnTo>
                  <a:pt x="20" y="8"/>
                </a:lnTo>
                <a:lnTo>
                  <a:pt x="19" y="11"/>
                </a:lnTo>
                <a:lnTo>
                  <a:pt x="15" y="13"/>
                </a:lnTo>
                <a:lnTo>
                  <a:pt x="10" y="12"/>
                </a:lnTo>
                <a:lnTo>
                  <a:pt x="4" y="11"/>
                </a:lnTo>
                <a:lnTo>
                  <a:pt x="3" y="10"/>
                </a:lnTo>
                <a:lnTo>
                  <a:pt x="2" y="9"/>
                </a:lnTo>
                <a:lnTo>
                  <a:pt x="0" y="7"/>
                </a:lnTo>
                <a:lnTo>
                  <a:pt x="0" y="4"/>
                </a:lnTo>
                <a:lnTo>
                  <a:pt x="3" y="1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87" name="Freeform 305"/>
          <p:cNvSpPr>
            <a:spLocks/>
          </p:cNvSpPr>
          <p:nvPr/>
        </p:nvSpPr>
        <p:spPr bwMode="auto">
          <a:xfrm>
            <a:off x="9391651" y="6364288"/>
            <a:ext cx="22225" cy="31750"/>
          </a:xfrm>
          <a:custGeom>
            <a:avLst/>
            <a:gdLst>
              <a:gd name="T0" fmla="*/ 2147483647 w 28"/>
              <a:gd name="T1" fmla="*/ 2147483647 h 20"/>
              <a:gd name="T2" fmla="*/ 2147483647 w 28"/>
              <a:gd name="T3" fmla="*/ 2147483647 h 20"/>
              <a:gd name="T4" fmla="*/ 2147483647 w 28"/>
              <a:gd name="T5" fmla="*/ 0 h 20"/>
              <a:gd name="T6" fmla="*/ 2147483647 w 28"/>
              <a:gd name="T7" fmla="*/ 0 h 20"/>
              <a:gd name="T8" fmla="*/ 2147483647 w 28"/>
              <a:gd name="T9" fmla="*/ 2147483647 h 20"/>
              <a:gd name="T10" fmla="*/ 2147483647 w 28"/>
              <a:gd name="T11" fmla="*/ 2147483647 h 20"/>
              <a:gd name="T12" fmla="*/ 2147483647 w 28"/>
              <a:gd name="T13" fmla="*/ 2147483647 h 20"/>
              <a:gd name="T14" fmla="*/ 2147483647 w 28"/>
              <a:gd name="T15" fmla="*/ 2147483647 h 20"/>
              <a:gd name="T16" fmla="*/ 2147483647 w 28"/>
              <a:gd name="T17" fmla="*/ 2147483647 h 20"/>
              <a:gd name="T18" fmla="*/ 2147483647 w 28"/>
              <a:gd name="T19" fmla="*/ 2147483647 h 20"/>
              <a:gd name="T20" fmla="*/ 2147483647 w 28"/>
              <a:gd name="T21" fmla="*/ 2147483647 h 20"/>
              <a:gd name="T22" fmla="*/ 2147483647 w 28"/>
              <a:gd name="T23" fmla="*/ 2147483647 h 20"/>
              <a:gd name="T24" fmla="*/ 2147483647 w 28"/>
              <a:gd name="T25" fmla="*/ 2147483647 h 20"/>
              <a:gd name="T26" fmla="*/ 2147483647 w 28"/>
              <a:gd name="T27" fmla="*/ 2147483647 h 20"/>
              <a:gd name="T28" fmla="*/ 0 w 28"/>
              <a:gd name="T29" fmla="*/ 2147483647 h 20"/>
              <a:gd name="T30" fmla="*/ 0 w 28"/>
              <a:gd name="T31" fmla="*/ 2147483647 h 20"/>
              <a:gd name="T32" fmla="*/ 2147483647 w 28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8" h="20">
                <a:moveTo>
                  <a:pt x="3" y="5"/>
                </a:moveTo>
                <a:lnTo>
                  <a:pt x="8" y="2"/>
                </a:lnTo>
                <a:lnTo>
                  <a:pt x="14" y="0"/>
                </a:lnTo>
                <a:lnTo>
                  <a:pt x="18" y="0"/>
                </a:lnTo>
                <a:lnTo>
                  <a:pt x="23" y="3"/>
                </a:lnTo>
                <a:lnTo>
                  <a:pt x="27" y="6"/>
                </a:lnTo>
                <a:lnTo>
                  <a:pt x="28" y="9"/>
                </a:lnTo>
                <a:lnTo>
                  <a:pt x="28" y="13"/>
                </a:lnTo>
                <a:lnTo>
                  <a:pt x="26" y="16"/>
                </a:lnTo>
                <a:lnTo>
                  <a:pt x="22" y="19"/>
                </a:lnTo>
                <a:lnTo>
                  <a:pt x="15" y="20"/>
                </a:lnTo>
                <a:lnTo>
                  <a:pt x="8" y="20"/>
                </a:lnTo>
                <a:lnTo>
                  <a:pt x="4" y="18"/>
                </a:lnTo>
                <a:lnTo>
                  <a:pt x="2" y="15"/>
                </a:lnTo>
                <a:lnTo>
                  <a:pt x="0" y="11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88" name="Freeform 306"/>
          <p:cNvSpPr>
            <a:spLocks/>
          </p:cNvSpPr>
          <p:nvPr/>
        </p:nvSpPr>
        <p:spPr bwMode="auto">
          <a:xfrm>
            <a:off x="9296401" y="6270626"/>
            <a:ext cx="23813" cy="36513"/>
          </a:xfrm>
          <a:custGeom>
            <a:avLst/>
            <a:gdLst>
              <a:gd name="T0" fmla="*/ 0 w 31"/>
              <a:gd name="T1" fmla="*/ 2147483647 h 23"/>
              <a:gd name="T2" fmla="*/ 0 w 31"/>
              <a:gd name="T3" fmla="*/ 2147483647 h 23"/>
              <a:gd name="T4" fmla="*/ 2147483647 w 31"/>
              <a:gd name="T5" fmla="*/ 2147483647 h 23"/>
              <a:gd name="T6" fmla="*/ 2147483647 w 31"/>
              <a:gd name="T7" fmla="*/ 2147483647 h 23"/>
              <a:gd name="T8" fmla="*/ 2147483647 w 31"/>
              <a:gd name="T9" fmla="*/ 0 h 23"/>
              <a:gd name="T10" fmla="*/ 2147483647 w 31"/>
              <a:gd name="T11" fmla="*/ 0 h 23"/>
              <a:gd name="T12" fmla="*/ 2147483647 w 31"/>
              <a:gd name="T13" fmla="*/ 2147483647 h 23"/>
              <a:gd name="T14" fmla="*/ 2147483647 w 31"/>
              <a:gd name="T15" fmla="*/ 2147483647 h 23"/>
              <a:gd name="T16" fmla="*/ 2147483647 w 31"/>
              <a:gd name="T17" fmla="*/ 2147483647 h 23"/>
              <a:gd name="T18" fmla="*/ 2147483647 w 31"/>
              <a:gd name="T19" fmla="*/ 2147483647 h 23"/>
              <a:gd name="T20" fmla="*/ 2147483647 w 31"/>
              <a:gd name="T21" fmla="*/ 2147483647 h 23"/>
              <a:gd name="T22" fmla="*/ 2147483647 w 31"/>
              <a:gd name="T23" fmla="*/ 2147483647 h 23"/>
              <a:gd name="T24" fmla="*/ 2147483647 w 31"/>
              <a:gd name="T25" fmla="*/ 2147483647 h 23"/>
              <a:gd name="T26" fmla="*/ 2147483647 w 31"/>
              <a:gd name="T27" fmla="*/ 2147483647 h 23"/>
              <a:gd name="T28" fmla="*/ 2147483647 w 31"/>
              <a:gd name="T29" fmla="*/ 2147483647 h 23"/>
              <a:gd name="T30" fmla="*/ 2147483647 w 31"/>
              <a:gd name="T31" fmla="*/ 2147483647 h 23"/>
              <a:gd name="T32" fmla="*/ 0 w 31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1" h="23">
                <a:moveTo>
                  <a:pt x="0" y="12"/>
                </a:moveTo>
                <a:lnTo>
                  <a:pt x="0" y="7"/>
                </a:lnTo>
                <a:lnTo>
                  <a:pt x="4" y="3"/>
                </a:lnTo>
                <a:lnTo>
                  <a:pt x="9" y="1"/>
                </a:lnTo>
                <a:lnTo>
                  <a:pt x="15" y="0"/>
                </a:lnTo>
                <a:lnTo>
                  <a:pt x="21" y="0"/>
                </a:lnTo>
                <a:lnTo>
                  <a:pt x="25" y="2"/>
                </a:lnTo>
                <a:lnTo>
                  <a:pt x="29" y="4"/>
                </a:lnTo>
                <a:lnTo>
                  <a:pt x="31" y="7"/>
                </a:lnTo>
                <a:lnTo>
                  <a:pt x="31" y="11"/>
                </a:lnTo>
                <a:lnTo>
                  <a:pt x="29" y="16"/>
                </a:lnTo>
                <a:lnTo>
                  <a:pt x="25" y="20"/>
                </a:lnTo>
                <a:lnTo>
                  <a:pt x="21" y="23"/>
                </a:lnTo>
                <a:lnTo>
                  <a:pt x="16" y="23"/>
                </a:lnTo>
                <a:lnTo>
                  <a:pt x="9" y="21"/>
                </a:lnTo>
                <a:lnTo>
                  <a:pt x="2" y="18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89" name="Freeform 307"/>
          <p:cNvSpPr>
            <a:spLocks/>
          </p:cNvSpPr>
          <p:nvPr/>
        </p:nvSpPr>
        <p:spPr bwMode="auto">
          <a:xfrm>
            <a:off x="9258300" y="6269038"/>
            <a:ext cx="20638" cy="31750"/>
          </a:xfrm>
          <a:custGeom>
            <a:avLst/>
            <a:gdLst>
              <a:gd name="T0" fmla="*/ 0 w 26"/>
              <a:gd name="T1" fmla="*/ 2147483647 h 20"/>
              <a:gd name="T2" fmla="*/ 2147483647 w 26"/>
              <a:gd name="T3" fmla="*/ 2147483647 h 20"/>
              <a:gd name="T4" fmla="*/ 2147483647 w 26"/>
              <a:gd name="T5" fmla="*/ 2147483647 h 20"/>
              <a:gd name="T6" fmla="*/ 2147483647 w 26"/>
              <a:gd name="T7" fmla="*/ 2147483647 h 20"/>
              <a:gd name="T8" fmla="*/ 2147483647 w 26"/>
              <a:gd name="T9" fmla="*/ 0 h 20"/>
              <a:gd name="T10" fmla="*/ 2147483647 w 26"/>
              <a:gd name="T11" fmla="*/ 0 h 20"/>
              <a:gd name="T12" fmla="*/ 2147483647 w 26"/>
              <a:gd name="T13" fmla="*/ 2147483647 h 20"/>
              <a:gd name="T14" fmla="*/ 2147483647 w 26"/>
              <a:gd name="T15" fmla="*/ 2147483647 h 20"/>
              <a:gd name="T16" fmla="*/ 2147483647 w 26"/>
              <a:gd name="T17" fmla="*/ 2147483647 h 20"/>
              <a:gd name="T18" fmla="*/ 2147483647 w 26"/>
              <a:gd name="T19" fmla="*/ 2147483647 h 20"/>
              <a:gd name="T20" fmla="*/ 2147483647 w 26"/>
              <a:gd name="T21" fmla="*/ 2147483647 h 20"/>
              <a:gd name="T22" fmla="*/ 2147483647 w 26"/>
              <a:gd name="T23" fmla="*/ 2147483647 h 20"/>
              <a:gd name="T24" fmla="*/ 2147483647 w 26"/>
              <a:gd name="T25" fmla="*/ 2147483647 h 20"/>
              <a:gd name="T26" fmla="*/ 2147483647 w 26"/>
              <a:gd name="T27" fmla="*/ 2147483647 h 20"/>
              <a:gd name="T28" fmla="*/ 2147483647 w 26"/>
              <a:gd name="T29" fmla="*/ 2147483647 h 20"/>
              <a:gd name="T30" fmla="*/ 2147483647 w 26"/>
              <a:gd name="T31" fmla="*/ 2147483647 h 20"/>
              <a:gd name="T32" fmla="*/ 0 w 2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" h="20">
                <a:moveTo>
                  <a:pt x="0" y="12"/>
                </a:moveTo>
                <a:lnTo>
                  <a:pt x="1" y="8"/>
                </a:lnTo>
                <a:lnTo>
                  <a:pt x="4" y="4"/>
                </a:lnTo>
                <a:lnTo>
                  <a:pt x="8" y="1"/>
                </a:lnTo>
                <a:lnTo>
                  <a:pt x="13" y="0"/>
                </a:lnTo>
                <a:lnTo>
                  <a:pt x="18" y="0"/>
                </a:lnTo>
                <a:lnTo>
                  <a:pt x="22" y="2"/>
                </a:lnTo>
                <a:lnTo>
                  <a:pt x="25" y="5"/>
                </a:lnTo>
                <a:lnTo>
                  <a:pt x="26" y="8"/>
                </a:lnTo>
                <a:lnTo>
                  <a:pt x="25" y="12"/>
                </a:lnTo>
                <a:lnTo>
                  <a:pt x="24" y="15"/>
                </a:lnTo>
                <a:lnTo>
                  <a:pt x="20" y="18"/>
                </a:lnTo>
                <a:lnTo>
                  <a:pt x="16" y="20"/>
                </a:lnTo>
                <a:lnTo>
                  <a:pt x="10" y="20"/>
                </a:lnTo>
                <a:lnTo>
                  <a:pt x="5" y="19"/>
                </a:lnTo>
                <a:lnTo>
                  <a:pt x="1" y="15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90" name="Freeform 308"/>
          <p:cNvSpPr>
            <a:spLocks/>
          </p:cNvSpPr>
          <p:nvPr/>
        </p:nvSpPr>
        <p:spPr bwMode="auto">
          <a:xfrm>
            <a:off x="9290051" y="6215064"/>
            <a:ext cx="22225" cy="33337"/>
          </a:xfrm>
          <a:custGeom>
            <a:avLst/>
            <a:gdLst>
              <a:gd name="T0" fmla="*/ 0 w 28"/>
              <a:gd name="T1" fmla="*/ 2147483647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2147483647 w 28"/>
              <a:gd name="T7" fmla="*/ 2147483647 h 21"/>
              <a:gd name="T8" fmla="*/ 2147483647 w 28"/>
              <a:gd name="T9" fmla="*/ 0 h 21"/>
              <a:gd name="T10" fmla="*/ 2147483647 w 28"/>
              <a:gd name="T11" fmla="*/ 0 h 21"/>
              <a:gd name="T12" fmla="*/ 2147483647 w 28"/>
              <a:gd name="T13" fmla="*/ 2147483647 h 21"/>
              <a:gd name="T14" fmla="*/ 2147483647 w 28"/>
              <a:gd name="T15" fmla="*/ 2147483647 h 21"/>
              <a:gd name="T16" fmla="*/ 2147483647 w 28"/>
              <a:gd name="T17" fmla="*/ 2147483647 h 21"/>
              <a:gd name="T18" fmla="*/ 2147483647 w 28"/>
              <a:gd name="T19" fmla="*/ 2147483647 h 21"/>
              <a:gd name="T20" fmla="*/ 2147483647 w 28"/>
              <a:gd name="T21" fmla="*/ 2147483647 h 21"/>
              <a:gd name="T22" fmla="*/ 2147483647 w 28"/>
              <a:gd name="T23" fmla="*/ 2147483647 h 21"/>
              <a:gd name="T24" fmla="*/ 2147483647 w 28"/>
              <a:gd name="T25" fmla="*/ 2147483647 h 21"/>
              <a:gd name="T26" fmla="*/ 2147483647 w 28"/>
              <a:gd name="T27" fmla="*/ 2147483647 h 21"/>
              <a:gd name="T28" fmla="*/ 2147483647 w 28"/>
              <a:gd name="T29" fmla="*/ 2147483647 h 21"/>
              <a:gd name="T30" fmla="*/ 2147483647 w 28"/>
              <a:gd name="T31" fmla="*/ 2147483647 h 21"/>
              <a:gd name="T32" fmla="*/ 0 w 2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8" h="21">
                <a:moveTo>
                  <a:pt x="0" y="11"/>
                </a:moveTo>
                <a:lnTo>
                  <a:pt x="1" y="7"/>
                </a:lnTo>
                <a:lnTo>
                  <a:pt x="4" y="4"/>
                </a:lnTo>
                <a:lnTo>
                  <a:pt x="6" y="2"/>
                </a:lnTo>
                <a:lnTo>
                  <a:pt x="12" y="0"/>
                </a:lnTo>
                <a:lnTo>
                  <a:pt x="17" y="0"/>
                </a:lnTo>
                <a:lnTo>
                  <a:pt x="23" y="2"/>
                </a:lnTo>
                <a:lnTo>
                  <a:pt x="25" y="4"/>
                </a:lnTo>
                <a:lnTo>
                  <a:pt x="28" y="7"/>
                </a:lnTo>
                <a:lnTo>
                  <a:pt x="27" y="11"/>
                </a:lnTo>
                <a:lnTo>
                  <a:pt x="25" y="15"/>
                </a:lnTo>
                <a:lnTo>
                  <a:pt x="21" y="19"/>
                </a:lnTo>
                <a:lnTo>
                  <a:pt x="17" y="21"/>
                </a:lnTo>
                <a:lnTo>
                  <a:pt x="10" y="21"/>
                </a:lnTo>
                <a:lnTo>
                  <a:pt x="5" y="19"/>
                </a:lnTo>
                <a:lnTo>
                  <a:pt x="1" y="15"/>
                </a:lnTo>
                <a:lnTo>
                  <a:pt x="0" y="11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91" name="Freeform 309"/>
          <p:cNvSpPr>
            <a:spLocks/>
          </p:cNvSpPr>
          <p:nvPr/>
        </p:nvSpPr>
        <p:spPr bwMode="auto">
          <a:xfrm>
            <a:off x="10044114" y="6086476"/>
            <a:ext cx="180975" cy="269875"/>
          </a:xfrm>
          <a:custGeom>
            <a:avLst/>
            <a:gdLst>
              <a:gd name="T0" fmla="*/ 2147483647 w 228"/>
              <a:gd name="T1" fmla="*/ 2147483647 h 170"/>
              <a:gd name="T2" fmla="*/ 2147483647 w 228"/>
              <a:gd name="T3" fmla="*/ 2147483647 h 170"/>
              <a:gd name="T4" fmla="*/ 2147483647 w 228"/>
              <a:gd name="T5" fmla="*/ 2147483647 h 170"/>
              <a:gd name="T6" fmla="*/ 2147483647 w 228"/>
              <a:gd name="T7" fmla="*/ 2147483647 h 170"/>
              <a:gd name="T8" fmla="*/ 2147483647 w 228"/>
              <a:gd name="T9" fmla="*/ 2147483647 h 170"/>
              <a:gd name="T10" fmla="*/ 2147483647 w 228"/>
              <a:gd name="T11" fmla="*/ 2147483647 h 170"/>
              <a:gd name="T12" fmla="*/ 2147483647 w 228"/>
              <a:gd name="T13" fmla="*/ 2147483647 h 170"/>
              <a:gd name="T14" fmla="*/ 2147483647 w 228"/>
              <a:gd name="T15" fmla="*/ 2147483647 h 170"/>
              <a:gd name="T16" fmla="*/ 2147483647 w 228"/>
              <a:gd name="T17" fmla="*/ 2147483647 h 170"/>
              <a:gd name="T18" fmla="*/ 2147483647 w 228"/>
              <a:gd name="T19" fmla="*/ 2147483647 h 170"/>
              <a:gd name="T20" fmla="*/ 2147483647 w 228"/>
              <a:gd name="T21" fmla="*/ 2147483647 h 170"/>
              <a:gd name="T22" fmla="*/ 2147483647 w 228"/>
              <a:gd name="T23" fmla="*/ 2147483647 h 170"/>
              <a:gd name="T24" fmla="*/ 2147483647 w 228"/>
              <a:gd name="T25" fmla="*/ 2147483647 h 170"/>
              <a:gd name="T26" fmla="*/ 2147483647 w 228"/>
              <a:gd name="T27" fmla="*/ 2147483647 h 170"/>
              <a:gd name="T28" fmla="*/ 2147483647 w 228"/>
              <a:gd name="T29" fmla="*/ 2147483647 h 170"/>
              <a:gd name="T30" fmla="*/ 2147483647 w 228"/>
              <a:gd name="T31" fmla="*/ 2147483647 h 170"/>
              <a:gd name="T32" fmla="*/ 2147483647 w 228"/>
              <a:gd name="T33" fmla="*/ 2147483647 h 170"/>
              <a:gd name="T34" fmla="*/ 2147483647 w 228"/>
              <a:gd name="T35" fmla="*/ 2147483647 h 170"/>
              <a:gd name="T36" fmla="*/ 2147483647 w 228"/>
              <a:gd name="T37" fmla="*/ 0 h 170"/>
              <a:gd name="T38" fmla="*/ 2147483647 w 228"/>
              <a:gd name="T39" fmla="*/ 2147483647 h 170"/>
              <a:gd name="T40" fmla="*/ 2147483647 w 228"/>
              <a:gd name="T41" fmla="*/ 2147483647 h 170"/>
              <a:gd name="T42" fmla="*/ 2147483647 w 228"/>
              <a:gd name="T43" fmla="*/ 2147483647 h 170"/>
              <a:gd name="T44" fmla="*/ 2147483647 w 228"/>
              <a:gd name="T45" fmla="*/ 2147483647 h 170"/>
              <a:gd name="T46" fmla="*/ 2147483647 w 228"/>
              <a:gd name="T47" fmla="*/ 2147483647 h 170"/>
              <a:gd name="T48" fmla="*/ 2147483647 w 228"/>
              <a:gd name="T49" fmla="*/ 2147483647 h 170"/>
              <a:gd name="T50" fmla="*/ 2147483647 w 228"/>
              <a:gd name="T51" fmla="*/ 2147483647 h 170"/>
              <a:gd name="T52" fmla="*/ 2147483647 w 228"/>
              <a:gd name="T53" fmla="*/ 2147483647 h 170"/>
              <a:gd name="T54" fmla="*/ 2147483647 w 228"/>
              <a:gd name="T55" fmla="*/ 2147483647 h 170"/>
              <a:gd name="T56" fmla="*/ 2147483647 w 228"/>
              <a:gd name="T57" fmla="*/ 2147483647 h 170"/>
              <a:gd name="T58" fmla="*/ 2147483647 w 228"/>
              <a:gd name="T59" fmla="*/ 2147483647 h 170"/>
              <a:gd name="T60" fmla="*/ 2147483647 w 228"/>
              <a:gd name="T61" fmla="*/ 2147483647 h 170"/>
              <a:gd name="T62" fmla="*/ 2147483647 w 228"/>
              <a:gd name="T63" fmla="*/ 2147483647 h 170"/>
              <a:gd name="T64" fmla="*/ 2147483647 w 228"/>
              <a:gd name="T65" fmla="*/ 2147483647 h 170"/>
              <a:gd name="T66" fmla="*/ 2147483647 w 228"/>
              <a:gd name="T67" fmla="*/ 2147483647 h 170"/>
              <a:gd name="T68" fmla="*/ 2147483647 w 228"/>
              <a:gd name="T69" fmla="*/ 2147483647 h 170"/>
              <a:gd name="T70" fmla="*/ 2147483647 w 228"/>
              <a:gd name="T71" fmla="*/ 2147483647 h 170"/>
              <a:gd name="T72" fmla="*/ 0 w 228"/>
              <a:gd name="T73" fmla="*/ 2147483647 h 170"/>
              <a:gd name="T74" fmla="*/ 2147483647 w 228"/>
              <a:gd name="T75" fmla="*/ 2147483647 h 170"/>
              <a:gd name="T76" fmla="*/ 2147483647 w 228"/>
              <a:gd name="T77" fmla="*/ 2147483647 h 170"/>
              <a:gd name="T78" fmla="*/ 2147483647 w 228"/>
              <a:gd name="T79" fmla="*/ 2147483647 h 170"/>
              <a:gd name="T80" fmla="*/ 2147483647 w 228"/>
              <a:gd name="T81" fmla="*/ 2147483647 h 170"/>
              <a:gd name="T82" fmla="*/ 2147483647 w 228"/>
              <a:gd name="T83" fmla="*/ 2147483647 h 170"/>
              <a:gd name="T84" fmla="*/ 2147483647 w 228"/>
              <a:gd name="T85" fmla="*/ 2147483647 h 170"/>
              <a:gd name="T86" fmla="*/ 2147483647 w 228"/>
              <a:gd name="T87" fmla="*/ 2147483647 h 170"/>
              <a:gd name="T88" fmla="*/ 2147483647 w 228"/>
              <a:gd name="T89" fmla="*/ 2147483647 h 170"/>
              <a:gd name="T90" fmla="*/ 2147483647 w 228"/>
              <a:gd name="T91" fmla="*/ 2147483647 h 170"/>
              <a:gd name="T92" fmla="*/ 2147483647 w 228"/>
              <a:gd name="T93" fmla="*/ 2147483647 h 170"/>
              <a:gd name="T94" fmla="*/ 2147483647 w 228"/>
              <a:gd name="T95" fmla="*/ 2147483647 h 170"/>
              <a:gd name="T96" fmla="*/ 2147483647 w 228"/>
              <a:gd name="T97" fmla="*/ 2147483647 h 170"/>
              <a:gd name="T98" fmla="*/ 2147483647 w 228"/>
              <a:gd name="T99" fmla="*/ 2147483647 h 170"/>
              <a:gd name="T100" fmla="*/ 2147483647 w 228"/>
              <a:gd name="T101" fmla="*/ 2147483647 h 170"/>
              <a:gd name="T102" fmla="*/ 2147483647 w 228"/>
              <a:gd name="T103" fmla="*/ 2147483647 h 170"/>
              <a:gd name="T104" fmla="*/ 2147483647 w 228"/>
              <a:gd name="T105" fmla="*/ 2147483647 h 170"/>
              <a:gd name="T106" fmla="*/ 2147483647 w 228"/>
              <a:gd name="T107" fmla="*/ 2147483647 h 170"/>
              <a:gd name="T108" fmla="*/ 2147483647 w 228"/>
              <a:gd name="T109" fmla="*/ 2147483647 h 170"/>
              <a:gd name="T110" fmla="*/ 2147483647 w 228"/>
              <a:gd name="T111" fmla="*/ 2147483647 h 1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28" h="170">
                <a:moveTo>
                  <a:pt x="164" y="136"/>
                </a:moveTo>
                <a:lnTo>
                  <a:pt x="170" y="136"/>
                </a:lnTo>
                <a:lnTo>
                  <a:pt x="180" y="134"/>
                </a:lnTo>
                <a:lnTo>
                  <a:pt x="188" y="130"/>
                </a:lnTo>
                <a:lnTo>
                  <a:pt x="194" y="126"/>
                </a:lnTo>
                <a:lnTo>
                  <a:pt x="200" y="121"/>
                </a:lnTo>
                <a:lnTo>
                  <a:pt x="202" y="114"/>
                </a:lnTo>
                <a:lnTo>
                  <a:pt x="201" y="106"/>
                </a:lnTo>
                <a:lnTo>
                  <a:pt x="194" y="95"/>
                </a:lnTo>
                <a:lnTo>
                  <a:pt x="189" y="91"/>
                </a:lnTo>
                <a:lnTo>
                  <a:pt x="182" y="91"/>
                </a:lnTo>
                <a:lnTo>
                  <a:pt x="174" y="91"/>
                </a:lnTo>
                <a:lnTo>
                  <a:pt x="169" y="93"/>
                </a:lnTo>
                <a:lnTo>
                  <a:pt x="164" y="89"/>
                </a:lnTo>
                <a:lnTo>
                  <a:pt x="158" y="84"/>
                </a:lnTo>
                <a:lnTo>
                  <a:pt x="154" y="80"/>
                </a:lnTo>
                <a:lnTo>
                  <a:pt x="150" y="76"/>
                </a:lnTo>
                <a:lnTo>
                  <a:pt x="149" y="72"/>
                </a:lnTo>
                <a:lnTo>
                  <a:pt x="149" y="71"/>
                </a:lnTo>
                <a:lnTo>
                  <a:pt x="153" y="72"/>
                </a:lnTo>
                <a:lnTo>
                  <a:pt x="160" y="74"/>
                </a:lnTo>
                <a:lnTo>
                  <a:pt x="168" y="75"/>
                </a:lnTo>
                <a:lnTo>
                  <a:pt x="173" y="76"/>
                </a:lnTo>
                <a:lnTo>
                  <a:pt x="177" y="78"/>
                </a:lnTo>
                <a:lnTo>
                  <a:pt x="178" y="80"/>
                </a:lnTo>
                <a:lnTo>
                  <a:pt x="181" y="83"/>
                </a:lnTo>
                <a:lnTo>
                  <a:pt x="185" y="87"/>
                </a:lnTo>
                <a:lnTo>
                  <a:pt x="193" y="89"/>
                </a:lnTo>
                <a:lnTo>
                  <a:pt x="204" y="89"/>
                </a:lnTo>
                <a:lnTo>
                  <a:pt x="213" y="86"/>
                </a:lnTo>
                <a:lnTo>
                  <a:pt x="221" y="81"/>
                </a:lnTo>
                <a:lnTo>
                  <a:pt x="227" y="74"/>
                </a:lnTo>
                <a:lnTo>
                  <a:pt x="228" y="65"/>
                </a:lnTo>
                <a:lnTo>
                  <a:pt x="228" y="59"/>
                </a:lnTo>
                <a:lnTo>
                  <a:pt x="227" y="55"/>
                </a:lnTo>
                <a:lnTo>
                  <a:pt x="224" y="52"/>
                </a:lnTo>
                <a:lnTo>
                  <a:pt x="223" y="49"/>
                </a:lnTo>
                <a:lnTo>
                  <a:pt x="217" y="46"/>
                </a:lnTo>
                <a:lnTo>
                  <a:pt x="212" y="44"/>
                </a:lnTo>
                <a:lnTo>
                  <a:pt x="205" y="42"/>
                </a:lnTo>
                <a:lnTo>
                  <a:pt x="198" y="41"/>
                </a:lnTo>
                <a:lnTo>
                  <a:pt x="192" y="41"/>
                </a:lnTo>
                <a:lnTo>
                  <a:pt x="186" y="42"/>
                </a:lnTo>
                <a:lnTo>
                  <a:pt x="181" y="44"/>
                </a:lnTo>
                <a:lnTo>
                  <a:pt x="177" y="46"/>
                </a:lnTo>
                <a:lnTo>
                  <a:pt x="172" y="49"/>
                </a:lnTo>
                <a:lnTo>
                  <a:pt x="166" y="49"/>
                </a:lnTo>
                <a:lnTo>
                  <a:pt x="160" y="47"/>
                </a:lnTo>
                <a:lnTo>
                  <a:pt x="154" y="46"/>
                </a:lnTo>
                <a:lnTo>
                  <a:pt x="166" y="39"/>
                </a:lnTo>
                <a:lnTo>
                  <a:pt x="178" y="28"/>
                </a:lnTo>
                <a:lnTo>
                  <a:pt x="185" y="17"/>
                </a:lnTo>
                <a:lnTo>
                  <a:pt x="182" y="8"/>
                </a:lnTo>
                <a:lnTo>
                  <a:pt x="178" y="4"/>
                </a:lnTo>
                <a:lnTo>
                  <a:pt x="172" y="2"/>
                </a:lnTo>
                <a:lnTo>
                  <a:pt x="166" y="1"/>
                </a:lnTo>
                <a:lnTo>
                  <a:pt x="160" y="0"/>
                </a:lnTo>
                <a:lnTo>
                  <a:pt x="153" y="1"/>
                </a:lnTo>
                <a:lnTo>
                  <a:pt x="146" y="3"/>
                </a:lnTo>
                <a:lnTo>
                  <a:pt x="141" y="5"/>
                </a:lnTo>
                <a:lnTo>
                  <a:pt x="137" y="8"/>
                </a:lnTo>
                <a:lnTo>
                  <a:pt x="132" y="15"/>
                </a:lnTo>
                <a:lnTo>
                  <a:pt x="130" y="24"/>
                </a:lnTo>
                <a:lnTo>
                  <a:pt x="130" y="33"/>
                </a:lnTo>
                <a:lnTo>
                  <a:pt x="134" y="39"/>
                </a:lnTo>
                <a:lnTo>
                  <a:pt x="137" y="44"/>
                </a:lnTo>
                <a:lnTo>
                  <a:pt x="136" y="47"/>
                </a:lnTo>
                <a:lnTo>
                  <a:pt x="133" y="48"/>
                </a:lnTo>
                <a:lnTo>
                  <a:pt x="129" y="49"/>
                </a:lnTo>
                <a:lnTo>
                  <a:pt x="126" y="48"/>
                </a:lnTo>
                <a:lnTo>
                  <a:pt x="125" y="45"/>
                </a:lnTo>
                <a:lnTo>
                  <a:pt x="123" y="40"/>
                </a:lnTo>
                <a:lnTo>
                  <a:pt x="123" y="35"/>
                </a:lnTo>
                <a:lnTo>
                  <a:pt x="121" y="28"/>
                </a:lnTo>
                <a:lnTo>
                  <a:pt x="115" y="22"/>
                </a:lnTo>
                <a:lnTo>
                  <a:pt x="105" y="20"/>
                </a:lnTo>
                <a:lnTo>
                  <a:pt x="87" y="25"/>
                </a:lnTo>
                <a:lnTo>
                  <a:pt x="82" y="20"/>
                </a:lnTo>
                <a:lnTo>
                  <a:pt x="75" y="16"/>
                </a:lnTo>
                <a:lnTo>
                  <a:pt x="67" y="13"/>
                </a:lnTo>
                <a:lnTo>
                  <a:pt x="58" y="12"/>
                </a:lnTo>
                <a:lnTo>
                  <a:pt x="49" y="13"/>
                </a:lnTo>
                <a:lnTo>
                  <a:pt x="39" y="16"/>
                </a:lnTo>
                <a:lnTo>
                  <a:pt x="31" y="21"/>
                </a:lnTo>
                <a:lnTo>
                  <a:pt x="23" y="31"/>
                </a:lnTo>
                <a:lnTo>
                  <a:pt x="23" y="32"/>
                </a:lnTo>
                <a:lnTo>
                  <a:pt x="23" y="34"/>
                </a:lnTo>
                <a:lnTo>
                  <a:pt x="24" y="35"/>
                </a:lnTo>
                <a:lnTo>
                  <a:pt x="24" y="37"/>
                </a:lnTo>
                <a:lnTo>
                  <a:pt x="27" y="41"/>
                </a:lnTo>
                <a:lnTo>
                  <a:pt x="32" y="48"/>
                </a:lnTo>
                <a:lnTo>
                  <a:pt x="40" y="53"/>
                </a:lnTo>
                <a:lnTo>
                  <a:pt x="55" y="54"/>
                </a:lnTo>
                <a:lnTo>
                  <a:pt x="63" y="54"/>
                </a:lnTo>
                <a:lnTo>
                  <a:pt x="70" y="56"/>
                </a:lnTo>
                <a:lnTo>
                  <a:pt x="75" y="60"/>
                </a:lnTo>
                <a:lnTo>
                  <a:pt x="78" y="65"/>
                </a:lnTo>
                <a:lnTo>
                  <a:pt x="70" y="70"/>
                </a:lnTo>
                <a:lnTo>
                  <a:pt x="63" y="75"/>
                </a:lnTo>
                <a:lnTo>
                  <a:pt x="55" y="79"/>
                </a:lnTo>
                <a:lnTo>
                  <a:pt x="50" y="82"/>
                </a:lnTo>
                <a:lnTo>
                  <a:pt x="42" y="81"/>
                </a:lnTo>
                <a:lnTo>
                  <a:pt x="35" y="80"/>
                </a:lnTo>
                <a:lnTo>
                  <a:pt x="28" y="80"/>
                </a:lnTo>
                <a:lnTo>
                  <a:pt x="23" y="81"/>
                </a:lnTo>
                <a:lnTo>
                  <a:pt x="18" y="82"/>
                </a:lnTo>
                <a:lnTo>
                  <a:pt x="14" y="84"/>
                </a:lnTo>
                <a:lnTo>
                  <a:pt x="10" y="87"/>
                </a:lnTo>
                <a:lnTo>
                  <a:pt x="6" y="90"/>
                </a:lnTo>
                <a:lnTo>
                  <a:pt x="2" y="96"/>
                </a:lnTo>
                <a:lnTo>
                  <a:pt x="0" y="104"/>
                </a:lnTo>
                <a:lnTo>
                  <a:pt x="2" y="111"/>
                </a:lnTo>
                <a:lnTo>
                  <a:pt x="6" y="117"/>
                </a:lnTo>
                <a:lnTo>
                  <a:pt x="10" y="120"/>
                </a:lnTo>
                <a:lnTo>
                  <a:pt x="14" y="122"/>
                </a:lnTo>
                <a:lnTo>
                  <a:pt x="19" y="123"/>
                </a:lnTo>
                <a:lnTo>
                  <a:pt x="26" y="124"/>
                </a:lnTo>
                <a:lnTo>
                  <a:pt x="32" y="125"/>
                </a:lnTo>
                <a:lnTo>
                  <a:pt x="38" y="124"/>
                </a:lnTo>
                <a:lnTo>
                  <a:pt x="43" y="124"/>
                </a:lnTo>
                <a:lnTo>
                  <a:pt x="49" y="122"/>
                </a:lnTo>
                <a:lnTo>
                  <a:pt x="54" y="118"/>
                </a:lnTo>
                <a:lnTo>
                  <a:pt x="57" y="113"/>
                </a:lnTo>
                <a:lnTo>
                  <a:pt x="57" y="108"/>
                </a:lnTo>
                <a:lnTo>
                  <a:pt x="57" y="104"/>
                </a:lnTo>
                <a:lnTo>
                  <a:pt x="65" y="98"/>
                </a:lnTo>
                <a:lnTo>
                  <a:pt x="74" y="93"/>
                </a:lnTo>
                <a:lnTo>
                  <a:pt x="83" y="89"/>
                </a:lnTo>
                <a:lnTo>
                  <a:pt x="87" y="87"/>
                </a:lnTo>
                <a:lnTo>
                  <a:pt x="90" y="89"/>
                </a:lnTo>
                <a:lnTo>
                  <a:pt x="93" y="92"/>
                </a:lnTo>
                <a:lnTo>
                  <a:pt x="95" y="94"/>
                </a:lnTo>
                <a:lnTo>
                  <a:pt x="99" y="96"/>
                </a:lnTo>
                <a:lnTo>
                  <a:pt x="94" y="103"/>
                </a:lnTo>
                <a:lnTo>
                  <a:pt x="90" y="109"/>
                </a:lnTo>
                <a:lnTo>
                  <a:pt x="87" y="116"/>
                </a:lnTo>
                <a:lnTo>
                  <a:pt x="85" y="120"/>
                </a:lnTo>
                <a:lnTo>
                  <a:pt x="74" y="125"/>
                </a:lnTo>
                <a:lnTo>
                  <a:pt x="65" y="133"/>
                </a:lnTo>
                <a:lnTo>
                  <a:pt x="59" y="141"/>
                </a:lnTo>
                <a:lnTo>
                  <a:pt x="59" y="149"/>
                </a:lnTo>
                <a:lnTo>
                  <a:pt x="63" y="156"/>
                </a:lnTo>
                <a:lnTo>
                  <a:pt x="71" y="163"/>
                </a:lnTo>
                <a:lnTo>
                  <a:pt x="82" y="168"/>
                </a:lnTo>
                <a:lnTo>
                  <a:pt x="93" y="170"/>
                </a:lnTo>
                <a:lnTo>
                  <a:pt x="99" y="169"/>
                </a:lnTo>
                <a:lnTo>
                  <a:pt x="106" y="167"/>
                </a:lnTo>
                <a:lnTo>
                  <a:pt x="113" y="163"/>
                </a:lnTo>
                <a:lnTo>
                  <a:pt x="119" y="160"/>
                </a:lnTo>
                <a:lnTo>
                  <a:pt x="123" y="157"/>
                </a:lnTo>
                <a:lnTo>
                  <a:pt x="126" y="154"/>
                </a:lnTo>
                <a:lnTo>
                  <a:pt x="127" y="151"/>
                </a:lnTo>
                <a:lnTo>
                  <a:pt x="129" y="147"/>
                </a:lnTo>
                <a:lnTo>
                  <a:pt x="126" y="139"/>
                </a:lnTo>
                <a:lnTo>
                  <a:pt x="122" y="133"/>
                </a:lnTo>
                <a:lnTo>
                  <a:pt x="117" y="128"/>
                </a:lnTo>
                <a:lnTo>
                  <a:pt x="111" y="125"/>
                </a:lnTo>
                <a:lnTo>
                  <a:pt x="113" y="118"/>
                </a:lnTo>
                <a:lnTo>
                  <a:pt x="114" y="111"/>
                </a:lnTo>
                <a:lnTo>
                  <a:pt x="115" y="106"/>
                </a:lnTo>
                <a:lnTo>
                  <a:pt x="117" y="102"/>
                </a:lnTo>
                <a:lnTo>
                  <a:pt x="121" y="102"/>
                </a:lnTo>
                <a:lnTo>
                  <a:pt x="126" y="101"/>
                </a:lnTo>
                <a:lnTo>
                  <a:pt x="129" y="100"/>
                </a:lnTo>
                <a:lnTo>
                  <a:pt x="130" y="100"/>
                </a:lnTo>
                <a:lnTo>
                  <a:pt x="137" y="108"/>
                </a:lnTo>
                <a:lnTo>
                  <a:pt x="141" y="119"/>
                </a:lnTo>
                <a:lnTo>
                  <a:pt x="148" y="130"/>
                </a:lnTo>
                <a:lnTo>
                  <a:pt x="164" y="136"/>
                </a:lnTo>
                <a:close/>
              </a:path>
            </a:pathLst>
          </a:custGeom>
          <a:solidFill>
            <a:srgbClr val="FFF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92" name="Freeform 310"/>
          <p:cNvSpPr>
            <a:spLocks/>
          </p:cNvSpPr>
          <p:nvPr/>
        </p:nvSpPr>
        <p:spPr bwMode="auto">
          <a:xfrm>
            <a:off x="10182226" y="5532439"/>
            <a:ext cx="193675" cy="466725"/>
          </a:xfrm>
          <a:custGeom>
            <a:avLst/>
            <a:gdLst>
              <a:gd name="T0" fmla="*/ 0 w 245"/>
              <a:gd name="T1" fmla="*/ 2147483647 h 294"/>
              <a:gd name="T2" fmla="*/ 2147483647 w 245"/>
              <a:gd name="T3" fmla="*/ 2147483647 h 294"/>
              <a:gd name="T4" fmla="*/ 2147483647 w 245"/>
              <a:gd name="T5" fmla="*/ 2147483647 h 294"/>
              <a:gd name="T6" fmla="*/ 2147483647 w 245"/>
              <a:gd name="T7" fmla="*/ 2147483647 h 294"/>
              <a:gd name="T8" fmla="*/ 2147483647 w 245"/>
              <a:gd name="T9" fmla="*/ 2147483647 h 294"/>
              <a:gd name="T10" fmla="*/ 2147483647 w 245"/>
              <a:gd name="T11" fmla="*/ 2147483647 h 294"/>
              <a:gd name="T12" fmla="*/ 2147483647 w 245"/>
              <a:gd name="T13" fmla="*/ 2147483647 h 294"/>
              <a:gd name="T14" fmla="*/ 2147483647 w 245"/>
              <a:gd name="T15" fmla="*/ 2147483647 h 294"/>
              <a:gd name="T16" fmla="*/ 2147483647 w 245"/>
              <a:gd name="T17" fmla="*/ 2147483647 h 294"/>
              <a:gd name="T18" fmla="*/ 2147483647 w 245"/>
              <a:gd name="T19" fmla="*/ 2147483647 h 294"/>
              <a:gd name="T20" fmla="*/ 2147483647 w 245"/>
              <a:gd name="T21" fmla="*/ 2147483647 h 294"/>
              <a:gd name="T22" fmla="*/ 2147483647 w 245"/>
              <a:gd name="T23" fmla="*/ 2147483647 h 294"/>
              <a:gd name="T24" fmla="*/ 2147483647 w 245"/>
              <a:gd name="T25" fmla="*/ 2147483647 h 294"/>
              <a:gd name="T26" fmla="*/ 2147483647 w 245"/>
              <a:gd name="T27" fmla="*/ 2147483647 h 294"/>
              <a:gd name="T28" fmla="*/ 2147483647 w 245"/>
              <a:gd name="T29" fmla="*/ 2147483647 h 294"/>
              <a:gd name="T30" fmla="*/ 2147483647 w 245"/>
              <a:gd name="T31" fmla="*/ 2147483647 h 294"/>
              <a:gd name="T32" fmla="*/ 2147483647 w 245"/>
              <a:gd name="T33" fmla="*/ 2147483647 h 294"/>
              <a:gd name="T34" fmla="*/ 2147483647 w 245"/>
              <a:gd name="T35" fmla="*/ 2147483647 h 294"/>
              <a:gd name="T36" fmla="*/ 2147483647 w 245"/>
              <a:gd name="T37" fmla="*/ 2147483647 h 294"/>
              <a:gd name="T38" fmla="*/ 2147483647 w 245"/>
              <a:gd name="T39" fmla="*/ 2147483647 h 294"/>
              <a:gd name="T40" fmla="*/ 2147483647 w 245"/>
              <a:gd name="T41" fmla="*/ 2147483647 h 294"/>
              <a:gd name="T42" fmla="*/ 2147483647 w 245"/>
              <a:gd name="T43" fmla="*/ 2147483647 h 294"/>
              <a:gd name="T44" fmla="*/ 2147483647 w 245"/>
              <a:gd name="T45" fmla="*/ 2147483647 h 294"/>
              <a:gd name="T46" fmla="*/ 2147483647 w 245"/>
              <a:gd name="T47" fmla="*/ 2147483647 h 294"/>
              <a:gd name="T48" fmla="*/ 2147483647 w 245"/>
              <a:gd name="T49" fmla="*/ 2147483647 h 294"/>
              <a:gd name="T50" fmla="*/ 2147483647 w 245"/>
              <a:gd name="T51" fmla="*/ 2147483647 h 294"/>
              <a:gd name="T52" fmla="*/ 2147483647 w 245"/>
              <a:gd name="T53" fmla="*/ 2147483647 h 294"/>
              <a:gd name="T54" fmla="*/ 2147483647 w 245"/>
              <a:gd name="T55" fmla="*/ 2147483647 h 294"/>
              <a:gd name="T56" fmla="*/ 2147483647 w 245"/>
              <a:gd name="T57" fmla="*/ 0 h 294"/>
              <a:gd name="T58" fmla="*/ 2147483647 w 245"/>
              <a:gd name="T59" fmla="*/ 2147483647 h 294"/>
              <a:gd name="T60" fmla="*/ 2147483647 w 245"/>
              <a:gd name="T61" fmla="*/ 2147483647 h 294"/>
              <a:gd name="T62" fmla="*/ 2147483647 w 245"/>
              <a:gd name="T63" fmla="*/ 2147483647 h 294"/>
              <a:gd name="T64" fmla="*/ 2147483647 w 245"/>
              <a:gd name="T65" fmla="*/ 2147483647 h 294"/>
              <a:gd name="T66" fmla="*/ 2147483647 w 245"/>
              <a:gd name="T67" fmla="*/ 2147483647 h 294"/>
              <a:gd name="T68" fmla="*/ 2147483647 w 245"/>
              <a:gd name="T69" fmla="*/ 2147483647 h 294"/>
              <a:gd name="T70" fmla="*/ 2147483647 w 245"/>
              <a:gd name="T71" fmla="*/ 2147483647 h 294"/>
              <a:gd name="T72" fmla="*/ 2147483647 w 245"/>
              <a:gd name="T73" fmla="*/ 2147483647 h 294"/>
              <a:gd name="T74" fmla="*/ 2147483647 w 245"/>
              <a:gd name="T75" fmla="*/ 2147483647 h 294"/>
              <a:gd name="T76" fmla="*/ 2147483647 w 245"/>
              <a:gd name="T77" fmla="*/ 2147483647 h 294"/>
              <a:gd name="T78" fmla="*/ 2147483647 w 245"/>
              <a:gd name="T79" fmla="*/ 2147483647 h 294"/>
              <a:gd name="T80" fmla="*/ 2147483647 w 245"/>
              <a:gd name="T81" fmla="*/ 2147483647 h 294"/>
              <a:gd name="T82" fmla="*/ 2147483647 w 245"/>
              <a:gd name="T83" fmla="*/ 2147483647 h 294"/>
              <a:gd name="T84" fmla="*/ 2147483647 w 245"/>
              <a:gd name="T85" fmla="*/ 2147483647 h 294"/>
              <a:gd name="T86" fmla="*/ 2147483647 w 245"/>
              <a:gd name="T87" fmla="*/ 2147483647 h 294"/>
              <a:gd name="T88" fmla="*/ 2147483647 w 245"/>
              <a:gd name="T89" fmla="*/ 2147483647 h 294"/>
              <a:gd name="T90" fmla="*/ 2147483647 w 245"/>
              <a:gd name="T91" fmla="*/ 2147483647 h 294"/>
              <a:gd name="T92" fmla="*/ 2147483647 w 245"/>
              <a:gd name="T93" fmla="*/ 2147483647 h 294"/>
              <a:gd name="T94" fmla="*/ 2147483647 w 245"/>
              <a:gd name="T95" fmla="*/ 2147483647 h 294"/>
              <a:gd name="T96" fmla="*/ 2147483647 w 245"/>
              <a:gd name="T97" fmla="*/ 2147483647 h 294"/>
              <a:gd name="T98" fmla="*/ 0 w 245"/>
              <a:gd name="T99" fmla="*/ 2147483647 h 294"/>
              <a:gd name="T100" fmla="*/ 0 w 245"/>
              <a:gd name="T101" fmla="*/ 2147483647 h 294"/>
              <a:gd name="T102" fmla="*/ 0 w 245"/>
              <a:gd name="T103" fmla="*/ 2147483647 h 294"/>
              <a:gd name="T104" fmla="*/ 2147483647 w 245"/>
              <a:gd name="T105" fmla="*/ 2147483647 h 294"/>
              <a:gd name="T106" fmla="*/ 0 w 245"/>
              <a:gd name="T107" fmla="*/ 2147483647 h 29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45" h="294">
                <a:moveTo>
                  <a:pt x="0" y="294"/>
                </a:moveTo>
                <a:lnTo>
                  <a:pt x="21" y="275"/>
                </a:lnTo>
                <a:lnTo>
                  <a:pt x="44" y="261"/>
                </a:lnTo>
                <a:lnTo>
                  <a:pt x="70" y="249"/>
                </a:lnTo>
                <a:lnTo>
                  <a:pt x="95" y="240"/>
                </a:lnTo>
                <a:lnTo>
                  <a:pt x="122" y="234"/>
                </a:lnTo>
                <a:lnTo>
                  <a:pt x="147" y="231"/>
                </a:lnTo>
                <a:lnTo>
                  <a:pt x="171" y="230"/>
                </a:lnTo>
                <a:lnTo>
                  <a:pt x="194" y="232"/>
                </a:lnTo>
                <a:lnTo>
                  <a:pt x="194" y="226"/>
                </a:lnTo>
                <a:lnTo>
                  <a:pt x="195" y="218"/>
                </a:lnTo>
                <a:lnTo>
                  <a:pt x="198" y="210"/>
                </a:lnTo>
                <a:lnTo>
                  <a:pt x="202" y="201"/>
                </a:lnTo>
                <a:lnTo>
                  <a:pt x="209" y="192"/>
                </a:lnTo>
                <a:lnTo>
                  <a:pt x="218" y="185"/>
                </a:lnTo>
                <a:lnTo>
                  <a:pt x="230" y="179"/>
                </a:lnTo>
                <a:lnTo>
                  <a:pt x="245" y="173"/>
                </a:lnTo>
                <a:lnTo>
                  <a:pt x="233" y="153"/>
                </a:lnTo>
                <a:lnTo>
                  <a:pt x="226" y="127"/>
                </a:lnTo>
                <a:lnTo>
                  <a:pt x="228" y="103"/>
                </a:lnTo>
                <a:lnTo>
                  <a:pt x="242" y="84"/>
                </a:lnTo>
                <a:lnTo>
                  <a:pt x="233" y="80"/>
                </a:lnTo>
                <a:lnTo>
                  <a:pt x="222" y="75"/>
                </a:lnTo>
                <a:lnTo>
                  <a:pt x="209" y="68"/>
                </a:lnTo>
                <a:lnTo>
                  <a:pt x="195" y="59"/>
                </a:lnTo>
                <a:lnTo>
                  <a:pt x="183" y="48"/>
                </a:lnTo>
                <a:lnTo>
                  <a:pt x="173" y="34"/>
                </a:lnTo>
                <a:lnTo>
                  <a:pt x="163" y="19"/>
                </a:lnTo>
                <a:lnTo>
                  <a:pt x="159" y="0"/>
                </a:lnTo>
                <a:lnTo>
                  <a:pt x="153" y="11"/>
                </a:lnTo>
                <a:lnTo>
                  <a:pt x="143" y="21"/>
                </a:lnTo>
                <a:lnTo>
                  <a:pt x="133" y="31"/>
                </a:lnTo>
                <a:lnTo>
                  <a:pt x="119" y="42"/>
                </a:lnTo>
                <a:lnTo>
                  <a:pt x="104" y="50"/>
                </a:lnTo>
                <a:lnTo>
                  <a:pt x="90" y="57"/>
                </a:lnTo>
                <a:lnTo>
                  <a:pt x="72" y="60"/>
                </a:lnTo>
                <a:lnTo>
                  <a:pt x="55" y="61"/>
                </a:lnTo>
                <a:lnTo>
                  <a:pt x="62" y="76"/>
                </a:lnTo>
                <a:lnTo>
                  <a:pt x="64" y="92"/>
                </a:lnTo>
                <a:lnTo>
                  <a:pt x="58" y="112"/>
                </a:lnTo>
                <a:lnTo>
                  <a:pt x="39" y="130"/>
                </a:lnTo>
                <a:lnTo>
                  <a:pt x="50" y="163"/>
                </a:lnTo>
                <a:lnTo>
                  <a:pt x="50" y="195"/>
                </a:lnTo>
                <a:lnTo>
                  <a:pt x="43" y="223"/>
                </a:lnTo>
                <a:lnTo>
                  <a:pt x="35" y="245"/>
                </a:lnTo>
                <a:lnTo>
                  <a:pt x="27" y="257"/>
                </a:lnTo>
                <a:lnTo>
                  <a:pt x="17" y="269"/>
                </a:lnTo>
                <a:lnTo>
                  <a:pt x="9" y="280"/>
                </a:lnTo>
                <a:lnTo>
                  <a:pt x="3" y="285"/>
                </a:lnTo>
                <a:lnTo>
                  <a:pt x="0" y="287"/>
                </a:lnTo>
                <a:lnTo>
                  <a:pt x="0" y="290"/>
                </a:lnTo>
                <a:lnTo>
                  <a:pt x="0" y="291"/>
                </a:lnTo>
                <a:lnTo>
                  <a:pt x="1" y="292"/>
                </a:lnTo>
                <a:lnTo>
                  <a:pt x="0" y="294"/>
                </a:lnTo>
                <a:close/>
              </a:path>
            </a:pathLst>
          </a:custGeom>
          <a:solidFill>
            <a:srgbClr val="49A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93" name="Freeform 311"/>
          <p:cNvSpPr>
            <a:spLocks/>
          </p:cNvSpPr>
          <p:nvPr/>
        </p:nvSpPr>
        <p:spPr bwMode="auto">
          <a:xfrm>
            <a:off x="9582151" y="5632450"/>
            <a:ext cx="314325" cy="414338"/>
          </a:xfrm>
          <a:custGeom>
            <a:avLst/>
            <a:gdLst>
              <a:gd name="T0" fmla="*/ 2147483647 w 396"/>
              <a:gd name="T1" fmla="*/ 2147483647 h 261"/>
              <a:gd name="T2" fmla="*/ 2147483647 w 396"/>
              <a:gd name="T3" fmla="*/ 2147483647 h 261"/>
              <a:gd name="T4" fmla="*/ 2147483647 w 396"/>
              <a:gd name="T5" fmla="*/ 2147483647 h 261"/>
              <a:gd name="T6" fmla="*/ 2147483647 w 396"/>
              <a:gd name="T7" fmla="*/ 2147483647 h 261"/>
              <a:gd name="T8" fmla="*/ 2147483647 w 396"/>
              <a:gd name="T9" fmla="*/ 2147483647 h 261"/>
              <a:gd name="T10" fmla="*/ 2147483647 w 396"/>
              <a:gd name="T11" fmla="*/ 2147483647 h 261"/>
              <a:gd name="T12" fmla="*/ 2147483647 w 396"/>
              <a:gd name="T13" fmla="*/ 2147483647 h 261"/>
              <a:gd name="T14" fmla="*/ 2147483647 w 396"/>
              <a:gd name="T15" fmla="*/ 2147483647 h 261"/>
              <a:gd name="T16" fmla="*/ 2147483647 w 396"/>
              <a:gd name="T17" fmla="*/ 2147483647 h 261"/>
              <a:gd name="T18" fmla="*/ 2147483647 w 396"/>
              <a:gd name="T19" fmla="*/ 2147483647 h 261"/>
              <a:gd name="T20" fmla="*/ 2147483647 w 396"/>
              <a:gd name="T21" fmla="*/ 2147483647 h 261"/>
              <a:gd name="T22" fmla="*/ 2147483647 w 396"/>
              <a:gd name="T23" fmla="*/ 2147483647 h 261"/>
              <a:gd name="T24" fmla="*/ 2147483647 w 396"/>
              <a:gd name="T25" fmla="*/ 2147483647 h 261"/>
              <a:gd name="T26" fmla="*/ 2147483647 w 396"/>
              <a:gd name="T27" fmla="*/ 2147483647 h 261"/>
              <a:gd name="T28" fmla="*/ 2147483647 w 396"/>
              <a:gd name="T29" fmla="*/ 2147483647 h 261"/>
              <a:gd name="T30" fmla="*/ 2147483647 w 396"/>
              <a:gd name="T31" fmla="*/ 2147483647 h 261"/>
              <a:gd name="T32" fmla="*/ 2147483647 w 396"/>
              <a:gd name="T33" fmla="*/ 2147483647 h 261"/>
              <a:gd name="T34" fmla="*/ 2147483647 w 396"/>
              <a:gd name="T35" fmla="*/ 2147483647 h 261"/>
              <a:gd name="T36" fmla="*/ 2147483647 w 396"/>
              <a:gd name="T37" fmla="*/ 2147483647 h 261"/>
              <a:gd name="T38" fmla="*/ 2147483647 w 396"/>
              <a:gd name="T39" fmla="*/ 2147483647 h 261"/>
              <a:gd name="T40" fmla="*/ 2147483647 w 396"/>
              <a:gd name="T41" fmla="*/ 2147483647 h 261"/>
              <a:gd name="T42" fmla="*/ 2147483647 w 396"/>
              <a:gd name="T43" fmla="*/ 2147483647 h 261"/>
              <a:gd name="T44" fmla="*/ 2147483647 w 396"/>
              <a:gd name="T45" fmla="*/ 2147483647 h 261"/>
              <a:gd name="T46" fmla="*/ 2147483647 w 396"/>
              <a:gd name="T47" fmla="*/ 2147483647 h 261"/>
              <a:gd name="T48" fmla="*/ 2147483647 w 396"/>
              <a:gd name="T49" fmla="*/ 2147483647 h 261"/>
              <a:gd name="T50" fmla="*/ 2147483647 w 396"/>
              <a:gd name="T51" fmla="*/ 2147483647 h 261"/>
              <a:gd name="T52" fmla="*/ 2147483647 w 396"/>
              <a:gd name="T53" fmla="*/ 2147483647 h 261"/>
              <a:gd name="T54" fmla="*/ 2147483647 w 396"/>
              <a:gd name="T55" fmla="*/ 2147483647 h 261"/>
              <a:gd name="T56" fmla="*/ 2147483647 w 396"/>
              <a:gd name="T57" fmla="*/ 2147483647 h 261"/>
              <a:gd name="T58" fmla="*/ 2147483647 w 396"/>
              <a:gd name="T59" fmla="*/ 2147483647 h 261"/>
              <a:gd name="T60" fmla="*/ 2147483647 w 396"/>
              <a:gd name="T61" fmla="*/ 2147483647 h 261"/>
              <a:gd name="T62" fmla="*/ 2147483647 w 396"/>
              <a:gd name="T63" fmla="*/ 2147483647 h 261"/>
              <a:gd name="T64" fmla="*/ 2147483647 w 396"/>
              <a:gd name="T65" fmla="*/ 2147483647 h 261"/>
              <a:gd name="T66" fmla="*/ 2147483647 w 396"/>
              <a:gd name="T67" fmla="*/ 2147483647 h 261"/>
              <a:gd name="T68" fmla="*/ 2147483647 w 396"/>
              <a:gd name="T69" fmla="*/ 2147483647 h 261"/>
              <a:gd name="T70" fmla="*/ 2147483647 w 396"/>
              <a:gd name="T71" fmla="*/ 2147483647 h 261"/>
              <a:gd name="T72" fmla="*/ 2147483647 w 396"/>
              <a:gd name="T73" fmla="*/ 0 h 261"/>
              <a:gd name="T74" fmla="*/ 2147483647 w 396"/>
              <a:gd name="T75" fmla="*/ 2147483647 h 261"/>
              <a:gd name="T76" fmla="*/ 2147483647 w 396"/>
              <a:gd name="T77" fmla="*/ 2147483647 h 261"/>
              <a:gd name="T78" fmla="*/ 2147483647 w 396"/>
              <a:gd name="T79" fmla="*/ 2147483647 h 261"/>
              <a:gd name="T80" fmla="*/ 2147483647 w 396"/>
              <a:gd name="T81" fmla="*/ 2147483647 h 261"/>
              <a:gd name="T82" fmla="*/ 2147483647 w 396"/>
              <a:gd name="T83" fmla="*/ 2147483647 h 261"/>
              <a:gd name="T84" fmla="*/ 2147483647 w 396"/>
              <a:gd name="T85" fmla="*/ 2147483647 h 261"/>
              <a:gd name="T86" fmla="*/ 2147483647 w 396"/>
              <a:gd name="T87" fmla="*/ 2147483647 h 261"/>
              <a:gd name="T88" fmla="*/ 0 w 396"/>
              <a:gd name="T89" fmla="*/ 2147483647 h 261"/>
              <a:gd name="T90" fmla="*/ 2147483647 w 396"/>
              <a:gd name="T91" fmla="*/ 2147483647 h 261"/>
              <a:gd name="T92" fmla="*/ 2147483647 w 396"/>
              <a:gd name="T93" fmla="*/ 2147483647 h 261"/>
              <a:gd name="T94" fmla="*/ 2147483647 w 396"/>
              <a:gd name="T95" fmla="*/ 2147483647 h 261"/>
              <a:gd name="T96" fmla="*/ 2147483647 w 396"/>
              <a:gd name="T97" fmla="*/ 2147483647 h 261"/>
              <a:gd name="T98" fmla="*/ 2147483647 w 396"/>
              <a:gd name="T99" fmla="*/ 2147483647 h 261"/>
              <a:gd name="T100" fmla="*/ 2147483647 w 396"/>
              <a:gd name="T101" fmla="*/ 2147483647 h 261"/>
              <a:gd name="T102" fmla="*/ 2147483647 w 396"/>
              <a:gd name="T103" fmla="*/ 2147483647 h 261"/>
              <a:gd name="T104" fmla="*/ 2147483647 w 396"/>
              <a:gd name="T105" fmla="*/ 2147483647 h 261"/>
              <a:gd name="T106" fmla="*/ 2147483647 w 396"/>
              <a:gd name="T107" fmla="*/ 2147483647 h 261"/>
              <a:gd name="T108" fmla="*/ 2147483647 w 396"/>
              <a:gd name="T109" fmla="*/ 2147483647 h 261"/>
              <a:gd name="T110" fmla="*/ 2147483647 w 396"/>
              <a:gd name="T111" fmla="*/ 2147483647 h 261"/>
              <a:gd name="T112" fmla="*/ 2147483647 w 396"/>
              <a:gd name="T113" fmla="*/ 2147483647 h 261"/>
              <a:gd name="T114" fmla="*/ 2147483647 w 396"/>
              <a:gd name="T115" fmla="*/ 2147483647 h 261"/>
              <a:gd name="T116" fmla="*/ 2147483647 w 396"/>
              <a:gd name="T117" fmla="*/ 2147483647 h 261"/>
              <a:gd name="T118" fmla="*/ 2147483647 w 396"/>
              <a:gd name="T119" fmla="*/ 2147483647 h 261"/>
              <a:gd name="T120" fmla="*/ 2147483647 w 396"/>
              <a:gd name="T121" fmla="*/ 2147483647 h 2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96" h="261">
                <a:moveTo>
                  <a:pt x="199" y="261"/>
                </a:moveTo>
                <a:lnTo>
                  <a:pt x="214" y="259"/>
                </a:lnTo>
                <a:lnTo>
                  <a:pt x="234" y="256"/>
                </a:lnTo>
                <a:lnTo>
                  <a:pt x="256" y="252"/>
                </a:lnTo>
                <a:lnTo>
                  <a:pt x="280" y="247"/>
                </a:lnTo>
                <a:lnTo>
                  <a:pt x="304" y="244"/>
                </a:lnTo>
                <a:lnTo>
                  <a:pt x="328" y="242"/>
                </a:lnTo>
                <a:lnTo>
                  <a:pt x="351" y="241"/>
                </a:lnTo>
                <a:lnTo>
                  <a:pt x="369" y="241"/>
                </a:lnTo>
                <a:lnTo>
                  <a:pt x="377" y="242"/>
                </a:lnTo>
                <a:lnTo>
                  <a:pt x="386" y="243"/>
                </a:lnTo>
                <a:lnTo>
                  <a:pt x="392" y="245"/>
                </a:lnTo>
                <a:lnTo>
                  <a:pt x="396" y="245"/>
                </a:lnTo>
                <a:lnTo>
                  <a:pt x="375" y="233"/>
                </a:lnTo>
                <a:lnTo>
                  <a:pt x="356" y="217"/>
                </a:lnTo>
                <a:lnTo>
                  <a:pt x="340" y="198"/>
                </a:lnTo>
                <a:lnTo>
                  <a:pt x="327" y="176"/>
                </a:lnTo>
                <a:lnTo>
                  <a:pt x="316" y="154"/>
                </a:lnTo>
                <a:lnTo>
                  <a:pt x="308" y="129"/>
                </a:lnTo>
                <a:lnTo>
                  <a:pt x="302" y="104"/>
                </a:lnTo>
                <a:lnTo>
                  <a:pt x="300" y="80"/>
                </a:lnTo>
                <a:lnTo>
                  <a:pt x="289" y="79"/>
                </a:lnTo>
                <a:lnTo>
                  <a:pt x="276" y="75"/>
                </a:lnTo>
                <a:lnTo>
                  <a:pt x="261" y="68"/>
                </a:lnTo>
                <a:lnTo>
                  <a:pt x="245" y="60"/>
                </a:lnTo>
                <a:lnTo>
                  <a:pt x="230" y="49"/>
                </a:lnTo>
                <a:lnTo>
                  <a:pt x="217" y="36"/>
                </a:lnTo>
                <a:lnTo>
                  <a:pt x="206" y="23"/>
                </a:lnTo>
                <a:lnTo>
                  <a:pt x="198" y="7"/>
                </a:lnTo>
                <a:lnTo>
                  <a:pt x="185" y="14"/>
                </a:lnTo>
                <a:lnTo>
                  <a:pt x="167" y="20"/>
                </a:lnTo>
                <a:lnTo>
                  <a:pt x="146" y="24"/>
                </a:lnTo>
                <a:lnTo>
                  <a:pt x="122" y="27"/>
                </a:lnTo>
                <a:lnTo>
                  <a:pt x="95" y="26"/>
                </a:lnTo>
                <a:lnTo>
                  <a:pt x="66" y="22"/>
                </a:lnTo>
                <a:lnTo>
                  <a:pt x="35" y="14"/>
                </a:lnTo>
                <a:lnTo>
                  <a:pt x="3" y="0"/>
                </a:lnTo>
                <a:lnTo>
                  <a:pt x="11" y="10"/>
                </a:lnTo>
                <a:lnTo>
                  <a:pt x="19" y="23"/>
                </a:lnTo>
                <a:lnTo>
                  <a:pt x="25" y="36"/>
                </a:lnTo>
                <a:lnTo>
                  <a:pt x="29" y="53"/>
                </a:lnTo>
                <a:lnTo>
                  <a:pt x="31" y="70"/>
                </a:lnTo>
                <a:lnTo>
                  <a:pt x="27" y="90"/>
                </a:lnTo>
                <a:lnTo>
                  <a:pt x="17" y="111"/>
                </a:lnTo>
                <a:lnTo>
                  <a:pt x="0" y="135"/>
                </a:lnTo>
                <a:lnTo>
                  <a:pt x="20" y="140"/>
                </a:lnTo>
                <a:lnTo>
                  <a:pt x="39" y="147"/>
                </a:lnTo>
                <a:lnTo>
                  <a:pt x="57" y="155"/>
                </a:lnTo>
                <a:lnTo>
                  <a:pt x="74" y="166"/>
                </a:lnTo>
                <a:lnTo>
                  <a:pt x="87" y="178"/>
                </a:lnTo>
                <a:lnTo>
                  <a:pt x="96" y="195"/>
                </a:lnTo>
                <a:lnTo>
                  <a:pt x="102" y="215"/>
                </a:lnTo>
                <a:lnTo>
                  <a:pt x="99" y="237"/>
                </a:lnTo>
                <a:lnTo>
                  <a:pt x="110" y="236"/>
                </a:lnTo>
                <a:lnTo>
                  <a:pt x="122" y="235"/>
                </a:lnTo>
                <a:lnTo>
                  <a:pt x="134" y="235"/>
                </a:lnTo>
                <a:lnTo>
                  <a:pt x="146" y="237"/>
                </a:lnTo>
                <a:lnTo>
                  <a:pt x="158" y="240"/>
                </a:lnTo>
                <a:lnTo>
                  <a:pt x="171" y="244"/>
                </a:lnTo>
                <a:lnTo>
                  <a:pt x="185" y="252"/>
                </a:lnTo>
                <a:lnTo>
                  <a:pt x="199" y="261"/>
                </a:lnTo>
                <a:close/>
              </a:path>
            </a:pathLst>
          </a:custGeom>
          <a:solidFill>
            <a:srgbClr val="49A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94" name="Freeform 312"/>
          <p:cNvSpPr>
            <a:spLocks/>
          </p:cNvSpPr>
          <p:nvPr/>
        </p:nvSpPr>
        <p:spPr bwMode="auto">
          <a:xfrm>
            <a:off x="9740901" y="6135688"/>
            <a:ext cx="322263" cy="520700"/>
          </a:xfrm>
          <a:custGeom>
            <a:avLst/>
            <a:gdLst>
              <a:gd name="T0" fmla="*/ 2147483647 w 405"/>
              <a:gd name="T1" fmla="*/ 2147483647 h 328"/>
              <a:gd name="T2" fmla="*/ 2147483647 w 405"/>
              <a:gd name="T3" fmla="*/ 2147483647 h 328"/>
              <a:gd name="T4" fmla="*/ 2147483647 w 405"/>
              <a:gd name="T5" fmla="*/ 2147483647 h 328"/>
              <a:gd name="T6" fmla="*/ 2147483647 w 405"/>
              <a:gd name="T7" fmla="*/ 2147483647 h 328"/>
              <a:gd name="T8" fmla="*/ 2147483647 w 405"/>
              <a:gd name="T9" fmla="*/ 2147483647 h 328"/>
              <a:gd name="T10" fmla="*/ 2147483647 w 405"/>
              <a:gd name="T11" fmla="*/ 2147483647 h 328"/>
              <a:gd name="T12" fmla="*/ 2147483647 w 405"/>
              <a:gd name="T13" fmla="*/ 2147483647 h 328"/>
              <a:gd name="T14" fmla="*/ 2147483647 w 405"/>
              <a:gd name="T15" fmla="*/ 2147483647 h 328"/>
              <a:gd name="T16" fmla="*/ 2147483647 w 405"/>
              <a:gd name="T17" fmla="*/ 2147483647 h 328"/>
              <a:gd name="T18" fmla="*/ 2147483647 w 405"/>
              <a:gd name="T19" fmla="*/ 2147483647 h 328"/>
              <a:gd name="T20" fmla="*/ 2147483647 w 405"/>
              <a:gd name="T21" fmla="*/ 2147483647 h 328"/>
              <a:gd name="T22" fmla="*/ 2147483647 w 405"/>
              <a:gd name="T23" fmla="*/ 2147483647 h 328"/>
              <a:gd name="T24" fmla="*/ 2147483647 w 405"/>
              <a:gd name="T25" fmla="*/ 2147483647 h 328"/>
              <a:gd name="T26" fmla="*/ 2147483647 w 405"/>
              <a:gd name="T27" fmla="*/ 2147483647 h 328"/>
              <a:gd name="T28" fmla="*/ 2147483647 w 405"/>
              <a:gd name="T29" fmla="*/ 2147483647 h 328"/>
              <a:gd name="T30" fmla="*/ 2147483647 w 405"/>
              <a:gd name="T31" fmla="*/ 2147483647 h 328"/>
              <a:gd name="T32" fmla="*/ 2147483647 w 405"/>
              <a:gd name="T33" fmla="*/ 2147483647 h 328"/>
              <a:gd name="T34" fmla="*/ 2147483647 w 405"/>
              <a:gd name="T35" fmla="*/ 2147483647 h 328"/>
              <a:gd name="T36" fmla="*/ 2147483647 w 405"/>
              <a:gd name="T37" fmla="*/ 2147483647 h 328"/>
              <a:gd name="T38" fmla="*/ 2147483647 w 405"/>
              <a:gd name="T39" fmla="*/ 2147483647 h 328"/>
              <a:gd name="T40" fmla="*/ 2147483647 w 405"/>
              <a:gd name="T41" fmla="*/ 2147483647 h 328"/>
              <a:gd name="T42" fmla="*/ 2147483647 w 405"/>
              <a:gd name="T43" fmla="*/ 2147483647 h 328"/>
              <a:gd name="T44" fmla="*/ 2147483647 w 405"/>
              <a:gd name="T45" fmla="*/ 2147483647 h 328"/>
              <a:gd name="T46" fmla="*/ 2147483647 w 405"/>
              <a:gd name="T47" fmla="*/ 2147483647 h 328"/>
              <a:gd name="T48" fmla="*/ 2147483647 w 405"/>
              <a:gd name="T49" fmla="*/ 2147483647 h 328"/>
              <a:gd name="T50" fmla="*/ 2147483647 w 405"/>
              <a:gd name="T51" fmla="*/ 2147483647 h 328"/>
              <a:gd name="T52" fmla="*/ 2147483647 w 405"/>
              <a:gd name="T53" fmla="*/ 2147483647 h 328"/>
              <a:gd name="T54" fmla="*/ 2147483647 w 405"/>
              <a:gd name="T55" fmla="*/ 2147483647 h 328"/>
              <a:gd name="T56" fmla="*/ 2147483647 w 405"/>
              <a:gd name="T57" fmla="*/ 2147483647 h 328"/>
              <a:gd name="T58" fmla="*/ 2147483647 w 405"/>
              <a:gd name="T59" fmla="*/ 2147483647 h 328"/>
              <a:gd name="T60" fmla="*/ 2147483647 w 405"/>
              <a:gd name="T61" fmla="*/ 2147483647 h 328"/>
              <a:gd name="T62" fmla="*/ 2147483647 w 405"/>
              <a:gd name="T63" fmla="*/ 2147483647 h 328"/>
              <a:gd name="T64" fmla="*/ 2147483647 w 405"/>
              <a:gd name="T65" fmla="*/ 2147483647 h 328"/>
              <a:gd name="T66" fmla="*/ 2147483647 w 405"/>
              <a:gd name="T67" fmla="*/ 2147483647 h 328"/>
              <a:gd name="T68" fmla="*/ 2147483647 w 405"/>
              <a:gd name="T69" fmla="*/ 2147483647 h 328"/>
              <a:gd name="T70" fmla="*/ 2147483647 w 405"/>
              <a:gd name="T71" fmla="*/ 2147483647 h 328"/>
              <a:gd name="T72" fmla="*/ 2147483647 w 405"/>
              <a:gd name="T73" fmla="*/ 2147483647 h 328"/>
              <a:gd name="T74" fmla="*/ 2147483647 w 405"/>
              <a:gd name="T75" fmla="*/ 2147483647 h 328"/>
              <a:gd name="T76" fmla="*/ 2147483647 w 405"/>
              <a:gd name="T77" fmla="*/ 2147483647 h 328"/>
              <a:gd name="T78" fmla="*/ 2147483647 w 405"/>
              <a:gd name="T79" fmla="*/ 2147483647 h 3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05" h="328">
                <a:moveTo>
                  <a:pt x="53" y="155"/>
                </a:moveTo>
                <a:lnTo>
                  <a:pt x="59" y="155"/>
                </a:lnTo>
                <a:lnTo>
                  <a:pt x="65" y="156"/>
                </a:lnTo>
                <a:lnTo>
                  <a:pt x="75" y="157"/>
                </a:lnTo>
                <a:lnTo>
                  <a:pt x="87" y="157"/>
                </a:lnTo>
                <a:lnTo>
                  <a:pt x="100" y="158"/>
                </a:lnTo>
                <a:lnTo>
                  <a:pt x="114" y="157"/>
                </a:lnTo>
                <a:lnTo>
                  <a:pt x="130" y="156"/>
                </a:lnTo>
                <a:lnTo>
                  <a:pt x="146" y="154"/>
                </a:lnTo>
                <a:lnTo>
                  <a:pt x="163" y="151"/>
                </a:lnTo>
                <a:lnTo>
                  <a:pt x="179" y="147"/>
                </a:lnTo>
                <a:lnTo>
                  <a:pt x="197" y="141"/>
                </a:lnTo>
                <a:lnTo>
                  <a:pt x="214" y="132"/>
                </a:lnTo>
                <a:lnTo>
                  <a:pt x="230" y="123"/>
                </a:lnTo>
                <a:lnTo>
                  <a:pt x="245" y="111"/>
                </a:lnTo>
                <a:lnTo>
                  <a:pt x="259" y="96"/>
                </a:lnTo>
                <a:lnTo>
                  <a:pt x="272" y="79"/>
                </a:lnTo>
                <a:lnTo>
                  <a:pt x="281" y="63"/>
                </a:lnTo>
                <a:lnTo>
                  <a:pt x="290" y="50"/>
                </a:lnTo>
                <a:lnTo>
                  <a:pt x="297" y="38"/>
                </a:lnTo>
                <a:lnTo>
                  <a:pt x="305" y="27"/>
                </a:lnTo>
                <a:lnTo>
                  <a:pt x="312" y="19"/>
                </a:lnTo>
                <a:lnTo>
                  <a:pt x="318" y="13"/>
                </a:lnTo>
                <a:lnTo>
                  <a:pt x="326" y="10"/>
                </a:lnTo>
                <a:lnTo>
                  <a:pt x="336" y="8"/>
                </a:lnTo>
                <a:lnTo>
                  <a:pt x="345" y="8"/>
                </a:lnTo>
                <a:lnTo>
                  <a:pt x="356" y="7"/>
                </a:lnTo>
                <a:lnTo>
                  <a:pt x="365" y="6"/>
                </a:lnTo>
                <a:lnTo>
                  <a:pt x="375" y="5"/>
                </a:lnTo>
                <a:lnTo>
                  <a:pt x="383" y="4"/>
                </a:lnTo>
                <a:lnTo>
                  <a:pt x="391" y="3"/>
                </a:lnTo>
                <a:lnTo>
                  <a:pt x="399" y="1"/>
                </a:lnTo>
                <a:lnTo>
                  <a:pt x="404" y="0"/>
                </a:lnTo>
                <a:lnTo>
                  <a:pt x="404" y="1"/>
                </a:lnTo>
                <a:lnTo>
                  <a:pt x="404" y="3"/>
                </a:lnTo>
                <a:lnTo>
                  <a:pt x="405" y="4"/>
                </a:lnTo>
                <a:lnTo>
                  <a:pt x="405" y="6"/>
                </a:lnTo>
                <a:lnTo>
                  <a:pt x="372" y="14"/>
                </a:lnTo>
                <a:lnTo>
                  <a:pt x="347" y="28"/>
                </a:lnTo>
                <a:lnTo>
                  <a:pt x="328" y="46"/>
                </a:lnTo>
                <a:lnTo>
                  <a:pt x="313" y="67"/>
                </a:lnTo>
                <a:lnTo>
                  <a:pt x="304" y="87"/>
                </a:lnTo>
                <a:lnTo>
                  <a:pt x="298" y="107"/>
                </a:lnTo>
                <a:lnTo>
                  <a:pt x="294" y="124"/>
                </a:lnTo>
                <a:lnTo>
                  <a:pt x="293" y="138"/>
                </a:lnTo>
                <a:lnTo>
                  <a:pt x="292" y="149"/>
                </a:lnTo>
                <a:lnTo>
                  <a:pt x="293" y="162"/>
                </a:lnTo>
                <a:lnTo>
                  <a:pt x="296" y="179"/>
                </a:lnTo>
                <a:lnTo>
                  <a:pt x="300" y="195"/>
                </a:lnTo>
                <a:lnTo>
                  <a:pt x="288" y="196"/>
                </a:lnTo>
                <a:lnTo>
                  <a:pt x="273" y="202"/>
                </a:lnTo>
                <a:lnTo>
                  <a:pt x="257" y="209"/>
                </a:lnTo>
                <a:lnTo>
                  <a:pt x="241" y="220"/>
                </a:lnTo>
                <a:lnTo>
                  <a:pt x="227" y="232"/>
                </a:lnTo>
                <a:lnTo>
                  <a:pt x="218" y="247"/>
                </a:lnTo>
                <a:lnTo>
                  <a:pt x="213" y="262"/>
                </a:lnTo>
                <a:lnTo>
                  <a:pt x="215" y="279"/>
                </a:lnTo>
                <a:lnTo>
                  <a:pt x="199" y="279"/>
                </a:lnTo>
                <a:lnTo>
                  <a:pt x="178" y="281"/>
                </a:lnTo>
                <a:lnTo>
                  <a:pt x="155" y="285"/>
                </a:lnTo>
                <a:lnTo>
                  <a:pt x="131" y="291"/>
                </a:lnTo>
                <a:lnTo>
                  <a:pt x="107" y="299"/>
                </a:lnTo>
                <a:lnTo>
                  <a:pt x="84" y="309"/>
                </a:lnTo>
                <a:lnTo>
                  <a:pt x="67" y="318"/>
                </a:lnTo>
                <a:lnTo>
                  <a:pt x="53" y="328"/>
                </a:lnTo>
                <a:lnTo>
                  <a:pt x="56" y="314"/>
                </a:lnTo>
                <a:lnTo>
                  <a:pt x="56" y="298"/>
                </a:lnTo>
                <a:lnTo>
                  <a:pt x="53" y="281"/>
                </a:lnTo>
                <a:lnTo>
                  <a:pt x="48" y="262"/>
                </a:lnTo>
                <a:lnTo>
                  <a:pt x="40" y="246"/>
                </a:lnTo>
                <a:lnTo>
                  <a:pt x="29" y="229"/>
                </a:lnTo>
                <a:lnTo>
                  <a:pt x="16" y="216"/>
                </a:lnTo>
                <a:lnTo>
                  <a:pt x="0" y="206"/>
                </a:lnTo>
                <a:lnTo>
                  <a:pt x="12" y="206"/>
                </a:lnTo>
                <a:lnTo>
                  <a:pt x="24" y="204"/>
                </a:lnTo>
                <a:lnTo>
                  <a:pt x="36" y="199"/>
                </a:lnTo>
                <a:lnTo>
                  <a:pt x="47" y="194"/>
                </a:lnTo>
                <a:lnTo>
                  <a:pt x="55" y="188"/>
                </a:lnTo>
                <a:lnTo>
                  <a:pt x="59" y="179"/>
                </a:lnTo>
                <a:lnTo>
                  <a:pt x="59" y="168"/>
                </a:lnTo>
                <a:lnTo>
                  <a:pt x="53" y="155"/>
                </a:lnTo>
                <a:close/>
              </a:path>
            </a:pathLst>
          </a:custGeom>
          <a:solidFill>
            <a:srgbClr val="49A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95" name="Freeform 313"/>
          <p:cNvSpPr>
            <a:spLocks/>
          </p:cNvSpPr>
          <p:nvPr/>
        </p:nvSpPr>
        <p:spPr bwMode="auto">
          <a:xfrm>
            <a:off x="10106025" y="6291263"/>
            <a:ext cx="26988" cy="44450"/>
          </a:xfrm>
          <a:custGeom>
            <a:avLst/>
            <a:gdLst>
              <a:gd name="T0" fmla="*/ 2147483647 w 33"/>
              <a:gd name="T1" fmla="*/ 2147483647 h 28"/>
              <a:gd name="T2" fmla="*/ 2147483647 w 33"/>
              <a:gd name="T3" fmla="*/ 2147483647 h 28"/>
              <a:gd name="T4" fmla="*/ 2147483647 w 33"/>
              <a:gd name="T5" fmla="*/ 2147483647 h 28"/>
              <a:gd name="T6" fmla="*/ 2147483647 w 33"/>
              <a:gd name="T7" fmla="*/ 2147483647 h 28"/>
              <a:gd name="T8" fmla="*/ 2147483647 w 33"/>
              <a:gd name="T9" fmla="*/ 2147483647 h 28"/>
              <a:gd name="T10" fmla="*/ 2147483647 w 33"/>
              <a:gd name="T11" fmla="*/ 2147483647 h 28"/>
              <a:gd name="T12" fmla="*/ 2147483647 w 33"/>
              <a:gd name="T13" fmla="*/ 2147483647 h 28"/>
              <a:gd name="T14" fmla="*/ 2147483647 w 33"/>
              <a:gd name="T15" fmla="*/ 2147483647 h 28"/>
              <a:gd name="T16" fmla="*/ 0 w 33"/>
              <a:gd name="T17" fmla="*/ 2147483647 h 28"/>
              <a:gd name="T18" fmla="*/ 2147483647 w 33"/>
              <a:gd name="T19" fmla="*/ 2147483647 h 28"/>
              <a:gd name="T20" fmla="*/ 2147483647 w 33"/>
              <a:gd name="T21" fmla="*/ 2147483647 h 28"/>
              <a:gd name="T22" fmla="*/ 2147483647 w 33"/>
              <a:gd name="T23" fmla="*/ 2147483647 h 28"/>
              <a:gd name="T24" fmla="*/ 2147483647 w 33"/>
              <a:gd name="T25" fmla="*/ 0 h 28"/>
              <a:gd name="T26" fmla="*/ 2147483647 w 33"/>
              <a:gd name="T27" fmla="*/ 2147483647 h 28"/>
              <a:gd name="T28" fmla="*/ 2147483647 w 33"/>
              <a:gd name="T29" fmla="*/ 2147483647 h 28"/>
              <a:gd name="T30" fmla="*/ 2147483647 w 33"/>
              <a:gd name="T31" fmla="*/ 2147483647 h 28"/>
              <a:gd name="T32" fmla="*/ 2147483647 w 33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3" h="28">
                <a:moveTo>
                  <a:pt x="33" y="18"/>
                </a:moveTo>
                <a:lnTo>
                  <a:pt x="31" y="23"/>
                </a:lnTo>
                <a:lnTo>
                  <a:pt x="27" y="27"/>
                </a:lnTo>
                <a:lnTo>
                  <a:pt x="21" y="28"/>
                </a:lnTo>
                <a:lnTo>
                  <a:pt x="15" y="27"/>
                </a:lnTo>
                <a:lnTo>
                  <a:pt x="8" y="25"/>
                </a:lnTo>
                <a:lnTo>
                  <a:pt x="4" y="22"/>
                </a:lnTo>
                <a:lnTo>
                  <a:pt x="1" y="18"/>
                </a:lnTo>
                <a:lnTo>
                  <a:pt x="0" y="13"/>
                </a:lnTo>
                <a:lnTo>
                  <a:pt x="3" y="8"/>
                </a:lnTo>
                <a:lnTo>
                  <a:pt x="7" y="4"/>
                </a:lnTo>
                <a:lnTo>
                  <a:pt x="12" y="1"/>
                </a:lnTo>
                <a:lnTo>
                  <a:pt x="17" y="0"/>
                </a:lnTo>
                <a:lnTo>
                  <a:pt x="23" y="3"/>
                </a:lnTo>
                <a:lnTo>
                  <a:pt x="29" y="7"/>
                </a:lnTo>
                <a:lnTo>
                  <a:pt x="33" y="13"/>
                </a:lnTo>
                <a:lnTo>
                  <a:pt x="33" y="18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96" name="Freeform 314"/>
          <p:cNvSpPr>
            <a:spLocks/>
          </p:cNvSpPr>
          <p:nvPr/>
        </p:nvSpPr>
        <p:spPr bwMode="auto">
          <a:xfrm>
            <a:off x="10053639" y="6223000"/>
            <a:ext cx="28575" cy="44450"/>
          </a:xfrm>
          <a:custGeom>
            <a:avLst/>
            <a:gdLst>
              <a:gd name="T0" fmla="*/ 2147483647 w 37"/>
              <a:gd name="T1" fmla="*/ 2147483647 h 28"/>
              <a:gd name="T2" fmla="*/ 2147483647 w 37"/>
              <a:gd name="T3" fmla="*/ 2147483647 h 28"/>
              <a:gd name="T4" fmla="*/ 2147483647 w 37"/>
              <a:gd name="T5" fmla="*/ 2147483647 h 28"/>
              <a:gd name="T6" fmla="*/ 2147483647 w 37"/>
              <a:gd name="T7" fmla="*/ 2147483647 h 28"/>
              <a:gd name="T8" fmla="*/ 2147483647 w 37"/>
              <a:gd name="T9" fmla="*/ 2147483647 h 28"/>
              <a:gd name="T10" fmla="*/ 0 w 37"/>
              <a:gd name="T11" fmla="*/ 2147483647 h 28"/>
              <a:gd name="T12" fmla="*/ 0 w 37"/>
              <a:gd name="T13" fmla="*/ 2147483647 h 28"/>
              <a:gd name="T14" fmla="*/ 2147483647 w 37"/>
              <a:gd name="T15" fmla="*/ 2147483647 h 28"/>
              <a:gd name="T16" fmla="*/ 2147483647 w 37"/>
              <a:gd name="T17" fmla="*/ 2147483647 h 28"/>
              <a:gd name="T18" fmla="*/ 2147483647 w 37"/>
              <a:gd name="T19" fmla="*/ 0 h 28"/>
              <a:gd name="T20" fmla="*/ 2147483647 w 37"/>
              <a:gd name="T21" fmla="*/ 0 h 28"/>
              <a:gd name="T22" fmla="*/ 2147483647 w 37"/>
              <a:gd name="T23" fmla="*/ 2147483647 h 28"/>
              <a:gd name="T24" fmla="*/ 2147483647 w 37"/>
              <a:gd name="T25" fmla="*/ 2147483647 h 28"/>
              <a:gd name="T26" fmla="*/ 2147483647 w 37"/>
              <a:gd name="T27" fmla="*/ 2147483647 h 28"/>
              <a:gd name="T28" fmla="*/ 2147483647 w 37"/>
              <a:gd name="T29" fmla="*/ 2147483647 h 28"/>
              <a:gd name="T30" fmla="*/ 2147483647 w 37"/>
              <a:gd name="T31" fmla="*/ 2147483647 h 28"/>
              <a:gd name="T32" fmla="*/ 2147483647 w 37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7" h="28">
                <a:moveTo>
                  <a:pt x="32" y="26"/>
                </a:moveTo>
                <a:lnTo>
                  <a:pt x="26" y="28"/>
                </a:lnTo>
                <a:lnTo>
                  <a:pt x="18" y="28"/>
                </a:lnTo>
                <a:lnTo>
                  <a:pt x="8" y="26"/>
                </a:lnTo>
                <a:lnTo>
                  <a:pt x="3" y="23"/>
                </a:lnTo>
                <a:lnTo>
                  <a:pt x="0" y="18"/>
                </a:lnTo>
                <a:lnTo>
                  <a:pt x="0" y="13"/>
                </a:lnTo>
                <a:lnTo>
                  <a:pt x="3" y="6"/>
                </a:lnTo>
                <a:lnTo>
                  <a:pt x="6" y="2"/>
                </a:lnTo>
                <a:lnTo>
                  <a:pt x="12" y="0"/>
                </a:lnTo>
                <a:lnTo>
                  <a:pt x="20" y="0"/>
                </a:lnTo>
                <a:lnTo>
                  <a:pt x="28" y="3"/>
                </a:lnTo>
                <a:lnTo>
                  <a:pt x="32" y="7"/>
                </a:lnTo>
                <a:lnTo>
                  <a:pt x="35" y="13"/>
                </a:lnTo>
                <a:lnTo>
                  <a:pt x="37" y="18"/>
                </a:lnTo>
                <a:lnTo>
                  <a:pt x="37" y="22"/>
                </a:lnTo>
                <a:lnTo>
                  <a:pt x="32" y="26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97" name="Freeform 315"/>
          <p:cNvSpPr>
            <a:spLocks/>
          </p:cNvSpPr>
          <p:nvPr/>
        </p:nvSpPr>
        <p:spPr bwMode="auto">
          <a:xfrm>
            <a:off x="10123489" y="6180139"/>
            <a:ext cx="28575" cy="46037"/>
          </a:xfrm>
          <a:custGeom>
            <a:avLst/>
            <a:gdLst>
              <a:gd name="T0" fmla="*/ 2147483647 w 37"/>
              <a:gd name="T1" fmla="*/ 2147483647 h 29"/>
              <a:gd name="T2" fmla="*/ 2147483647 w 37"/>
              <a:gd name="T3" fmla="*/ 2147483647 h 29"/>
              <a:gd name="T4" fmla="*/ 2147483647 w 37"/>
              <a:gd name="T5" fmla="*/ 2147483647 h 29"/>
              <a:gd name="T6" fmla="*/ 2147483647 w 37"/>
              <a:gd name="T7" fmla="*/ 2147483647 h 29"/>
              <a:gd name="T8" fmla="*/ 2147483647 w 37"/>
              <a:gd name="T9" fmla="*/ 2147483647 h 29"/>
              <a:gd name="T10" fmla="*/ 0 w 37"/>
              <a:gd name="T11" fmla="*/ 2147483647 h 29"/>
              <a:gd name="T12" fmla="*/ 2147483647 w 37"/>
              <a:gd name="T13" fmla="*/ 2147483647 h 29"/>
              <a:gd name="T14" fmla="*/ 2147483647 w 37"/>
              <a:gd name="T15" fmla="*/ 2147483647 h 29"/>
              <a:gd name="T16" fmla="*/ 2147483647 w 37"/>
              <a:gd name="T17" fmla="*/ 2147483647 h 29"/>
              <a:gd name="T18" fmla="*/ 2147483647 w 37"/>
              <a:gd name="T19" fmla="*/ 2147483647 h 29"/>
              <a:gd name="T20" fmla="*/ 2147483647 w 37"/>
              <a:gd name="T21" fmla="*/ 0 h 29"/>
              <a:gd name="T22" fmla="*/ 2147483647 w 37"/>
              <a:gd name="T23" fmla="*/ 2147483647 h 29"/>
              <a:gd name="T24" fmla="*/ 2147483647 w 37"/>
              <a:gd name="T25" fmla="*/ 2147483647 h 29"/>
              <a:gd name="T26" fmla="*/ 2147483647 w 37"/>
              <a:gd name="T27" fmla="*/ 2147483647 h 29"/>
              <a:gd name="T28" fmla="*/ 2147483647 w 37"/>
              <a:gd name="T29" fmla="*/ 2147483647 h 29"/>
              <a:gd name="T30" fmla="*/ 2147483647 w 37"/>
              <a:gd name="T31" fmla="*/ 2147483647 h 29"/>
              <a:gd name="T32" fmla="*/ 2147483647 w 37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7" h="29">
                <a:moveTo>
                  <a:pt x="33" y="25"/>
                </a:moveTo>
                <a:lnTo>
                  <a:pt x="27" y="28"/>
                </a:lnTo>
                <a:lnTo>
                  <a:pt x="19" y="29"/>
                </a:lnTo>
                <a:lnTo>
                  <a:pt x="11" y="29"/>
                </a:lnTo>
                <a:lnTo>
                  <a:pt x="4" y="25"/>
                </a:lnTo>
                <a:lnTo>
                  <a:pt x="0" y="19"/>
                </a:lnTo>
                <a:lnTo>
                  <a:pt x="2" y="13"/>
                </a:lnTo>
                <a:lnTo>
                  <a:pt x="4" y="8"/>
                </a:lnTo>
                <a:lnTo>
                  <a:pt x="10" y="3"/>
                </a:lnTo>
                <a:lnTo>
                  <a:pt x="15" y="1"/>
                </a:lnTo>
                <a:lnTo>
                  <a:pt x="22" y="0"/>
                </a:lnTo>
                <a:lnTo>
                  <a:pt x="28" y="1"/>
                </a:lnTo>
                <a:lnTo>
                  <a:pt x="34" y="5"/>
                </a:lnTo>
                <a:lnTo>
                  <a:pt x="37" y="10"/>
                </a:lnTo>
                <a:lnTo>
                  <a:pt x="37" y="16"/>
                </a:lnTo>
                <a:lnTo>
                  <a:pt x="35" y="21"/>
                </a:lnTo>
                <a:lnTo>
                  <a:pt x="33" y="25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98" name="Freeform 316"/>
          <p:cNvSpPr>
            <a:spLocks/>
          </p:cNvSpPr>
          <p:nvPr/>
        </p:nvSpPr>
        <p:spPr bwMode="auto">
          <a:xfrm>
            <a:off x="10164763" y="6245226"/>
            <a:ext cx="30162" cy="42863"/>
          </a:xfrm>
          <a:custGeom>
            <a:avLst/>
            <a:gdLst>
              <a:gd name="T0" fmla="*/ 2147483647 w 36"/>
              <a:gd name="T1" fmla="*/ 2147483647 h 27"/>
              <a:gd name="T2" fmla="*/ 2147483647 w 36"/>
              <a:gd name="T3" fmla="*/ 2147483647 h 27"/>
              <a:gd name="T4" fmla="*/ 2147483647 w 36"/>
              <a:gd name="T5" fmla="*/ 2147483647 h 27"/>
              <a:gd name="T6" fmla="*/ 2147483647 w 36"/>
              <a:gd name="T7" fmla="*/ 2147483647 h 27"/>
              <a:gd name="T8" fmla="*/ 2147483647 w 36"/>
              <a:gd name="T9" fmla="*/ 2147483647 h 27"/>
              <a:gd name="T10" fmla="*/ 2147483647 w 36"/>
              <a:gd name="T11" fmla="*/ 2147483647 h 27"/>
              <a:gd name="T12" fmla="*/ 2147483647 w 36"/>
              <a:gd name="T13" fmla="*/ 2147483647 h 27"/>
              <a:gd name="T14" fmla="*/ 2147483647 w 36"/>
              <a:gd name="T15" fmla="*/ 0 h 27"/>
              <a:gd name="T16" fmla="*/ 2147483647 w 36"/>
              <a:gd name="T17" fmla="*/ 2147483647 h 27"/>
              <a:gd name="T18" fmla="*/ 2147483647 w 36"/>
              <a:gd name="T19" fmla="*/ 2147483647 h 27"/>
              <a:gd name="T20" fmla="*/ 0 w 36"/>
              <a:gd name="T21" fmla="*/ 2147483647 h 27"/>
              <a:gd name="T22" fmla="*/ 0 w 36"/>
              <a:gd name="T23" fmla="*/ 2147483647 h 27"/>
              <a:gd name="T24" fmla="*/ 0 w 36"/>
              <a:gd name="T25" fmla="*/ 2147483647 h 27"/>
              <a:gd name="T26" fmla="*/ 2147483647 w 36"/>
              <a:gd name="T27" fmla="*/ 2147483647 h 27"/>
              <a:gd name="T28" fmla="*/ 2147483647 w 36"/>
              <a:gd name="T29" fmla="*/ 2147483647 h 27"/>
              <a:gd name="T30" fmla="*/ 2147483647 w 36"/>
              <a:gd name="T31" fmla="*/ 2147483647 h 27"/>
              <a:gd name="T32" fmla="*/ 2147483647 w 36"/>
              <a:gd name="T33" fmla="*/ 2147483647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6" h="27">
                <a:moveTo>
                  <a:pt x="28" y="27"/>
                </a:moveTo>
                <a:lnTo>
                  <a:pt x="33" y="23"/>
                </a:lnTo>
                <a:lnTo>
                  <a:pt x="36" y="17"/>
                </a:lnTo>
                <a:lnTo>
                  <a:pt x="36" y="11"/>
                </a:lnTo>
                <a:lnTo>
                  <a:pt x="35" y="6"/>
                </a:lnTo>
                <a:lnTo>
                  <a:pt x="29" y="3"/>
                </a:lnTo>
                <a:lnTo>
                  <a:pt x="21" y="1"/>
                </a:lnTo>
                <a:lnTo>
                  <a:pt x="12" y="0"/>
                </a:lnTo>
                <a:lnTo>
                  <a:pt x="5" y="2"/>
                </a:lnTo>
                <a:lnTo>
                  <a:pt x="1" y="5"/>
                </a:lnTo>
                <a:lnTo>
                  <a:pt x="0" y="9"/>
                </a:lnTo>
                <a:lnTo>
                  <a:pt x="0" y="14"/>
                </a:lnTo>
                <a:lnTo>
                  <a:pt x="0" y="18"/>
                </a:lnTo>
                <a:lnTo>
                  <a:pt x="4" y="22"/>
                </a:lnTo>
                <a:lnTo>
                  <a:pt x="12" y="25"/>
                </a:lnTo>
                <a:lnTo>
                  <a:pt x="21" y="27"/>
                </a:lnTo>
                <a:lnTo>
                  <a:pt x="28" y="27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199" name="Freeform 317"/>
          <p:cNvSpPr>
            <a:spLocks/>
          </p:cNvSpPr>
          <p:nvPr/>
        </p:nvSpPr>
        <p:spPr bwMode="auto">
          <a:xfrm>
            <a:off x="10191750" y="6169025"/>
            <a:ext cx="25400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0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0 h 25"/>
              <a:gd name="T26" fmla="*/ 2147483647 w 33"/>
              <a:gd name="T27" fmla="*/ 0 h 25"/>
              <a:gd name="T28" fmla="*/ 2147483647 w 33"/>
              <a:gd name="T29" fmla="*/ 2147483647 h 25"/>
              <a:gd name="T30" fmla="*/ 2147483647 w 33"/>
              <a:gd name="T31" fmla="*/ 2147483647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3" h="25">
                <a:moveTo>
                  <a:pt x="33" y="10"/>
                </a:moveTo>
                <a:lnTo>
                  <a:pt x="33" y="15"/>
                </a:lnTo>
                <a:lnTo>
                  <a:pt x="31" y="19"/>
                </a:lnTo>
                <a:lnTo>
                  <a:pt x="27" y="23"/>
                </a:lnTo>
                <a:lnTo>
                  <a:pt x="19" y="25"/>
                </a:lnTo>
                <a:lnTo>
                  <a:pt x="11" y="25"/>
                </a:lnTo>
                <a:lnTo>
                  <a:pt x="6" y="23"/>
                </a:lnTo>
                <a:lnTo>
                  <a:pt x="2" y="20"/>
                </a:lnTo>
                <a:lnTo>
                  <a:pt x="0" y="16"/>
                </a:lnTo>
                <a:lnTo>
                  <a:pt x="2" y="12"/>
                </a:lnTo>
                <a:lnTo>
                  <a:pt x="4" y="6"/>
                </a:lnTo>
                <a:lnTo>
                  <a:pt x="10" y="2"/>
                </a:lnTo>
                <a:lnTo>
                  <a:pt x="14" y="0"/>
                </a:lnTo>
                <a:lnTo>
                  <a:pt x="19" y="0"/>
                </a:lnTo>
                <a:lnTo>
                  <a:pt x="26" y="3"/>
                </a:lnTo>
                <a:lnTo>
                  <a:pt x="31" y="6"/>
                </a:lnTo>
                <a:lnTo>
                  <a:pt x="33" y="10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200" name="Freeform 318"/>
          <p:cNvSpPr>
            <a:spLocks/>
          </p:cNvSpPr>
          <p:nvPr/>
        </p:nvSpPr>
        <p:spPr bwMode="auto">
          <a:xfrm>
            <a:off x="10155239" y="6096000"/>
            <a:ext cx="22225" cy="44450"/>
          </a:xfrm>
          <a:custGeom>
            <a:avLst/>
            <a:gdLst>
              <a:gd name="T0" fmla="*/ 2147483647 w 28"/>
              <a:gd name="T1" fmla="*/ 0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2147483647 w 28"/>
              <a:gd name="T11" fmla="*/ 2147483647 h 28"/>
              <a:gd name="T12" fmla="*/ 2147483647 w 28"/>
              <a:gd name="T13" fmla="*/ 2147483647 h 28"/>
              <a:gd name="T14" fmla="*/ 2147483647 w 28"/>
              <a:gd name="T15" fmla="*/ 2147483647 h 28"/>
              <a:gd name="T16" fmla="*/ 2147483647 w 28"/>
              <a:gd name="T17" fmla="*/ 2147483647 h 28"/>
              <a:gd name="T18" fmla="*/ 2147483647 w 28"/>
              <a:gd name="T19" fmla="*/ 2147483647 h 28"/>
              <a:gd name="T20" fmla="*/ 2147483647 w 28"/>
              <a:gd name="T21" fmla="*/ 2147483647 h 28"/>
              <a:gd name="T22" fmla="*/ 0 w 28"/>
              <a:gd name="T23" fmla="*/ 2147483647 h 28"/>
              <a:gd name="T24" fmla="*/ 0 w 28"/>
              <a:gd name="T25" fmla="*/ 2147483647 h 28"/>
              <a:gd name="T26" fmla="*/ 2147483647 w 28"/>
              <a:gd name="T27" fmla="*/ 2147483647 h 28"/>
              <a:gd name="T28" fmla="*/ 2147483647 w 28"/>
              <a:gd name="T29" fmla="*/ 2147483647 h 28"/>
              <a:gd name="T30" fmla="*/ 2147483647 w 28"/>
              <a:gd name="T31" fmla="*/ 2147483647 h 28"/>
              <a:gd name="T32" fmla="*/ 2147483647 w 28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8" h="28">
                <a:moveTo>
                  <a:pt x="20" y="0"/>
                </a:moveTo>
                <a:lnTo>
                  <a:pt x="25" y="2"/>
                </a:lnTo>
                <a:lnTo>
                  <a:pt x="28" y="5"/>
                </a:lnTo>
                <a:lnTo>
                  <a:pt x="28" y="10"/>
                </a:lnTo>
                <a:lnTo>
                  <a:pt x="28" y="16"/>
                </a:lnTo>
                <a:lnTo>
                  <a:pt x="24" y="21"/>
                </a:lnTo>
                <a:lnTo>
                  <a:pt x="18" y="25"/>
                </a:lnTo>
                <a:lnTo>
                  <a:pt x="13" y="27"/>
                </a:lnTo>
                <a:lnTo>
                  <a:pt x="8" y="28"/>
                </a:lnTo>
                <a:lnTo>
                  <a:pt x="4" y="27"/>
                </a:lnTo>
                <a:lnTo>
                  <a:pt x="1" y="22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6" y="4"/>
                </a:lnTo>
                <a:lnTo>
                  <a:pt x="13" y="1"/>
                </a:lnTo>
                <a:lnTo>
                  <a:pt x="20" y="0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201" name="Freeform 319"/>
          <p:cNvSpPr>
            <a:spLocks/>
          </p:cNvSpPr>
          <p:nvPr/>
        </p:nvSpPr>
        <p:spPr bwMode="auto">
          <a:xfrm>
            <a:off x="10107614" y="6126164"/>
            <a:ext cx="28575" cy="47625"/>
          </a:xfrm>
          <a:custGeom>
            <a:avLst/>
            <a:gdLst>
              <a:gd name="T0" fmla="*/ 2147483647 w 34"/>
              <a:gd name="T1" fmla="*/ 2147483647 h 30"/>
              <a:gd name="T2" fmla="*/ 2147483647 w 34"/>
              <a:gd name="T3" fmla="*/ 2147483647 h 30"/>
              <a:gd name="T4" fmla="*/ 2147483647 w 34"/>
              <a:gd name="T5" fmla="*/ 2147483647 h 30"/>
              <a:gd name="T6" fmla="*/ 2147483647 w 34"/>
              <a:gd name="T7" fmla="*/ 2147483647 h 30"/>
              <a:gd name="T8" fmla="*/ 2147483647 w 34"/>
              <a:gd name="T9" fmla="*/ 2147483647 h 30"/>
              <a:gd name="T10" fmla="*/ 2147483647 w 34"/>
              <a:gd name="T11" fmla="*/ 2147483647 h 30"/>
              <a:gd name="T12" fmla="*/ 0 w 34"/>
              <a:gd name="T13" fmla="*/ 2147483647 h 30"/>
              <a:gd name="T14" fmla="*/ 0 w 34"/>
              <a:gd name="T15" fmla="*/ 2147483647 h 30"/>
              <a:gd name="T16" fmla="*/ 2147483647 w 34"/>
              <a:gd name="T17" fmla="*/ 2147483647 h 30"/>
              <a:gd name="T18" fmla="*/ 2147483647 w 34"/>
              <a:gd name="T19" fmla="*/ 2147483647 h 30"/>
              <a:gd name="T20" fmla="*/ 2147483647 w 34"/>
              <a:gd name="T21" fmla="*/ 2147483647 h 30"/>
              <a:gd name="T22" fmla="*/ 2147483647 w 34"/>
              <a:gd name="T23" fmla="*/ 2147483647 h 30"/>
              <a:gd name="T24" fmla="*/ 2147483647 w 34"/>
              <a:gd name="T25" fmla="*/ 0 h 30"/>
              <a:gd name="T26" fmla="*/ 2147483647 w 34"/>
              <a:gd name="T27" fmla="*/ 2147483647 h 30"/>
              <a:gd name="T28" fmla="*/ 2147483647 w 34"/>
              <a:gd name="T29" fmla="*/ 2147483647 h 30"/>
              <a:gd name="T30" fmla="*/ 2147483647 w 34"/>
              <a:gd name="T31" fmla="*/ 2147483647 h 30"/>
              <a:gd name="T32" fmla="*/ 2147483647 w 34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30">
                <a:moveTo>
                  <a:pt x="32" y="16"/>
                </a:moveTo>
                <a:lnTo>
                  <a:pt x="28" y="21"/>
                </a:lnTo>
                <a:lnTo>
                  <a:pt x="24" y="26"/>
                </a:lnTo>
                <a:lnTo>
                  <a:pt x="18" y="29"/>
                </a:lnTo>
                <a:lnTo>
                  <a:pt x="10" y="30"/>
                </a:lnTo>
                <a:lnTo>
                  <a:pt x="4" y="28"/>
                </a:lnTo>
                <a:lnTo>
                  <a:pt x="0" y="25"/>
                </a:lnTo>
                <a:lnTo>
                  <a:pt x="0" y="20"/>
                </a:lnTo>
                <a:lnTo>
                  <a:pt x="1" y="14"/>
                </a:lnTo>
                <a:lnTo>
                  <a:pt x="5" y="9"/>
                </a:lnTo>
                <a:lnTo>
                  <a:pt x="12" y="3"/>
                </a:lnTo>
                <a:lnTo>
                  <a:pt x="18" y="1"/>
                </a:lnTo>
                <a:lnTo>
                  <a:pt x="25" y="0"/>
                </a:lnTo>
                <a:lnTo>
                  <a:pt x="29" y="1"/>
                </a:lnTo>
                <a:lnTo>
                  <a:pt x="33" y="6"/>
                </a:lnTo>
                <a:lnTo>
                  <a:pt x="34" y="11"/>
                </a:lnTo>
                <a:lnTo>
                  <a:pt x="32" y="16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202" name="Freeform 320"/>
          <p:cNvSpPr>
            <a:spLocks/>
          </p:cNvSpPr>
          <p:nvPr/>
        </p:nvSpPr>
        <p:spPr bwMode="auto">
          <a:xfrm>
            <a:off x="10075863" y="6118226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0 w 34"/>
              <a:gd name="T5" fmla="*/ 2147483647 h 26"/>
              <a:gd name="T6" fmla="*/ 0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0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2147483647 w 34"/>
              <a:gd name="T29" fmla="*/ 2147483647 h 26"/>
              <a:gd name="T30" fmla="*/ 2147483647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26">
                <a:moveTo>
                  <a:pt x="5" y="23"/>
                </a:moveTo>
                <a:lnTo>
                  <a:pt x="1" y="20"/>
                </a:lnTo>
                <a:lnTo>
                  <a:pt x="0" y="16"/>
                </a:lnTo>
                <a:lnTo>
                  <a:pt x="0" y="12"/>
                </a:lnTo>
                <a:lnTo>
                  <a:pt x="3" y="7"/>
                </a:lnTo>
                <a:lnTo>
                  <a:pt x="8" y="4"/>
                </a:lnTo>
                <a:lnTo>
                  <a:pt x="14" y="1"/>
                </a:lnTo>
                <a:lnTo>
                  <a:pt x="19" y="0"/>
                </a:lnTo>
                <a:lnTo>
                  <a:pt x="24" y="1"/>
                </a:lnTo>
                <a:lnTo>
                  <a:pt x="30" y="3"/>
                </a:lnTo>
                <a:lnTo>
                  <a:pt x="32" y="7"/>
                </a:lnTo>
                <a:lnTo>
                  <a:pt x="34" y="13"/>
                </a:lnTo>
                <a:lnTo>
                  <a:pt x="32" y="17"/>
                </a:lnTo>
                <a:lnTo>
                  <a:pt x="27" y="21"/>
                </a:lnTo>
                <a:lnTo>
                  <a:pt x="22" y="25"/>
                </a:lnTo>
                <a:lnTo>
                  <a:pt x="14" y="26"/>
                </a:lnTo>
                <a:lnTo>
                  <a:pt x="5" y="23"/>
                </a:lnTo>
                <a:close/>
              </a:path>
            </a:pathLst>
          </a:custGeom>
          <a:solidFill>
            <a:srgbClr val="0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203" name="Freeform 321"/>
          <p:cNvSpPr>
            <a:spLocks/>
          </p:cNvSpPr>
          <p:nvPr/>
        </p:nvSpPr>
        <p:spPr bwMode="auto">
          <a:xfrm>
            <a:off x="10182226" y="5908676"/>
            <a:ext cx="227013" cy="227013"/>
          </a:xfrm>
          <a:custGeom>
            <a:avLst/>
            <a:gdLst>
              <a:gd name="T0" fmla="*/ 2147483647 w 287"/>
              <a:gd name="T1" fmla="*/ 2147483647 h 143"/>
              <a:gd name="T2" fmla="*/ 2147483647 w 287"/>
              <a:gd name="T3" fmla="*/ 2147483647 h 143"/>
              <a:gd name="T4" fmla="*/ 2147483647 w 287"/>
              <a:gd name="T5" fmla="*/ 2147483647 h 143"/>
              <a:gd name="T6" fmla="*/ 2147483647 w 287"/>
              <a:gd name="T7" fmla="*/ 2147483647 h 143"/>
              <a:gd name="T8" fmla="*/ 2147483647 w 287"/>
              <a:gd name="T9" fmla="*/ 2147483647 h 143"/>
              <a:gd name="T10" fmla="*/ 2147483647 w 287"/>
              <a:gd name="T11" fmla="*/ 2147483647 h 143"/>
              <a:gd name="T12" fmla="*/ 2147483647 w 287"/>
              <a:gd name="T13" fmla="*/ 2147483647 h 143"/>
              <a:gd name="T14" fmla="*/ 2147483647 w 287"/>
              <a:gd name="T15" fmla="*/ 2147483647 h 143"/>
              <a:gd name="T16" fmla="*/ 2147483647 w 287"/>
              <a:gd name="T17" fmla="*/ 2147483647 h 143"/>
              <a:gd name="T18" fmla="*/ 2147483647 w 287"/>
              <a:gd name="T19" fmla="*/ 2147483647 h 143"/>
              <a:gd name="T20" fmla="*/ 2147483647 w 287"/>
              <a:gd name="T21" fmla="*/ 2147483647 h 143"/>
              <a:gd name="T22" fmla="*/ 2147483647 w 287"/>
              <a:gd name="T23" fmla="*/ 2147483647 h 143"/>
              <a:gd name="T24" fmla="*/ 2147483647 w 287"/>
              <a:gd name="T25" fmla="*/ 2147483647 h 143"/>
              <a:gd name="T26" fmla="*/ 2147483647 w 287"/>
              <a:gd name="T27" fmla="*/ 2147483647 h 143"/>
              <a:gd name="T28" fmla="*/ 2147483647 w 287"/>
              <a:gd name="T29" fmla="*/ 2147483647 h 143"/>
              <a:gd name="T30" fmla="*/ 2147483647 w 287"/>
              <a:gd name="T31" fmla="*/ 2147483647 h 143"/>
              <a:gd name="T32" fmla="*/ 2147483647 w 287"/>
              <a:gd name="T33" fmla="*/ 2147483647 h 143"/>
              <a:gd name="T34" fmla="*/ 2147483647 w 287"/>
              <a:gd name="T35" fmla="*/ 2147483647 h 143"/>
              <a:gd name="T36" fmla="*/ 2147483647 w 287"/>
              <a:gd name="T37" fmla="*/ 2147483647 h 143"/>
              <a:gd name="T38" fmla="*/ 2147483647 w 287"/>
              <a:gd name="T39" fmla="*/ 2147483647 h 143"/>
              <a:gd name="T40" fmla="*/ 2147483647 w 287"/>
              <a:gd name="T41" fmla="*/ 2147483647 h 143"/>
              <a:gd name="T42" fmla="*/ 2147483647 w 287"/>
              <a:gd name="T43" fmla="*/ 2147483647 h 143"/>
              <a:gd name="T44" fmla="*/ 2147483647 w 287"/>
              <a:gd name="T45" fmla="*/ 2147483647 h 143"/>
              <a:gd name="T46" fmla="*/ 2147483647 w 287"/>
              <a:gd name="T47" fmla="*/ 2147483647 h 143"/>
              <a:gd name="T48" fmla="*/ 2147483647 w 287"/>
              <a:gd name="T49" fmla="*/ 2147483647 h 143"/>
              <a:gd name="T50" fmla="*/ 2147483647 w 287"/>
              <a:gd name="T51" fmla="*/ 2147483647 h 143"/>
              <a:gd name="T52" fmla="*/ 2147483647 w 287"/>
              <a:gd name="T53" fmla="*/ 2147483647 h 143"/>
              <a:gd name="T54" fmla="*/ 2147483647 w 287"/>
              <a:gd name="T55" fmla="*/ 2147483647 h 143"/>
              <a:gd name="T56" fmla="*/ 2147483647 w 287"/>
              <a:gd name="T57" fmla="*/ 2147483647 h 143"/>
              <a:gd name="T58" fmla="*/ 2147483647 w 287"/>
              <a:gd name="T59" fmla="*/ 2147483647 h 143"/>
              <a:gd name="T60" fmla="*/ 2147483647 w 287"/>
              <a:gd name="T61" fmla="*/ 2147483647 h 143"/>
              <a:gd name="T62" fmla="*/ 2147483647 w 287"/>
              <a:gd name="T63" fmla="*/ 2147483647 h 143"/>
              <a:gd name="T64" fmla="*/ 2147483647 w 287"/>
              <a:gd name="T65" fmla="*/ 2147483647 h 143"/>
              <a:gd name="T66" fmla="*/ 2147483647 w 287"/>
              <a:gd name="T67" fmla="*/ 2147483647 h 143"/>
              <a:gd name="T68" fmla="*/ 2147483647 w 287"/>
              <a:gd name="T69" fmla="*/ 2147483647 h 143"/>
              <a:gd name="T70" fmla="*/ 2147483647 w 287"/>
              <a:gd name="T71" fmla="*/ 2147483647 h 143"/>
              <a:gd name="T72" fmla="*/ 2147483647 w 287"/>
              <a:gd name="T73" fmla="*/ 2147483647 h 143"/>
              <a:gd name="T74" fmla="*/ 2147483647 w 287"/>
              <a:gd name="T75" fmla="*/ 2147483647 h 143"/>
              <a:gd name="T76" fmla="*/ 2147483647 w 287"/>
              <a:gd name="T77" fmla="*/ 2147483647 h 143"/>
              <a:gd name="T78" fmla="*/ 2147483647 w 287"/>
              <a:gd name="T79" fmla="*/ 2147483647 h 143"/>
              <a:gd name="T80" fmla="*/ 2147483647 w 287"/>
              <a:gd name="T81" fmla="*/ 2147483647 h 143"/>
              <a:gd name="T82" fmla="*/ 2147483647 w 287"/>
              <a:gd name="T83" fmla="*/ 2147483647 h 143"/>
              <a:gd name="T84" fmla="*/ 2147483647 w 287"/>
              <a:gd name="T85" fmla="*/ 2147483647 h 143"/>
              <a:gd name="T86" fmla="*/ 2147483647 w 287"/>
              <a:gd name="T87" fmla="*/ 2147483647 h 143"/>
              <a:gd name="T88" fmla="*/ 2147483647 w 287"/>
              <a:gd name="T89" fmla="*/ 2147483647 h 143"/>
              <a:gd name="T90" fmla="*/ 2147483647 w 287"/>
              <a:gd name="T91" fmla="*/ 2147483647 h 143"/>
              <a:gd name="T92" fmla="*/ 2147483647 w 287"/>
              <a:gd name="T93" fmla="*/ 2147483647 h 143"/>
              <a:gd name="T94" fmla="*/ 2147483647 w 287"/>
              <a:gd name="T95" fmla="*/ 2147483647 h 143"/>
              <a:gd name="T96" fmla="*/ 2147483647 w 287"/>
              <a:gd name="T97" fmla="*/ 2147483647 h 143"/>
              <a:gd name="T98" fmla="*/ 2147483647 w 287"/>
              <a:gd name="T99" fmla="*/ 2147483647 h 143"/>
              <a:gd name="T100" fmla="*/ 2147483647 w 287"/>
              <a:gd name="T101" fmla="*/ 2147483647 h 143"/>
              <a:gd name="T102" fmla="*/ 2147483647 w 287"/>
              <a:gd name="T103" fmla="*/ 2147483647 h 143"/>
              <a:gd name="T104" fmla="*/ 2147483647 w 287"/>
              <a:gd name="T105" fmla="*/ 2147483647 h 143"/>
              <a:gd name="T106" fmla="*/ 2147483647 w 287"/>
              <a:gd name="T107" fmla="*/ 2147483647 h 143"/>
              <a:gd name="T108" fmla="*/ 0 w 287"/>
              <a:gd name="T109" fmla="*/ 2147483647 h 1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87" h="143">
                <a:moveTo>
                  <a:pt x="0" y="115"/>
                </a:moveTo>
                <a:lnTo>
                  <a:pt x="3" y="116"/>
                </a:lnTo>
                <a:lnTo>
                  <a:pt x="4" y="117"/>
                </a:lnTo>
                <a:lnTo>
                  <a:pt x="7" y="118"/>
                </a:lnTo>
                <a:lnTo>
                  <a:pt x="8" y="120"/>
                </a:lnTo>
                <a:lnTo>
                  <a:pt x="10" y="122"/>
                </a:lnTo>
                <a:lnTo>
                  <a:pt x="11" y="123"/>
                </a:lnTo>
                <a:lnTo>
                  <a:pt x="11" y="125"/>
                </a:lnTo>
                <a:lnTo>
                  <a:pt x="11" y="127"/>
                </a:lnTo>
                <a:lnTo>
                  <a:pt x="16" y="123"/>
                </a:lnTo>
                <a:lnTo>
                  <a:pt x="22" y="120"/>
                </a:lnTo>
                <a:lnTo>
                  <a:pt x="26" y="118"/>
                </a:lnTo>
                <a:lnTo>
                  <a:pt x="28" y="116"/>
                </a:lnTo>
                <a:lnTo>
                  <a:pt x="39" y="120"/>
                </a:lnTo>
                <a:lnTo>
                  <a:pt x="54" y="125"/>
                </a:lnTo>
                <a:lnTo>
                  <a:pt x="71" y="130"/>
                </a:lnTo>
                <a:lnTo>
                  <a:pt x="90" y="134"/>
                </a:lnTo>
                <a:lnTo>
                  <a:pt x="110" y="138"/>
                </a:lnTo>
                <a:lnTo>
                  <a:pt x="128" y="142"/>
                </a:lnTo>
                <a:lnTo>
                  <a:pt x="144" y="143"/>
                </a:lnTo>
                <a:lnTo>
                  <a:pt x="154" y="143"/>
                </a:lnTo>
                <a:lnTo>
                  <a:pt x="165" y="140"/>
                </a:lnTo>
                <a:lnTo>
                  <a:pt x="168" y="139"/>
                </a:lnTo>
                <a:lnTo>
                  <a:pt x="162" y="138"/>
                </a:lnTo>
                <a:lnTo>
                  <a:pt x="154" y="138"/>
                </a:lnTo>
                <a:lnTo>
                  <a:pt x="140" y="138"/>
                </a:lnTo>
                <a:lnTo>
                  <a:pt x="124" y="136"/>
                </a:lnTo>
                <a:lnTo>
                  <a:pt x="107" y="132"/>
                </a:lnTo>
                <a:lnTo>
                  <a:pt x="91" y="128"/>
                </a:lnTo>
                <a:lnTo>
                  <a:pt x="77" y="124"/>
                </a:lnTo>
                <a:lnTo>
                  <a:pt x="63" y="119"/>
                </a:lnTo>
                <a:lnTo>
                  <a:pt x="53" y="114"/>
                </a:lnTo>
                <a:lnTo>
                  <a:pt x="45" y="109"/>
                </a:lnTo>
                <a:lnTo>
                  <a:pt x="42" y="105"/>
                </a:lnTo>
                <a:lnTo>
                  <a:pt x="45" y="103"/>
                </a:lnTo>
                <a:lnTo>
                  <a:pt x="50" y="103"/>
                </a:lnTo>
                <a:lnTo>
                  <a:pt x="57" y="101"/>
                </a:lnTo>
                <a:lnTo>
                  <a:pt x="65" y="98"/>
                </a:lnTo>
                <a:lnTo>
                  <a:pt x="73" y="96"/>
                </a:lnTo>
                <a:lnTo>
                  <a:pt x="81" y="93"/>
                </a:lnTo>
                <a:lnTo>
                  <a:pt x="86" y="91"/>
                </a:lnTo>
                <a:lnTo>
                  <a:pt x="94" y="94"/>
                </a:lnTo>
                <a:lnTo>
                  <a:pt x="107" y="98"/>
                </a:lnTo>
                <a:lnTo>
                  <a:pt x="122" y="102"/>
                </a:lnTo>
                <a:lnTo>
                  <a:pt x="138" y="106"/>
                </a:lnTo>
                <a:lnTo>
                  <a:pt x="154" y="111"/>
                </a:lnTo>
                <a:lnTo>
                  <a:pt x="170" y="113"/>
                </a:lnTo>
                <a:lnTo>
                  <a:pt x="185" y="114"/>
                </a:lnTo>
                <a:lnTo>
                  <a:pt x="196" y="113"/>
                </a:lnTo>
                <a:lnTo>
                  <a:pt x="204" y="111"/>
                </a:lnTo>
                <a:lnTo>
                  <a:pt x="208" y="109"/>
                </a:lnTo>
                <a:lnTo>
                  <a:pt x="207" y="108"/>
                </a:lnTo>
                <a:lnTo>
                  <a:pt x="199" y="108"/>
                </a:lnTo>
                <a:lnTo>
                  <a:pt x="192" y="108"/>
                </a:lnTo>
                <a:lnTo>
                  <a:pt x="184" y="108"/>
                </a:lnTo>
                <a:lnTo>
                  <a:pt x="176" y="106"/>
                </a:lnTo>
                <a:lnTo>
                  <a:pt x="168" y="105"/>
                </a:lnTo>
                <a:lnTo>
                  <a:pt x="160" y="104"/>
                </a:lnTo>
                <a:lnTo>
                  <a:pt x="152" y="102"/>
                </a:lnTo>
                <a:lnTo>
                  <a:pt x="144" y="99"/>
                </a:lnTo>
                <a:lnTo>
                  <a:pt x="136" y="97"/>
                </a:lnTo>
                <a:lnTo>
                  <a:pt x="122" y="93"/>
                </a:lnTo>
                <a:lnTo>
                  <a:pt x="111" y="90"/>
                </a:lnTo>
                <a:lnTo>
                  <a:pt x="103" y="88"/>
                </a:lnTo>
                <a:lnTo>
                  <a:pt x="98" y="85"/>
                </a:lnTo>
                <a:lnTo>
                  <a:pt x="103" y="83"/>
                </a:lnTo>
                <a:lnTo>
                  <a:pt x="109" y="81"/>
                </a:lnTo>
                <a:lnTo>
                  <a:pt x="117" y="79"/>
                </a:lnTo>
                <a:lnTo>
                  <a:pt x="125" y="78"/>
                </a:lnTo>
                <a:lnTo>
                  <a:pt x="132" y="77"/>
                </a:lnTo>
                <a:lnTo>
                  <a:pt x="140" y="76"/>
                </a:lnTo>
                <a:lnTo>
                  <a:pt x="145" y="75"/>
                </a:lnTo>
                <a:lnTo>
                  <a:pt x="150" y="73"/>
                </a:lnTo>
                <a:lnTo>
                  <a:pt x="154" y="72"/>
                </a:lnTo>
                <a:lnTo>
                  <a:pt x="161" y="73"/>
                </a:lnTo>
                <a:lnTo>
                  <a:pt x="166" y="75"/>
                </a:lnTo>
                <a:lnTo>
                  <a:pt x="173" y="77"/>
                </a:lnTo>
                <a:lnTo>
                  <a:pt x="181" y="79"/>
                </a:lnTo>
                <a:lnTo>
                  <a:pt x="188" y="82"/>
                </a:lnTo>
                <a:lnTo>
                  <a:pt x="194" y="84"/>
                </a:lnTo>
                <a:lnTo>
                  <a:pt x="200" y="86"/>
                </a:lnTo>
                <a:lnTo>
                  <a:pt x="211" y="89"/>
                </a:lnTo>
                <a:lnTo>
                  <a:pt x="221" y="90"/>
                </a:lnTo>
                <a:lnTo>
                  <a:pt x="225" y="89"/>
                </a:lnTo>
                <a:lnTo>
                  <a:pt x="221" y="86"/>
                </a:lnTo>
                <a:lnTo>
                  <a:pt x="216" y="84"/>
                </a:lnTo>
                <a:lnTo>
                  <a:pt x="211" y="82"/>
                </a:lnTo>
                <a:lnTo>
                  <a:pt x="204" y="79"/>
                </a:lnTo>
                <a:lnTo>
                  <a:pt x="197" y="77"/>
                </a:lnTo>
                <a:lnTo>
                  <a:pt x="192" y="75"/>
                </a:lnTo>
                <a:lnTo>
                  <a:pt x="186" y="72"/>
                </a:lnTo>
                <a:lnTo>
                  <a:pt x="182" y="70"/>
                </a:lnTo>
                <a:lnTo>
                  <a:pt x="180" y="68"/>
                </a:lnTo>
                <a:lnTo>
                  <a:pt x="189" y="67"/>
                </a:lnTo>
                <a:lnTo>
                  <a:pt x="201" y="65"/>
                </a:lnTo>
                <a:lnTo>
                  <a:pt x="216" y="63"/>
                </a:lnTo>
                <a:lnTo>
                  <a:pt x="232" y="61"/>
                </a:lnTo>
                <a:lnTo>
                  <a:pt x="248" y="59"/>
                </a:lnTo>
                <a:lnTo>
                  <a:pt x="263" y="57"/>
                </a:lnTo>
                <a:lnTo>
                  <a:pt x="273" y="55"/>
                </a:lnTo>
                <a:lnTo>
                  <a:pt x="280" y="54"/>
                </a:lnTo>
                <a:lnTo>
                  <a:pt x="287" y="53"/>
                </a:lnTo>
                <a:lnTo>
                  <a:pt x="287" y="51"/>
                </a:lnTo>
                <a:lnTo>
                  <a:pt x="283" y="50"/>
                </a:lnTo>
                <a:lnTo>
                  <a:pt x="273" y="49"/>
                </a:lnTo>
                <a:lnTo>
                  <a:pt x="264" y="49"/>
                </a:lnTo>
                <a:lnTo>
                  <a:pt x="251" y="49"/>
                </a:lnTo>
                <a:lnTo>
                  <a:pt x="235" y="50"/>
                </a:lnTo>
                <a:lnTo>
                  <a:pt x="219" y="51"/>
                </a:lnTo>
                <a:lnTo>
                  <a:pt x="203" y="53"/>
                </a:lnTo>
                <a:lnTo>
                  <a:pt x="189" y="55"/>
                </a:lnTo>
                <a:lnTo>
                  <a:pt x="177" y="57"/>
                </a:lnTo>
                <a:lnTo>
                  <a:pt x="169" y="59"/>
                </a:lnTo>
                <a:lnTo>
                  <a:pt x="173" y="47"/>
                </a:lnTo>
                <a:lnTo>
                  <a:pt x="180" y="31"/>
                </a:lnTo>
                <a:lnTo>
                  <a:pt x="188" y="16"/>
                </a:lnTo>
                <a:lnTo>
                  <a:pt x="197" y="7"/>
                </a:lnTo>
                <a:lnTo>
                  <a:pt x="201" y="2"/>
                </a:lnTo>
                <a:lnTo>
                  <a:pt x="201" y="0"/>
                </a:lnTo>
                <a:lnTo>
                  <a:pt x="196" y="1"/>
                </a:lnTo>
                <a:lnTo>
                  <a:pt x="190" y="4"/>
                </a:lnTo>
                <a:lnTo>
                  <a:pt x="186" y="9"/>
                </a:lnTo>
                <a:lnTo>
                  <a:pt x="181" y="14"/>
                </a:lnTo>
                <a:lnTo>
                  <a:pt x="174" y="22"/>
                </a:lnTo>
                <a:lnTo>
                  <a:pt x="168" y="30"/>
                </a:lnTo>
                <a:lnTo>
                  <a:pt x="161" y="38"/>
                </a:lnTo>
                <a:lnTo>
                  <a:pt x="154" y="47"/>
                </a:lnTo>
                <a:lnTo>
                  <a:pt x="150" y="53"/>
                </a:lnTo>
                <a:lnTo>
                  <a:pt x="149" y="58"/>
                </a:lnTo>
                <a:lnTo>
                  <a:pt x="142" y="59"/>
                </a:lnTo>
                <a:lnTo>
                  <a:pt x="134" y="61"/>
                </a:lnTo>
                <a:lnTo>
                  <a:pt x="125" y="63"/>
                </a:lnTo>
                <a:lnTo>
                  <a:pt x="115" y="65"/>
                </a:lnTo>
                <a:lnTo>
                  <a:pt x="106" y="67"/>
                </a:lnTo>
                <a:lnTo>
                  <a:pt x="97" y="69"/>
                </a:lnTo>
                <a:lnTo>
                  <a:pt x="90" y="71"/>
                </a:lnTo>
                <a:lnTo>
                  <a:pt x="85" y="72"/>
                </a:lnTo>
                <a:lnTo>
                  <a:pt x="86" y="60"/>
                </a:lnTo>
                <a:lnTo>
                  <a:pt x="91" y="43"/>
                </a:lnTo>
                <a:lnTo>
                  <a:pt x="98" y="25"/>
                </a:lnTo>
                <a:lnTo>
                  <a:pt x="105" y="13"/>
                </a:lnTo>
                <a:lnTo>
                  <a:pt x="109" y="7"/>
                </a:lnTo>
                <a:lnTo>
                  <a:pt x="109" y="4"/>
                </a:lnTo>
                <a:lnTo>
                  <a:pt x="105" y="5"/>
                </a:lnTo>
                <a:lnTo>
                  <a:pt x="99" y="12"/>
                </a:lnTo>
                <a:lnTo>
                  <a:pt x="90" y="24"/>
                </a:lnTo>
                <a:lnTo>
                  <a:pt x="78" y="41"/>
                </a:lnTo>
                <a:lnTo>
                  <a:pt x="70" y="59"/>
                </a:lnTo>
                <a:lnTo>
                  <a:pt x="67" y="76"/>
                </a:lnTo>
                <a:lnTo>
                  <a:pt x="55" y="82"/>
                </a:lnTo>
                <a:lnTo>
                  <a:pt x="46" y="88"/>
                </a:lnTo>
                <a:lnTo>
                  <a:pt x="38" y="94"/>
                </a:lnTo>
                <a:lnTo>
                  <a:pt x="31" y="98"/>
                </a:lnTo>
                <a:lnTo>
                  <a:pt x="27" y="100"/>
                </a:lnTo>
                <a:lnTo>
                  <a:pt x="23" y="100"/>
                </a:lnTo>
                <a:lnTo>
                  <a:pt x="22" y="98"/>
                </a:lnTo>
                <a:lnTo>
                  <a:pt x="23" y="93"/>
                </a:lnTo>
                <a:lnTo>
                  <a:pt x="26" y="81"/>
                </a:lnTo>
                <a:lnTo>
                  <a:pt x="30" y="62"/>
                </a:lnTo>
                <a:lnTo>
                  <a:pt x="35" y="44"/>
                </a:lnTo>
                <a:lnTo>
                  <a:pt x="39" y="31"/>
                </a:lnTo>
                <a:lnTo>
                  <a:pt x="27" y="46"/>
                </a:lnTo>
                <a:lnTo>
                  <a:pt x="15" y="69"/>
                </a:lnTo>
                <a:lnTo>
                  <a:pt x="6" y="94"/>
                </a:lnTo>
                <a:lnTo>
                  <a:pt x="0" y="115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204" name="Freeform 322"/>
          <p:cNvSpPr>
            <a:spLocks/>
          </p:cNvSpPr>
          <p:nvPr/>
        </p:nvSpPr>
        <p:spPr bwMode="auto">
          <a:xfrm>
            <a:off x="10196513" y="6275388"/>
            <a:ext cx="157162" cy="284162"/>
          </a:xfrm>
          <a:custGeom>
            <a:avLst/>
            <a:gdLst>
              <a:gd name="T0" fmla="*/ 2147483647 w 198"/>
              <a:gd name="T1" fmla="*/ 2147483647 h 179"/>
              <a:gd name="T2" fmla="*/ 2147483647 w 198"/>
              <a:gd name="T3" fmla="*/ 2147483647 h 179"/>
              <a:gd name="T4" fmla="*/ 2147483647 w 198"/>
              <a:gd name="T5" fmla="*/ 2147483647 h 179"/>
              <a:gd name="T6" fmla="*/ 2147483647 w 198"/>
              <a:gd name="T7" fmla="*/ 2147483647 h 179"/>
              <a:gd name="T8" fmla="*/ 2147483647 w 198"/>
              <a:gd name="T9" fmla="*/ 2147483647 h 179"/>
              <a:gd name="T10" fmla="*/ 2147483647 w 198"/>
              <a:gd name="T11" fmla="*/ 2147483647 h 179"/>
              <a:gd name="T12" fmla="*/ 2147483647 w 198"/>
              <a:gd name="T13" fmla="*/ 2147483647 h 179"/>
              <a:gd name="T14" fmla="*/ 2147483647 w 198"/>
              <a:gd name="T15" fmla="*/ 2147483647 h 179"/>
              <a:gd name="T16" fmla="*/ 2147483647 w 198"/>
              <a:gd name="T17" fmla="*/ 2147483647 h 179"/>
              <a:gd name="T18" fmla="*/ 2147483647 w 198"/>
              <a:gd name="T19" fmla="*/ 2147483647 h 179"/>
              <a:gd name="T20" fmla="*/ 2147483647 w 198"/>
              <a:gd name="T21" fmla="*/ 2147483647 h 179"/>
              <a:gd name="T22" fmla="*/ 2147483647 w 198"/>
              <a:gd name="T23" fmla="*/ 2147483647 h 179"/>
              <a:gd name="T24" fmla="*/ 2147483647 w 198"/>
              <a:gd name="T25" fmla="*/ 2147483647 h 179"/>
              <a:gd name="T26" fmla="*/ 2147483647 w 198"/>
              <a:gd name="T27" fmla="*/ 2147483647 h 179"/>
              <a:gd name="T28" fmla="*/ 2147483647 w 198"/>
              <a:gd name="T29" fmla="*/ 2147483647 h 179"/>
              <a:gd name="T30" fmla="*/ 2147483647 w 198"/>
              <a:gd name="T31" fmla="*/ 2147483647 h 179"/>
              <a:gd name="T32" fmla="*/ 2147483647 w 198"/>
              <a:gd name="T33" fmla="*/ 2147483647 h 179"/>
              <a:gd name="T34" fmla="*/ 2147483647 w 198"/>
              <a:gd name="T35" fmla="*/ 2147483647 h 179"/>
              <a:gd name="T36" fmla="*/ 2147483647 w 198"/>
              <a:gd name="T37" fmla="*/ 2147483647 h 179"/>
              <a:gd name="T38" fmla="*/ 2147483647 w 198"/>
              <a:gd name="T39" fmla="*/ 2147483647 h 179"/>
              <a:gd name="T40" fmla="*/ 2147483647 w 198"/>
              <a:gd name="T41" fmla="*/ 2147483647 h 179"/>
              <a:gd name="T42" fmla="*/ 2147483647 w 198"/>
              <a:gd name="T43" fmla="*/ 2147483647 h 179"/>
              <a:gd name="T44" fmla="*/ 2147483647 w 198"/>
              <a:gd name="T45" fmla="*/ 2147483647 h 179"/>
              <a:gd name="T46" fmla="*/ 2147483647 w 198"/>
              <a:gd name="T47" fmla="*/ 2147483647 h 179"/>
              <a:gd name="T48" fmla="*/ 2147483647 w 198"/>
              <a:gd name="T49" fmla="*/ 2147483647 h 179"/>
              <a:gd name="T50" fmla="*/ 2147483647 w 198"/>
              <a:gd name="T51" fmla="*/ 2147483647 h 179"/>
              <a:gd name="T52" fmla="*/ 2147483647 w 198"/>
              <a:gd name="T53" fmla="*/ 2147483647 h 179"/>
              <a:gd name="T54" fmla="*/ 2147483647 w 198"/>
              <a:gd name="T55" fmla="*/ 2147483647 h 179"/>
              <a:gd name="T56" fmla="*/ 2147483647 w 198"/>
              <a:gd name="T57" fmla="*/ 2147483647 h 179"/>
              <a:gd name="T58" fmla="*/ 2147483647 w 198"/>
              <a:gd name="T59" fmla="*/ 2147483647 h 179"/>
              <a:gd name="T60" fmla="*/ 2147483647 w 198"/>
              <a:gd name="T61" fmla="*/ 2147483647 h 179"/>
              <a:gd name="T62" fmla="*/ 2147483647 w 198"/>
              <a:gd name="T63" fmla="*/ 2147483647 h 179"/>
              <a:gd name="T64" fmla="*/ 2147483647 w 198"/>
              <a:gd name="T65" fmla="*/ 2147483647 h 179"/>
              <a:gd name="T66" fmla="*/ 2147483647 w 198"/>
              <a:gd name="T67" fmla="*/ 2147483647 h 179"/>
              <a:gd name="T68" fmla="*/ 2147483647 w 198"/>
              <a:gd name="T69" fmla="*/ 2147483647 h 179"/>
              <a:gd name="T70" fmla="*/ 2147483647 w 198"/>
              <a:gd name="T71" fmla="*/ 2147483647 h 179"/>
              <a:gd name="T72" fmla="*/ 2147483647 w 198"/>
              <a:gd name="T73" fmla="*/ 2147483647 h 179"/>
              <a:gd name="T74" fmla="*/ 2147483647 w 198"/>
              <a:gd name="T75" fmla="*/ 2147483647 h 179"/>
              <a:gd name="T76" fmla="*/ 2147483647 w 198"/>
              <a:gd name="T77" fmla="*/ 2147483647 h 179"/>
              <a:gd name="T78" fmla="*/ 2147483647 w 198"/>
              <a:gd name="T79" fmla="*/ 2147483647 h 179"/>
              <a:gd name="T80" fmla="*/ 2147483647 w 198"/>
              <a:gd name="T81" fmla="*/ 2147483647 h 179"/>
              <a:gd name="T82" fmla="*/ 2147483647 w 198"/>
              <a:gd name="T83" fmla="*/ 2147483647 h 179"/>
              <a:gd name="T84" fmla="*/ 2147483647 w 198"/>
              <a:gd name="T85" fmla="*/ 2147483647 h 179"/>
              <a:gd name="T86" fmla="*/ 2147483647 w 198"/>
              <a:gd name="T87" fmla="*/ 2147483647 h 179"/>
              <a:gd name="T88" fmla="*/ 2147483647 w 198"/>
              <a:gd name="T89" fmla="*/ 2147483647 h 179"/>
              <a:gd name="T90" fmla="*/ 2147483647 w 198"/>
              <a:gd name="T91" fmla="*/ 2147483647 h 179"/>
              <a:gd name="T92" fmla="*/ 2147483647 w 198"/>
              <a:gd name="T93" fmla="*/ 2147483647 h 179"/>
              <a:gd name="T94" fmla="*/ 2147483647 w 198"/>
              <a:gd name="T95" fmla="*/ 2147483647 h 179"/>
              <a:gd name="T96" fmla="*/ 2147483647 w 198"/>
              <a:gd name="T97" fmla="*/ 2147483647 h 179"/>
              <a:gd name="T98" fmla="*/ 2147483647 w 198"/>
              <a:gd name="T99" fmla="*/ 2147483647 h 179"/>
              <a:gd name="T100" fmla="*/ 2147483647 w 198"/>
              <a:gd name="T101" fmla="*/ 2147483647 h 179"/>
              <a:gd name="T102" fmla="*/ 2147483647 w 198"/>
              <a:gd name="T103" fmla="*/ 2147483647 h 179"/>
              <a:gd name="T104" fmla="*/ 2147483647 w 198"/>
              <a:gd name="T105" fmla="*/ 2147483647 h 179"/>
              <a:gd name="T106" fmla="*/ 2147483647 w 198"/>
              <a:gd name="T107" fmla="*/ 2147483647 h 179"/>
              <a:gd name="T108" fmla="*/ 2147483647 w 198"/>
              <a:gd name="T109" fmla="*/ 2147483647 h 179"/>
              <a:gd name="T110" fmla="*/ 2147483647 w 198"/>
              <a:gd name="T111" fmla="*/ 2147483647 h 179"/>
              <a:gd name="T112" fmla="*/ 2147483647 w 198"/>
              <a:gd name="T113" fmla="*/ 2147483647 h 179"/>
              <a:gd name="T114" fmla="*/ 2147483647 w 198"/>
              <a:gd name="T115" fmla="*/ 2147483647 h 179"/>
              <a:gd name="T116" fmla="*/ 2147483647 w 198"/>
              <a:gd name="T117" fmla="*/ 2147483647 h 179"/>
              <a:gd name="T118" fmla="*/ 2147483647 w 198"/>
              <a:gd name="T119" fmla="*/ 2147483647 h 179"/>
              <a:gd name="T120" fmla="*/ 2147483647 w 198"/>
              <a:gd name="T121" fmla="*/ 2147483647 h 179"/>
              <a:gd name="T122" fmla="*/ 2147483647 w 198"/>
              <a:gd name="T123" fmla="*/ 2147483647 h 1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98" h="179">
                <a:moveTo>
                  <a:pt x="9" y="0"/>
                </a:moveTo>
                <a:lnTo>
                  <a:pt x="6" y="3"/>
                </a:lnTo>
                <a:lnTo>
                  <a:pt x="5" y="5"/>
                </a:lnTo>
                <a:lnTo>
                  <a:pt x="2" y="8"/>
                </a:lnTo>
                <a:lnTo>
                  <a:pt x="0" y="10"/>
                </a:lnTo>
                <a:lnTo>
                  <a:pt x="8" y="17"/>
                </a:lnTo>
                <a:lnTo>
                  <a:pt x="16" y="24"/>
                </a:lnTo>
                <a:lnTo>
                  <a:pt x="20" y="31"/>
                </a:lnTo>
                <a:lnTo>
                  <a:pt x="20" y="37"/>
                </a:lnTo>
                <a:lnTo>
                  <a:pt x="19" y="49"/>
                </a:lnTo>
                <a:lnTo>
                  <a:pt x="20" y="68"/>
                </a:lnTo>
                <a:lnTo>
                  <a:pt x="21" y="89"/>
                </a:lnTo>
                <a:lnTo>
                  <a:pt x="24" y="102"/>
                </a:lnTo>
                <a:lnTo>
                  <a:pt x="28" y="108"/>
                </a:lnTo>
                <a:lnTo>
                  <a:pt x="31" y="111"/>
                </a:lnTo>
                <a:lnTo>
                  <a:pt x="33" y="110"/>
                </a:lnTo>
                <a:lnTo>
                  <a:pt x="33" y="104"/>
                </a:lnTo>
                <a:lnTo>
                  <a:pt x="32" y="92"/>
                </a:lnTo>
                <a:lnTo>
                  <a:pt x="33" y="75"/>
                </a:lnTo>
                <a:lnTo>
                  <a:pt x="35" y="60"/>
                </a:lnTo>
                <a:lnTo>
                  <a:pt x="37" y="49"/>
                </a:lnTo>
                <a:lnTo>
                  <a:pt x="43" y="52"/>
                </a:lnTo>
                <a:lnTo>
                  <a:pt x="48" y="55"/>
                </a:lnTo>
                <a:lnTo>
                  <a:pt x="55" y="58"/>
                </a:lnTo>
                <a:lnTo>
                  <a:pt x="60" y="62"/>
                </a:lnTo>
                <a:lnTo>
                  <a:pt x="65" y="66"/>
                </a:lnTo>
                <a:lnTo>
                  <a:pt x="71" y="70"/>
                </a:lnTo>
                <a:lnTo>
                  <a:pt x="75" y="74"/>
                </a:lnTo>
                <a:lnTo>
                  <a:pt x="77" y="77"/>
                </a:lnTo>
                <a:lnTo>
                  <a:pt x="81" y="88"/>
                </a:lnTo>
                <a:lnTo>
                  <a:pt x="84" y="102"/>
                </a:lnTo>
                <a:lnTo>
                  <a:pt x="87" y="119"/>
                </a:lnTo>
                <a:lnTo>
                  <a:pt x="87" y="131"/>
                </a:lnTo>
                <a:lnTo>
                  <a:pt x="85" y="140"/>
                </a:lnTo>
                <a:lnTo>
                  <a:pt x="84" y="149"/>
                </a:lnTo>
                <a:lnTo>
                  <a:pt x="85" y="158"/>
                </a:lnTo>
                <a:lnTo>
                  <a:pt x="88" y="164"/>
                </a:lnTo>
                <a:lnTo>
                  <a:pt x="91" y="167"/>
                </a:lnTo>
                <a:lnTo>
                  <a:pt x="92" y="165"/>
                </a:lnTo>
                <a:lnTo>
                  <a:pt x="93" y="161"/>
                </a:lnTo>
                <a:lnTo>
                  <a:pt x="92" y="155"/>
                </a:lnTo>
                <a:lnTo>
                  <a:pt x="92" y="146"/>
                </a:lnTo>
                <a:lnTo>
                  <a:pt x="95" y="139"/>
                </a:lnTo>
                <a:lnTo>
                  <a:pt x="97" y="133"/>
                </a:lnTo>
                <a:lnTo>
                  <a:pt x="99" y="128"/>
                </a:lnTo>
                <a:lnTo>
                  <a:pt x="100" y="121"/>
                </a:lnTo>
                <a:lnTo>
                  <a:pt x="100" y="108"/>
                </a:lnTo>
                <a:lnTo>
                  <a:pt x="100" y="97"/>
                </a:lnTo>
                <a:lnTo>
                  <a:pt x="99" y="89"/>
                </a:lnTo>
                <a:lnTo>
                  <a:pt x="112" y="100"/>
                </a:lnTo>
                <a:lnTo>
                  <a:pt x="126" y="114"/>
                </a:lnTo>
                <a:lnTo>
                  <a:pt x="140" y="128"/>
                </a:lnTo>
                <a:lnTo>
                  <a:pt x="155" y="142"/>
                </a:lnTo>
                <a:lnTo>
                  <a:pt x="168" y="156"/>
                </a:lnTo>
                <a:lnTo>
                  <a:pt x="181" y="167"/>
                </a:lnTo>
                <a:lnTo>
                  <a:pt x="190" y="175"/>
                </a:lnTo>
                <a:lnTo>
                  <a:pt x="198" y="179"/>
                </a:lnTo>
                <a:lnTo>
                  <a:pt x="193" y="172"/>
                </a:lnTo>
                <a:lnTo>
                  <a:pt x="187" y="163"/>
                </a:lnTo>
                <a:lnTo>
                  <a:pt x="181" y="155"/>
                </a:lnTo>
                <a:lnTo>
                  <a:pt x="174" y="145"/>
                </a:lnTo>
                <a:lnTo>
                  <a:pt x="167" y="137"/>
                </a:lnTo>
                <a:lnTo>
                  <a:pt x="162" y="129"/>
                </a:lnTo>
                <a:lnTo>
                  <a:pt x="156" y="123"/>
                </a:lnTo>
                <a:lnTo>
                  <a:pt x="154" y="119"/>
                </a:lnTo>
                <a:lnTo>
                  <a:pt x="151" y="115"/>
                </a:lnTo>
                <a:lnTo>
                  <a:pt x="147" y="109"/>
                </a:lnTo>
                <a:lnTo>
                  <a:pt x="140" y="104"/>
                </a:lnTo>
                <a:lnTo>
                  <a:pt x="134" y="98"/>
                </a:lnTo>
                <a:lnTo>
                  <a:pt x="127" y="93"/>
                </a:lnTo>
                <a:lnTo>
                  <a:pt x="120" y="88"/>
                </a:lnTo>
                <a:lnTo>
                  <a:pt x="114" y="84"/>
                </a:lnTo>
                <a:lnTo>
                  <a:pt x="110" y="81"/>
                </a:lnTo>
                <a:lnTo>
                  <a:pt x="115" y="81"/>
                </a:lnTo>
                <a:lnTo>
                  <a:pt x="122" y="82"/>
                </a:lnTo>
                <a:lnTo>
                  <a:pt x="128" y="83"/>
                </a:lnTo>
                <a:lnTo>
                  <a:pt x="136" y="84"/>
                </a:lnTo>
                <a:lnTo>
                  <a:pt x="143" y="86"/>
                </a:lnTo>
                <a:lnTo>
                  <a:pt x="150" y="88"/>
                </a:lnTo>
                <a:lnTo>
                  <a:pt x="155" y="91"/>
                </a:lnTo>
                <a:lnTo>
                  <a:pt x="159" y="93"/>
                </a:lnTo>
                <a:lnTo>
                  <a:pt x="164" y="96"/>
                </a:lnTo>
                <a:lnTo>
                  <a:pt x="170" y="97"/>
                </a:lnTo>
                <a:lnTo>
                  <a:pt x="172" y="96"/>
                </a:lnTo>
                <a:lnTo>
                  <a:pt x="168" y="91"/>
                </a:lnTo>
                <a:lnTo>
                  <a:pt x="163" y="87"/>
                </a:lnTo>
                <a:lnTo>
                  <a:pt x="155" y="83"/>
                </a:lnTo>
                <a:lnTo>
                  <a:pt x="146" y="77"/>
                </a:lnTo>
                <a:lnTo>
                  <a:pt x="134" y="72"/>
                </a:lnTo>
                <a:lnTo>
                  <a:pt x="122" y="68"/>
                </a:lnTo>
                <a:lnTo>
                  <a:pt x="110" y="64"/>
                </a:lnTo>
                <a:lnTo>
                  <a:pt x="99" y="61"/>
                </a:lnTo>
                <a:lnTo>
                  <a:pt x="88" y="60"/>
                </a:lnTo>
                <a:lnTo>
                  <a:pt x="83" y="58"/>
                </a:lnTo>
                <a:lnTo>
                  <a:pt x="76" y="56"/>
                </a:lnTo>
                <a:lnTo>
                  <a:pt x="71" y="52"/>
                </a:lnTo>
                <a:lnTo>
                  <a:pt x="64" y="49"/>
                </a:lnTo>
                <a:lnTo>
                  <a:pt x="59" y="44"/>
                </a:lnTo>
                <a:lnTo>
                  <a:pt x="53" y="40"/>
                </a:lnTo>
                <a:lnTo>
                  <a:pt x="49" y="37"/>
                </a:lnTo>
                <a:lnTo>
                  <a:pt x="45" y="33"/>
                </a:lnTo>
                <a:lnTo>
                  <a:pt x="52" y="31"/>
                </a:lnTo>
                <a:lnTo>
                  <a:pt x="60" y="30"/>
                </a:lnTo>
                <a:lnTo>
                  <a:pt x="69" y="29"/>
                </a:lnTo>
                <a:lnTo>
                  <a:pt x="80" y="29"/>
                </a:lnTo>
                <a:lnTo>
                  <a:pt x="91" y="29"/>
                </a:lnTo>
                <a:lnTo>
                  <a:pt x="100" y="29"/>
                </a:lnTo>
                <a:lnTo>
                  <a:pt x="108" y="30"/>
                </a:lnTo>
                <a:lnTo>
                  <a:pt x="115" y="31"/>
                </a:lnTo>
                <a:lnTo>
                  <a:pt x="124" y="33"/>
                </a:lnTo>
                <a:lnTo>
                  <a:pt x="130" y="32"/>
                </a:lnTo>
                <a:lnTo>
                  <a:pt x="127" y="29"/>
                </a:lnTo>
                <a:lnTo>
                  <a:pt x="115" y="25"/>
                </a:lnTo>
                <a:lnTo>
                  <a:pt x="104" y="23"/>
                </a:lnTo>
                <a:lnTo>
                  <a:pt x="92" y="22"/>
                </a:lnTo>
                <a:lnTo>
                  <a:pt x="80" y="20"/>
                </a:lnTo>
                <a:lnTo>
                  <a:pt x="68" y="20"/>
                </a:lnTo>
                <a:lnTo>
                  <a:pt x="56" y="19"/>
                </a:lnTo>
                <a:lnTo>
                  <a:pt x="45" y="19"/>
                </a:lnTo>
                <a:lnTo>
                  <a:pt x="37" y="18"/>
                </a:lnTo>
                <a:lnTo>
                  <a:pt x="31" y="18"/>
                </a:lnTo>
                <a:lnTo>
                  <a:pt x="23" y="16"/>
                </a:lnTo>
                <a:lnTo>
                  <a:pt x="17" y="11"/>
                </a:lnTo>
                <a:lnTo>
                  <a:pt x="13" y="5"/>
                </a:lnTo>
                <a:lnTo>
                  <a:pt x="9" y="0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205" name="Freeform 323"/>
          <p:cNvSpPr>
            <a:spLocks/>
          </p:cNvSpPr>
          <p:nvPr/>
        </p:nvSpPr>
        <p:spPr bwMode="auto">
          <a:xfrm>
            <a:off x="10110788" y="6353175"/>
            <a:ext cx="17462" cy="46038"/>
          </a:xfrm>
          <a:custGeom>
            <a:avLst/>
            <a:gdLst>
              <a:gd name="T0" fmla="*/ 0 w 23"/>
              <a:gd name="T1" fmla="*/ 0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0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0 w 23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3" h="29">
                <a:moveTo>
                  <a:pt x="0" y="0"/>
                </a:moveTo>
                <a:lnTo>
                  <a:pt x="6" y="1"/>
                </a:lnTo>
                <a:lnTo>
                  <a:pt x="11" y="1"/>
                </a:lnTo>
                <a:lnTo>
                  <a:pt x="16" y="1"/>
                </a:lnTo>
                <a:lnTo>
                  <a:pt x="20" y="0"/>
                </a:lnTo>
                <a:lnTo>
                  <a:pt x="22" y="7"/>
                </a:lnTo>
                <a:lnTo>
                  <a:pt x="23" y="14"/>
                </a:lnTo>
                <a:lnTo>
                  <a:pt x="22" y="20"/>
                </a:lnTo>
                <a:lnTo>
                  <a:pt x="20" y="27"/>
                </a:lnTo>
                <a:lnTo>
                  <a:pt x="19" y="29"/>
                </a:lnTo>
                <a:lnTo>
                  <a:pt x="18" y="29"/>
                </a:lnTo>
                <a:lnTo>
                  <a:pt x="16" y="28"/>
                </a:lnTo>
                <a:lnTo>
                  <a:pt x="16" y="25"/>
                </a:lnTo>
                <a:lnTo>
                  <a:pt x="15" y="20"/>
                </a:lnTo>
                <a:lnTo>
                  <a:pt x="11" y="13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206" name="Freeform 324"/>
          <p:cNvSpPr>
            <a:spLocks/>
          </p:cNvSpPr>
          <p:nvPr/>
        </p:nvSpPr>
        <p:spPr bwMode="auto">
          <a:xfrm>
            <a:off x="9640889" y="6035676"/>
            <a:ext cx="357187" cy="328613"/>
          </a:xfrm>
          <a:custGeom>
            <a:avLst/>
            <a:gdLst>
              <a:gd name="T0" fmla="*/ 2147483647 w 448"/>
              <a:gd name="T1" fmla="*/ 2147483647 h 207"/>
              <a:gd name="T2" fmla="*/ 2147483647 w 448"/>
              <a:gd name="T3" fmla="*/ 2147483647 h 207"/>
              <a:gd name="T4" fmla="*/ 2147483647 w 448"/>
              <a:gd name="T5" fmla="*/ 2147483647 h 207"/>
              <a:gd name="T6" fmla="*/ 2147483647 w 448"/>
              <a:gd name="T7" fmla="*/ 2147483647 h 207"/>
              <a:gd name="T8" fmla="*/ 2147483647 w 448"/>
              <a:gd name="T9" fmla="*/ 2147483647 h 207"/>
              <a:gd name="T10" fmla="*/ 2147483647 w 448"/>
              <a:gd name="T11" fmla="*/ 2147483647 h 207"/>
              <a:gd name="T12" fmla="*/ 2147483647 w 448"/>
              <a:gd name="T13" fmla="*/ 2147483647 h 207"/>
              <a:gd name="T14" fmla="*/ 2147483647 w 448"/>
              <a:gd name="T15" fmla="*/ 2147483647 h 207"/>
              <a:gd name="T16" fmla="*/ 2147483647 w 448"/>
              <a:gd name="T17" fmla="*/ 2147483647 h 207"/>
              <a:gd name="T18" fmla="*/ 2147483647 w 448"/>
              <a:gd name="T19" fmla="*/ 2147483647 h 207"/>
              <a:gd name="T20" fmla="*/ 2147483647 w 448"/>
              <a:gd name="T21" fmla="*/ 2147483647 h 207"/>
              <a:gd name="T22" fmla="*/ 2147483647 w 448"/>
              <a:gd name="T23" fmla="*/ 2147483647 h 207"/>
              <a:gd name="T24" fmla="*/ 2147483647 w 448"/>
              <a:gd name="T25" fmla="*/ 2147483647 h 207"/>
              <a:gd name="T26" fmla="*/ 2147483647 w 448"/>
              <a:gd name="T27" fmla="*/ 2147483647 h 207"/>
              <a:gd name="T28" fmla="*/ 2147483647 w 448"/>
              <a:gd name="T29" fmla="*/ 2147483647 h 207"/>
              <a:gd name="T30" fmla="*/ 2147483647 w 448"/>
              <a:gd name="T31" fmla="*/ 2147483647 h 207"/>
              <a:gd name="T32" fmla="*/ 2147483647 w 448"/>
              <a:gd name="T33" fmla="*/ 2147483647 h 207"/>
              <a:gd name="T34" fmla="*/ 2147483647 w 448"/>
              <a:gd name="T35" fmla="*/ 2147483647 h 207"/>
              <a:gd name="T36" fmla="*/ 2147483647 w 448"/>
              <a:gd name="T37" fmla="*/ 2147483647 h 207"/>
              <a:gd name="T38" fmla="*/ 2147483647 w 448"/>
              <a:gd name="T39" fmla="*/ 2147483647 h 207"/>
              <a:gd name="T40" fmla="*/ 2147483647 w 448"/>
              <a:gd name="T41" fmla="*/ 2147483647 h 207"/>
              <a:gd name="T42" fmla="*/ 2147483647 w 448"/>
              <a:gd name="T43" fmla="*/ 2147483647 h 207"/>
              <a:gd name="T44" fmla="*/ 2147483647 w 448"/>
              <a:gd name="T45" fmla="*/ 2147483647 h 207"/>
              <a:gd name="T46" fmla="*/ 2147483647 w 448"/>
              <a:gd name="T47" fmla="*/ 2147483647 h 207"/>
              <a:gd name="T48" fmla="*/ 2147483647 w 448"/>
              <a:gd name="T49" fmla="*/ 2147483647 h 207"/>
              <a:gd name="T50" fmla="*/ 2147483647 w 448"/>
              <a:gd name="T51" fmla="*/ 2147483647 h 207"/>
              <a:gd name="T52" fmla="*/ 2147483647 w 448"/>
              <a:gd name="T53" fmla="*/ 2147483647 h 207"/>
              <a:gd name="T54" fmla="*/ 0 w 448"/>
              <a:gd name="T55" fmla="*/ 2147483647 h 207"/>
              <a:gd name="T56" fmla="*/ 2147483647 w 448"/>
              <a:gd name="T57" fmla="*/ 2147483647 h 207"/>
              <a:gd name="T58" fmla="*/ 2147483647 w 448"/>
              <a:gd name="T59" fmla="*/ 2147483647 h 207"/>
              <a:gd name="T60" fmla="*/ 2147483647 w 448"/>
              <a:gd name="T61" fmla="*/ 2147483647 h 207"/>
              <a:gd name="T62" fmla="*/ 2147483647 w 448"/>
              <a:gd name="T63" fmla="*/ 2147483647 h 207"/>
              <a:gd name="T64" fmla="*/ 2147483647 w 448"/>
              <a:gd name="T65" fmla="*/ 2147483647 h 207"/>
              <a:gd name="T66" fmla="*/ 2147483647 w 448"/>
              <a:gd name="T67" fmla="*/ 2147483647 h 207"/>
              <a:gd name="T68" fmla="*/ 2147483647 w 448"/>
              <a:gd name="T69" fmla="*/ 2147483647 h 207"/>
              <a:gd name="T70" fmla="*/ 2147483647 w 448"/>
              <a:gd name="T71" fmla="*/ 2147483647 h 207"/>
              <a:gd name="T72" fmla="*/ 2147483647 w 448"/>
              <a:gd name="T73" fmla="*/ 2147483647 h 207"/>
              <a:gd name="T74" fmla="*/ 2147483647 w 448"/>
              <a:gd name="T75" fmla="*/ 2147483647 h 207"/>
              <a:gd name="T76" fmla="*/ 2147483647 w 448"/>
              <a:gd name="T77" fmla="*/ 2147483647 h 207"/>
              <a:gd name="T78" fmla="*/ 2147483647 w 448"/>
              <a:gd name="T79" fmla="*/ 2147483647 h 207"/>
              <a:gd name="T80" fmla="*/ 2147483647 w 448"/>
              <a:gd name="T81" fmla="*/ 2147483647 h 207"/>
              <a:gd name="T82" fmla="*/ 2147483647 w 448"/>
              <a:gd name="T83" fmla="*/ 2147483647 h 207"/>
              <a:gd name="T84" fmla="*/ 2147483647 w 448"/>
              <a:gd name="T85" fmla="*/ 2147483647 h 207"/>
              <a:gd name="T86" fmla="*/ 2147483647 w 448"/>
              <a:gd name="T87" fmla="*/ 2147483647 h 207"/>
              <a:gd name="T88" fmla="*/ 2147483647 w 448"/>
              <a:gd name="T89" fmla="*/ 2147483647 h 207"/>
              <a:gd name="T90" fmla="*/ 2147483647 w 448"/>
              <a:gd name="T91" fmla="*/ 2147483647 h 207"/>
              <a:gd name="T92" fmla="*/ 2147483647 w 448"/>
              <a:gd name="T93" fmla="*/ 2147483647 h 207"/>
              <a:gd name="T94" fmla="*/ 2147483647 w 448"/>
              <a:gd name="T95" fmla="*/ 2147483647 h 207"/>
              <a:gd name="T96" fmla="*/ 2147483647 w 448"/>
              <a:gd name="T97" fmla="*/ 2147483647 h 207"/>
              <a:gd name="T98" fmla="*/ 2147483647 w 448"/>
              <a:gd name="T99" fmla="*/ 2147483647 h 207"/>
              <a:gd name="T100" fmla="*/ 2147483647 w 448"/>
              <a:gd name="T101" fmla="*/ 2147483647 h 207"/>
              <a:gd name="T102" fmla="*/ 2147483647 w 448"/>
              <a:gd name="T103" fmla="*/ 2147483647 h 207"/>
              <a:gd name="T104" fmla="*/ 2147483647 w 448"/>
              <a:gd name="T105" fmla="*/ 2147483647 h 207"/>
              <a:gd name="T106" fmla="*/ 2147483647 w 448"/>
              <a:gd name="T107" fmla="*/ 2147483647 h 207"/>
              <a:gd name="T108" fmla="*/ 2147483647 w 448"/>
              <a:gd name="T109" fmla="*/ 2147483647 h 207"/>
              <a:gd name="T110" fmla="*/ 2147483647 w 448"/>
              <a:gd name="T111" fmla="*/ 2147483647 h 2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48" h="207">
                <a:moveTo>
                  <a:pt x="430" y="66"/>
                </a:moveTo>
                <a:lnTo>
                  <a:pt x="423" y="69"/>
                </a:lnTo>
                <a:lnTo>
                  <a:pt x="414" y="73"/>
                </a:lnTo>
                <a:lnTo>
                  <a:pt x="403" y="77"/>
                </a:lnTo>
                <a:lnTo>
                  <a:pt x="389" y="81"/>
                </a:lnTo>
                <a:lnTo>
                  <a:pt x="377" y="85"/>
                </a:lnTo>
                <a:lnTo>
                  <a:pt x="367" y="89"/>
                </a:lnTo>
                <a:lnTo>
                  <a:pt x="360" y="92"/>
                </a:lnTo>
                <a:lnTo>
                  <a:pt x="356" y="96"/>
                </a:lnTo>
                <a:lnTo>
                  <a:pt x="351" y="105"/>
                </a:lnTo>
                <a:lnTo>
                  <a:pt x="340" y="121"/>
                </a:lnTo>
                <a:lnTo>
                  <a:pt x="328" y="139"/>
                </a:lnTo>
                <a:lnTo>
                  <a:pt x="317" y="152"/>
                </a:lnTo>
                <a:lnTo>
                  <a:pt x="311" y="158"/>
                </a:lnTo>
                <a:lnTo>
                  <a:pt x="301" y="166"/>
                </a:lnTo>
                <a:lnTo>
                  <a:pt x="290" y="174"/>
                </a:lnTo>
                <a:lnTo>
                  <a:pt x="277" y="182"/>
                </a:lnTo>
                <a:lnTo>
                  <a:pt x="265" y="190"/>
                </a:lnTo>
                <a:lnTo>
                  <a:pt x="254" y="198"/>
                </a:lnTo>
                <a:lnTo>
                  <a:pt x="244" y="203"/>
                </a:lnTo>
                <a:lnTo>
                  <a:pt x="237" y="206"/>
                </a:lnTo>
                <a:lnTo>
                  <a:pt x="230" y="207"/>
                </a:lnTo>
                <a:lnTo>
                  <a:pt x="227" y="206"/>
                </a:lnTo>
                <a:lnTo>
                  <a:pt x="230" y="204"/>
                </a:lnTo>
                <a:lnTo>
                  <a:pt x="234" y="201"/>
                </a:lnTo>
                <a:lnTo>
                  <a:pt x="240" y="198"/>
                </a:lnTo>
                <a:lnTo>
                  <a:pt x="248" y="191"/>
                </a:lnTo>
                <a:lnTo>
                  <a:pt x="260" y="183"/>
                </a:lnTo>
                <a:lnTo>
                  <a:pt x="272" y="175"/>
                </a:lnTo>
                <a:lnTo>
                  <a:pt x="284" y="166"/>
                </a:lnTo>
                <a:lnTo>
                  <a:pt x="296" y="157"/>
                </a:lnTo>
                <a:lnTo>
                  <a:pt x="305" y="149"/>
                </a:lnTo>
                <a:lnTo>
                  <a:pt x="311" y="144"/>
                </a:lnTo>
                <a:lnTo>
                  <a:pt x="317" y="135"/>
                </a:lnTo>
                <a:lnTo>
                  <a:pt x="323" y="123"/>
                </a:lnTo>
                <a:lnTo>
                  <a:pt x="327" y="114"/>
                </a:lnTo>
                <a:lnTo>
                  <a:pt x="329" y="107"/>
                </a:lnTo>
                <a:lnTo>
                  <a:pt x="329" y="104"/>
                </a:lnTo>
                <a:lnTo>
                  <a:pt x="328" y="103"/>
                </a:lnTo>
                <a:lnTo>
                  <a:pt x="324" y="104"/>
                </a:lnTo>
                <a:lnTo>
                  <a:pt x="317" y="106"/>
                </a:lnTo>
                <a:lnTo>
                  <a:pt x="312" y="108"/>
                </a:lnTo>
                <a:lnTo>
                  <a:pt x="304" y="112"/>
                </a:lnTo>
                <a:lnTo>
                  <a:pt x="296" y="115"/>
                </a:lnTo>
                <a:lnTo>
                  <a:pt x="286" y="119"/>
                </a:lnTo>
                <a:lnTo>
                  <a:pt x="277" y="123"/>
                </a:lnTo>
                <a:lnTo>
                  <a:pt x="268" y="126"/>
                </a:lnTo>
                <a:lnTo>
                  <a:pt x="261" y="128"/>
                </a:lnTo>
                <a:lnTo>
                  <a:pt x="256" y="130"/>
                </a:lnTo>
                <a:lnTo>
                  <a:pt x="245" y="142"/>
                </a:lnTo>
                <a:lnTo>
                  <a:pt x="230" y="153"/>
                </a:lnTo>
                <a:lnTo>
                  <a:pt x="213" y="164"/>
                </a:lnTo>
                <a:lnTo>
                  <a:pt x="194" y="174"/>
                </a:lnTo>
                <a:lnTo>
                  <a:pt x="175" y="182"/>
                </a:lnTo>
                <a:lnTo>
                  <a:pt x="159" y="188"/>
                </a:lnTo>
                <a:lnTo>
                  <a:pt x="146" y="192"/>
                </a:lnTo>
                <a:lnTo>
                  <a:pt x="136" y="194"/>
                </a:lnTo>
                <a:lnTo>
                  <a:pt x="126" y="195"/>
                </a:lnTo>
                <a:lnTo>
                  <a:pt x="120" y="195"/>
                </a:lnTo>
                <a:lnTo>
                  <a:pt x="122" y="193"/>
                </a:lnTo>
                <a:lnTo>
                  <a:pt x="130" y="191"/>
                </a:lnTo>
                <a:lnTo>
                  <a:pt x="143" y="186"/>
                </a:lnTo>
                <a:lnTo>
                  <a:pt x="159" y="179"/>
                </a:lnTo>
                <a:lnTo>
                  <a:pt x="177" y="171"/>
                </a:lnTo>
                <a:lnTo>
                  <a:pt x="193" y="160"/>
                </a:lnTo>
                <a:lnTo>
                  <a:pt x="209" y="150"/>
                </a:lnTo>
                <a:lnTo>
                  <a:pt x="222" y="141"/>
                </a:lnTo>
                <a:lnTo>
                  <a:pt x="232" y="133"/>
                </a:lnTo>
                <a:lnTo>
                  <a:pt x="236" y="126"/>
                </a:lnTo>
                <a:lnTo>
                  <a:pt x="236" y="124"/>
                </a:lnTo>
                <a:lnTo>
                  <a:pt x="233" y="123"/>
                </a:lnTo>
                <a:lnTo>
                  <a:pt x="227" y="123"/>
                </a:lnTo>
                <a:lnTo>
                  <a:pt x="218" y="123"/>
                </a:lnTo>
                <a:lnTo>
                  <a:pt x="211" y="123"/>
                </a:lnTo>
                <a:lnTo>
                  <a:pt x="205" y="124"/>
                </a:lnTo>
                <a:lnTo>
                  <a:pt x="197" y="125"/>
                </a:lnTo>
                <a:lnTo>
                  <a:pt x="190" y="125"/>
                </a:lnTo>
                <a:lnTo>
                  <a:pt x="182" y="126"/>
                </a:lnTo>
                <a:lnTo>
                  <a:pt x="175" y="127"/>
                </a:lnTo>
                <a:lnTo>
                  <a:pt x="170" y="127"/>
                </a:lnTo>
                <a:lnTo>
                  <a:pt x="166" y="127"/>
                </a:lnTo>
                <a:lnTo>
                  <a:pt x="154" y="134"/>
                </a:lnTo>
                <a:lnTo>
                  <a:pt x="138" y="140"/>
                </a:lnTo>
                <a:lnTo>
                  <a:pt x="120" y="146"/>
                </a:lnTo>
                <a:lnTo>
                  <a:pt x="102" y="151"/>
                </a:lnTo>
                <a:lnTo>
                  <a:pt x="83" y="156"/>
                </a:lnTo>
                <a:lnTo>
                  <a:pt x="67" y="160"/>
                </a:lnTo>
                <a:lnTo>
                  <a:pt x="55" y="164"/>
                </a:lnTo>
                <a:lnTo>
                  <a:pt x="47" y="166"/>
                </a:lnTo>
                <a:lnTo>
                  <a:pt x="39" y="167"/>
                </a:lnTo>
                <a:lnTo>
                  <a:pt x="35" y="165"/>
                </a:lnTo>
                <a:lnTo>
                  <a:pt x="37" y="161"/>
                </a:lnTo>
                <a:lnTo>
                  <a:pt x="48" y="158"/>
                </a:lnTo>
                <a:lnTo>
                  <a:pt x="60" y="156"/>
                </a:lnTo>
                <a:lnTo>
                  <a:pt x="74" y="153"/>
                </a:lnTo>
                <a:lnTo>
                  <a:pt x="88" y="149"/>
                </a:lnTo>
                <a:lnTo>
                  <a:pt x="102" y="144"/>
                </a:lnTo>
                <a:lnTo>
                  <a:pt x="115" y="139"/>
                </a:lnTo>
                <a:lnTo>
                  <a:pt x="126" y="133"/>
                </a:lnTo>
                <a:lnTo>
                  <a:pt x="134" y="127"/>
                </a:lnTo>
                <a:lnTo>
                  <a:pt x="139" y="122"/>
                </a:lnTo>
                <a:lnTo>
                  <a:pt x="124" y="120"/>
                </a:lnTo>
                <a:lnTo>
                  <a:pt x="108" y="119"/>
                </a:lnTo>
                <a:lnTo>
                  <a:pt x="90" y="119"/>
                </a:lnTo>
                <a:lnTo>
                  <a:pt x="72" y="120"/>
                </a:lnTo>
                <a:lnTo>
                  <a:pt x="55" y="122"/>
                </a:lnTo>
                <a:lnTo>
                  <a:pt x="39" y="124"/>
                </a:lnTo>
                <a:lnTo>
                  <a:pt x="27" y="125"/>
                </a:lnTo>
                <a:lnTo>
                  <a:pt x="17" y="127"/>
                </a:lnTo>
                <a:lnTo>
                  <a:pt x="7" y="130"/>
                </a:lnTo>
                <a:lnTo>
                  <a:pt x="0" y="131"/>
                </a:lnTo>
                <a:lnTo>
                  <a:pt x="0" y="130"/>
                </a:lnTo>
                <a:lnTo>
                  <a:pt x="7" y="125"/>
                </a:lnTo>
                <a:lnTo>
                  <a:pt x="15" y="122"/>
                </a:lnTo>
                <a:lnTo>
                  <a:pt x="25" y="118"/>
                </a:lnTo>
                <a:lnTo>
                  <a:pt x="40" y="114"/>
                </a:lnTo>
                <a:lnTo>
                  <a:pt x="57" y="111"/>
                </a:lnTo>
                <a:lnTo>
                  <a:pt x="76" y="108"/>
                </a:lnTo>
                <a:lnTo>
                  <a:pt x="96" y="106"/>
                </a:lnTo>
                <a:lnTo>
                  <a:pt x="116" y="106"/>
                </a:lnTo>
                <a:lnTo>
                  <a:pt x="135" y="108"/>
                </a:lnTo>
                <a:lnTo>
                  <a:pt x="130" y="103"/>
                </a:lnTo>
                <a:lnTo>
                  <a:pt x="120" y="96"/>
                </a:lnTo>
                <a:lnTo>
                  <a:pt x="110" y="89"/>
                </a:lnTo>
                <a:lnTo>
                  <a:pt x="98" y="82"/>
                </a:lnTo>
                <a:lnTo>
                  <a:pt x="86" y="76"/>
                </a:lnTo>
                <a:lnTo>
                  <a:pt x="75" y="71"/>
                </a:lnTo>
                <a:lnTo>
                  <a:pt x="65" y="66"/>
                </a:lnTo>
                <a:lnTo>
                  <a:pt x="59" y="63"/>
                </a:lnTo>
                <a:lnTo>
                  <a:pt x="49" y="58"/>
                </a:lnTo>
                <a:lnTo>
                  <a:pt x="47" y="55"/>
                </a:lnTo>
                <a:lnTo>
                  <a:pt x="49" y="53"/>
                </a:lnTo>
                <a:lnTo>
                  <a:pt x="59" y="55"/>
                </a:lnTo>
                <a:lnTo>
                  <a:pt x="68" y="58"/>
                </a:lnTo>
                <a:lnTo>
                  <a:pt x="82" y="64"/>
                </a:lnTo>
                <a:lnTo>
                  <a:pt x="96" y="70"/>
                </a:lnTo>
                <a:lnTo>
                  <a:pt x="114" y="77"/>
                </a:lnTo>
                <a:lnTo>
                  <a:pt x="130" y="84"/>
                </a:lnTo>
                <a:lnTo>
                  <a:pt x="144" y="91"/>
                </a:lnTo>
                <a:lnTo>
                  <a:pt x="157" y="98"/>
                </a:lnTo>
                <a:lnTo>
                  <a:pt x="163" y="103"/>
                </a:lnTo>
                <a:lnTo>
                  <a:pt x="170" y="103"/>
                </a:lnTo>
                <a:lnTo>
                  <a:pt x="178" y="104"/>
                </a:lnTo>
                <a:lnTo>
                  <a:pt x="187" y="104"/>
                </a:lnTo>
                <a:lnTo>
                  <a:pt x="197" y="104"/>
                </a:lnTo>
                <a:lnTo>
                  <a:pt x="206" y="104"/>
                </a:lnTo>
                <a:lnTo>
                  <a:pt x="215" y="104"/>
                </a:lnTo>
                <a:lnTo>
                  <a:pt x="222" y="104"/>
                </a:lnTo>
                <a:lnTo>
                  <a:pt x="227" y="104"/>
                </a:lnTo>
                <a:lnTo>
                  <a:pt x="225" y="98"/>
                </a:lnTo>
                <a:lnTo>
                  <a:pt x="218" y="91"/>
                </a:lnTo>
                <a:lnTo>
                  <a:pt x="211" y="84"/>
                </a:lnTo>
                <a:lnTo>
                  <a:pt x="203" y="77"/>
                </a:lnTo>
                <a:lnTo>
                  <a:pt x="195" y="71"/>
                </a:lnTo>
                <a:lnTo>
                  <a:pt x="187" y="65"/>
                </a:lnTo>
                <a:lnTo>
                  <a:pt x="181" y="59"/>
                </a:lnTo>
                <a:lnTo>
                  <a:pt x="175" y="55"/>
                </a:lnTo>
                <a:lnTo>
                  <a:pt x="170" y="52"/>
                </a:lnTo>
                <a:lnTo>
                  <a:pt x="165" y="49"/>
                </a:lnTo>
                <a:lnTo>
                  <a:pt x="158" y="46"/>
                </a:lnTo>
                <a:lnTo>
                  <a:pt x="153" y="43"/>
                </a:lnTo>
                <a:lnTo>
                  <a:pt x="147" y="41"/>
                </a:lnTo>
                <a:lnTo>
                  <a:pt x="142" y="38"/>
                </a:lnTo>
                <a:lnTo>
                  <a:pt x="138" y="36"/>
                </a:lnTo>
                <a:lnTo>
                  <a:pt x="134" y="34"/>
                </a:lnTo>
                <a:lnTo>
                  <a:pt x="128" y="29"/>
                </a:lnTo>
                <a:lnTo>
                  <a:pt x="127" y="23"/>
                </a:lnTo>
                <a:lnTo>
                  <a:pt x="130" y="22"/>
                </a:lnTo>
                <a:lnTo>
                  <a:pt x="143" y="30"/>
                </a:lnTo>
                <a:lnTo>
                  <a:pt x="154" y="36"/>
                </a:lnTo>
                <a:lnTo>
                  <a:pt x="167" y="44"/>
                </a:lnTo>
                <a:lnTo>
                  <a:pt x="183" y="53"/>
                </a:lnTo>
                <a:lnTo>
                  <a:pt x="198" y="63"/>
                </a:lnTo>
                <a:lnTo>
                  <a:pt x="213" y="72"/>
                </a:lnTo>
                <a:lnTo>
                  <a:pt x="226" y="80"/>
                </a:lnTo>
                <a:lnTo>
                  <a:pt x="237" y="86"/>
                </a:lnTo>
                <a:lnTo>
                  <a:pt x="244" y="91"/>
                </a:lnTo>
                <a:lnTo>
                  <a:pt x="250" y="97"/>
                </a:lnTo>
                <a:lnTo>
                  <a:pt x="257" y="98"/>
                </a:lnTo>
                <a:lnTo>
                  <a:pt x="264" y="97"/>
                </a:lnTo>
                <a:lnTo>
                  <a:pt x="272" y="96"/>
                </a:lnTo>
                <a:lnTo>
                  <a:pt x="277" y="94"/>
                </a:lnTo>
                <a:lnTo>
                  <a:pt x="285" y="93"/>
                </a:lnTo>
                <a:lnTo>
                  <a:pt x="293" y="92"/>
                </a:lnTo>
                <a:lnTo>
                  <a:pt x="301" y="90"/>
                </a:lnTo>
                <a:lnTo>
                  <a:pt x="311" y="89"/>
                </a:lnTo>
                <a:lnTo>
                  <a:pt x="317" y="88"/>
                </a:lnTo>
                <a:lnTo>
                  <a:pt x="323" y="86"/>
                </a:lnTo>
                <a:lnTo>
                  <a:pt x="327" y="85"/>
                </a:lnTo>
                <a:lnTo>
                  <a:pt x="331" y="82"/>
                </a:lnTo>
                <a:lnTo>
                  <a:pt x="331" y="79"/>
                </a:lnTo>
                <a:lnTo>
                  <a:pt x="328" y="76"/>
                </a:lnTo>
                <a:lnTo>
                  <a:pt x="321" y="70"/>
                </a:lnTo>
                <a:lnTo>
                  <a:pt x="315" y="65"/>
                </a:lnTo>
                <a:lnTo>
                  <a:pt x="304" y="57"/>
                </a:lnTo>
                <a:lnTo>
                  <a:pt x="292" y="48"/>
                </a:lnTo>
                <a:lnTo>
                  <a:pt x="277" y="38"/>
                </a:lnTo>
                <a:lnTo>
                  <a:pt x="262" y="29"/>
                </a:lnTo>
                <a:lnTo>
                  <a:pt x="249" y="19"/>
                </a:lnTo>
                <a:lnTo>
                  <a:pt x="237" y="12"/>
                </a:lnTo>
                <a:lnTo>
                  <a:pt x="229" y="8"/>
                </a:lnTo>
                <a:lnTo>
                  <a:pt x="221" y="3"/>
                </a:lnTo>
                <a:lnTo>
                  <a:pt x="223" y="0"/>
                </a:lnTo>
                <a:lnTo>
                  <a:pt x="232" y="2"/>
                </a:lnTo>
                <a:lnTo>
                  <a:pt x="246" y="8"/>
                </a:lnTo>
                <a:lnTo>
                  <a:pt x="256" y="14"/>
                </a:lnTo>
                <a:lnTo>
                  <a:pt x="269" y="23"/>
                </a:lnTo>
                <a:lnTo>
                  <a:pt x="285" y="33"/>
                </a:lnTo>
                <a:lnTo>
                  <a:pt x="301" y="42"/>
                </a:lnTo>
                <a:lnTo>
                  <a:pt x="317" y="51"/>
                </a:lnTo>
                <a:lnTo>
                  <a:pt x="331" y="59"/>
                </a:lnTo>
                <a:lnTo>
                  <a:pt x="341" y="66"/>
                </a:lnTo>
                <a:lnTo>
                  <a:pt x="347" y="68"/>
                </a:lnTo>
                <a:lnTo>
                  <a:pt x="353" y="68"/>
                </a:lnTo>
                <a:lnTo>
                  <a:pt x="364" y="67"/>
                </a:lnTo>
                <a:lnTo>
                  <a:pt x="379" y="65"/>
                </a:lnTo>
                <a:lnTo>
                  <a:pt x="395" y="63"/>
                </a:lnTo>
                <a:lnTo>
                  <a:pt x="411" y="59"/>
                </a:lnTo>
                <a:lnTo>
                  <a:pt x="426" y="57"/>
                </a:lnTo>
                <a:lnTo>
                  <a:pt x="438" y="55"/>
                </a:lnTo>
                <a:lnTo>
                  <a:pt x="444" y="55"/>
                </a:lnTo>
                <a:lnTo>
                  <a:pt x="448" y="56"/>
                </a:lnTo>
                <a:lnTo>
                  <a:pt x="446" y="57"/>
                </a:lnTo>
                <a:lnTo>
                  <a:pt x="438" y="60"/>
                </a:lnTo>
                <a:lnTo>
                  <a:pt x="430" y="66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207" name="Freeform 325"/>
          <p:cNvSpPr>
            <a:spLocks/>
          </p:cNvSpPr>
          <p:nvPr/>
        </p:nvSpPr>
        <p:spPr bwMode="auto">
          <a:xfrm>
            <a:off x="10048875" y="5605463"/>
            <a:ext cx="171450" cy="442912"/>
          </a:xfrm>
          <a:custGeom>
            <a:avLst/>
            <a:gdLst>
              <a:gd name="T0" fmla="*/ 2147483647 w 215"/>
              <a:gd name="T1" fmla="*/ 2147483647 h 279"/>
              <a:gd name="T2" fmla="*/ 2147483647 w 215"/>
              <a:gd name="T3" fmla="*/ 2147483647 h 279"/>
              <a:gd name="T4" fmla="*/ 2147483647 w 215"/>
              <a:gd name="T5" fmla="*/ 2147483647 h 279"/>
              <a:gd name="T6" fmla="*/ 2147483647 w 215"/>
              <a:gd name="T7" fmla="*/ 2147483647 h 279"/>
              <a:gd name="T8" fmla="*/ 2147483647 w 215"/>
              <a:gd name="T9" fmla="*/ 2147483647 h 279"/>
              <a:gd name="T10" fmla="*/ 2147483647 w 215"/>
              <a:gd name="T11" fmla="*/ 2147483647 h 279"/>
              <a:gd name="T12" fmla="*/ 2147483647 w 215"/>
              <a:gd name="T13" fmla="*/ 2147483647 h 279"/>
              <a:gd name="T14" fmla="*/ 2147483647 w 215"/>
              <a:gd name="T15" fmla="*/ 2147483647 h 279"/>
              <a:gd name="T16" fmla="*/ 2147483647 w 215"/>
              <a:gd name="T17" fmla="*/ 2147483647 h 279"/>
              <a:gd name="T18" fmla="*/ 2147483647 w 215"/>
              <a:gd name="T19" fmla="*/ 2147483647 h 279"/>
              <a:gd name="T20" fmla="*/ 2147483647 w 215"/>
              <a:gd name="T21" fmla="*/ 2147483647 h 279"/>
              <a:gd name="T22" fmla="*/ 2147483647 w 215"/>
              <a:gd name="T23" fmla="*/ 2147483647 h 279"/>
              <a:gd name="T24" fmla="*/ 2147483647 w 215"/>
              <a:gd name="T25" fmla="*/ 2147483647 h 279"/>
              <a:gd name="T26" fmla="*/ 2147483647 w 215"/>
              <a:gd name="T27" fmla="*/ 2147483647 h 279"/>
              <a:gd name="T28" fmla="*/ 2147483647 w 215"/>
              <a:gd name="T29" fmla="*/ 2147483647 h 279"/>
              <a:gd name="T30" fmla="*/ 2147483647 w 215"/>
              <a:gd name="T31" fmla="*/ 2147483647 h 279"/>
              <a:gd name="T32" fmla="*/ 2147483647 w 215"/>
              <a:gd name="T33" fmla="*/ 2147483647 h 279"/>
              <a:gd name="T34" fmla="*/ 2147483647 w 215"/>
              <a:gd name="T35" fmla="*/ 2147483647 h 279"/>
              <a:gd name="T36" fmla="*/ 2147483647 w 215"/>
              <a:gd name="T37" fmla="*/ 2147483647 h 279"/>
              <a:gd name="T38" fmla="*/ 2147483647 w 215"/>
              <a:gd name="T39" fmla="*/ 2147483647 h 279"/>
              <a:gd name="T40" fmla="*/ 2147483647 w 215"/>
              <a:gd name="T41" fmla="*/ 2147483647 h 279"/>
              <a:gd name="T42" fmla="*/ 2147483647 w 215"/>
              <a:gd name="T43" fmla="*/ 2147483647 h 279"/>
              <a:gd name="T44" fmla="*/ 2147483647 w 215"/>
              <a:gd name="T45" fmla="*/ 2147483647 h 279"/>
              <a:gd name="T46" fmla="*/ 2147483647 w 215"/>
              <a:gd name="T47" fmla="*/ 2147483647 h 279"/>
              <a:gd name="T48" fmla="*/ 2147483647 w 215"/>
              <a:gd name="T49" fmla="*/ 2147483647 h 279"/>
              <a:gd name="T50" fmla="*/ 2147483647 w 215"/>
              <a:gd name="T51" fmla="*/ 2147483647 h 279"/>
              <a:gd name="T52" fmla="*/ 2147483647 w 215"/>
              <a:gd name="T53" fmla="*/ 2147483647 h 279"/>
              <a:gd name="T54" fmla="*/ 2147483647 w 215"/>
              <a:gd name="T55" fmla="*/ 2147483647 h 279"/>
              <a:gd name="T56" fmla="*/ 2147483647 w 215"/>
              <a:gd name="T57" fmla="*/ 2147483647 h 279"/>
              <a:gd name="T58" fmla="*/ 2147483647 w 215"/>
              <a:gd name="T59" fmla="*/ 2147483647 h 279"/>
              <a:gd name="T60" fmla="*/ 2147483647 w 215"/>
              <a:gd name="T61" fmla="*/ 0 h 279"/>
              <a:gd name="T62" fmla="*/ 2147483647 w 215"/>
              <a:gd name="T63" fmla="*/ 2147483647 h 279"/>
              <a:gd name="T64" fmla="*/ 2147483647 w 215"/>
              <a:gd name="T65" fmla="*/ 2147483647 h 279"/>
              <a:gd name="T66" fmla="*/ 2147483647 w 215"/>
              <a:gd name="T67" fmla="*/ 2147483647 h 279"/>
              <a:gd name="T68" fmla="*/ 2147483647 w 215"/>
              <a:gd name="T69" fmla="*/ 2147483647 h 279"/>
              <a:gd name="T70" fmla="*/ 2147483647 w 215"/>
              <a:gd name="T71" fmla="*/ 2147483647 h 279"/>
              <a:gd name="T72" fmla="*/ 2147483647 w 215"/>
              <a:gd name="T73" fmla="*/ 2147483647 h 279"/>
              <a:gd name="T74" fmla="*/ 2147483647 w 215"/>
              <a:gd name="T75" fmla="*/ 2147483647 h 279"/>
              <a:gd name="T76" fmla="*/ 2147483647 w 215"/>
              <a:gd name="T77" fmla="*/ 2147483647 h 279"/>
              <a:gd name="T78" fmla="*/ 2147483647 w 215"/>
              <a:gd name="T79" fmla="*/ 2147483647 h 279"/>
              <a:gd name="T80" fmla="*/ 2147483647 w 215"/>
              <a:gd name="T81" fmla="*/ 2147483647 h 279"/>
              <a:gd name="T82" fmla="*/ 2147483647 w 215"/>
              <a:gd name="T83" fmla="*/ 2147483647 h 279"/>
              <a:gd name="T84" fmla="*/ 2147483647 w 215"/>
              <a:gd name="T85" fmla="*/ 2147483647 h 279"/>
              <a:gd name="T86" fmla="*/ 2147483647 w 215"/>
              <a:gd name="T87" fmla="*/ 2147483647 h 279"/>
              <a:gd name="T88" fmla="*/ 2147483647 w 215"/>
              <a:gd name="T89" fmla="*/ 2147483647 h 279"/>
              <a:gd name="T90" fmla="*/ 2147483647 w 215"/>
              <a:gd name="T91" fmla="*/ 2147483647 h 279"/>
              <a:gd name="T92" fmla="*/ 2147483647 w 215"/>
              <a:gd name="T93" fmla="*/ 2147483647 h 279"/>
              <a:gd name="T94" fmla="*/ 2147483647 w 215"/>
              <a:gd name="T95" fmla="*/ 2147483647 h 279"/>
              <a:gd name="T96" fmla="*/ 2147483647 w 215"/>
              <a:gd name="T97" fmla="*/ 2147483647 h 279"/>
              <a:gd name="T98" fmla="*/ 2147483647 w 215"/>
              <a:gd name="T99" fmla="*/ 2147483647 h 279"/>
              <a:gd name="T100" fmla="*/ 2147483647 w 215"/>
              <a:gd name="T101" fmla="*/ 2147483647 h 279"/>
              <a:gd name="T102" fmla="*/ 2147483647 w 215"/>
              <a:gd name="T103" fmla="*/ 2147483647 h 279"/>
              <a:gd name="T104" fmla="*/ 2147483647 w 215"/>
              <a:gd name="T105" fmla="*/ 2147483647 h 279"/>
              <a:gd name="T106" fmla="*/ 2147483647 w 215"/>
              <a:gd name="T107" fmla="*/ 2147483647 h 279"/>
              <a:gd name="T108" fmla="*/ 2147483647 w 215"/>
              <a:gd name="T109" fmla="*/ 2147483647 h 279"/>
              <a:gd name="T110" fmla="*/ 2147483647 w 215"/>
              <a:gd name="T111" fmla="*/ 2147483647 h 279"/>
              <a:gd name="T112" fmla="*/ 2147483647 w 215"/>
              <a:gd name="T113" fmla="*/ 2147483647 h 279"/>
              <a:gd name="T114" fmla="*/ 2147483647 w 215"/>
              <a:gd name="T115" fmla="*/ 2147483647 h 279"/>
              <a:gd name="T116" fmla="*/ 2147483647 w 215"/>
              <a:gd name="T117" fmla="*/ 2147483647 h 279"/>
              <a:gd name="T118" fmla="*/ 2147483647 w 215"/>
              <a:gd name="T119" fmla="*/ 2147483647 h 2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15" h="279">
                <a:moveTo>
                  <a:pt x="101" y="279"/>
                </a:moveTo>
                <a:lnTo>
                  <a:pt x="97" y="277"/>
                </a:lnTo>
                <a:lnTo>
                  <a:pt x="96" y="262"/>
                </a:lnTo>
                <a:lnTo>
                  <a:pt x="96" y="247"/>
                </a:lnTo>
                <a:lnTo>
                  <a:pt x="95" y="238"/>
                </a:lnTo>
                <a:lnTo>
                  <a:pt x="92" y="235"/>
                </a:lnTo>
                <a:lnTo>
                  <a:pt x="87" y="230"/>
                </a:lnTo>
                <a:lnTo>
                  <a:pt x="79" y="224"/>
                </a:lnTo>
                <a:lnTo>
                  <a:pt x="69" y="216"/>
                </a:lnTo>
                <a:lnTo>
                  <a:pt x="59" y="207"/>
                </a:lnTo>
                <a:lnTo>
                  <a:pt x="49" y="196"/>
                </a:lnTo>
                <a:lnTo>
                  <a:pt x="40" y="184"/>
                </a:lnTo>
                <a:lnTo>
                  <a:pt x="32" y="171"/>
                </a:lnTo>
                <a:lnTo>
                  <a:pt x="20" y="148"/>
                </a:lnTo>
                <a:lnTo>
                  <a:pt x="9" y="132"/>
                </a:lnTo>
                <a:lnTo>
                  <a:pt x="2" y="121"/>
                </a:lnTo>
                <a:lnTo>
                  <a:pt x="0" y="113"/>
                </a:lnTo>
                <a:lnTo>
                  <a:pt x="1" y="109"/>
                </a:lnTo>
                <a:lnTo>
                  <a:pt x="4" y="107"/>
                </a:lnTo>
                <a:lnTo>
                  <a:pt x="6" y="110"/>
                </a:lnTo>
                <a:lnTo>
                  <a:pt x="10" y="117"/>
                </a:lnTo>
                <a:lnTo>
                  <a:pt x="13" y="123"/>
                </a:lnTo>
                <a:lnTo>
                  <a:pt x="18" y="133"/>
                </a:lnTo>
                <a:lnTo>
                  <a:pt x="25" y="144"/>
                </a:lnTo>
                <a:lnTo>
                  <a:pt x="33" y="156"/>
                </a:lnTo>
                <a:lnTo>
                  <a:pt x="40" y="169"/>
                </a:lnTo>
                <a:lnTo>
                  <a:pt x="48" y="179"/>
                </a:lnTo>
                <a:lnTo>
                  <a:pt x="55" y="188"/>
                </a:lnTo>
                <a:lnTo>
                  <a:pt x="60" y="193"/>
                </a:lnTo>
                <a:lnTo>
                  <a:pt x="68" y="201"/>
                </a:lnTo>
                <a:lnTo>
                  <a:pt x="76" y="205"/>
                </a:lnTo>
                <a:lnTo>
                  <a:pt x="83" y="209"/>
                </a:lnTo>
                <a:lnTo>
                  <a:pt x="88" y="211"/>
                </a:lnTo>
                <a:lnTo>
                  <a:pt x="91" y="196"/>
                </a:lnTo>
                <a:lnTo>
                  <a:pt x="93" y="180"/>
                </a:lnTo>
                <a:lnTo>
                  <a:pt x="95" y="165"/>
                </a:lnTo>
                <a:lnTo>
                  <a:pt x="95" y="154"/>
                </a:lnTo>
                <a:lnTo>
                  <a:pt x="87" y="147"/>
                </a:lnTo>
                <a:lnTo>
                  <a:pt x="75" y="139"/>
                </a:lnTo>
                <a:lnTo>
                  <a:pt x="63" y="127"/>
                </a:lnTo>
                <a:lnTo>
                  <a:pt x="51" y="115"/>
                </a:lnTo>
                <a:lnTo>
                  <a:pt x="38" y="101"/>
                </a:lnTo>
                <a:lnTo>
                  <a:pt x="29" y="84"/>
                </a:lnTo>
                <a:lnTo>
                  <a:pt x="24" y="67"/>
                </a:lnTo>
                <a:lnTo>
                  <a:pt x="22" y="48"/>
                </a:lnTo>
                <a:lnTo>
                  <a:pt x="24" y="42"/>
                </a:lnTo>
                <a:lnTo>
                  <a:pt x="28" y="44"/>
                </a:lnTo>
                <a:lnTo>
                  <a:pt x="32" y="55"/>
                </a:lnTo>
                <a:lnTo>
                  <a:pt x="38" y="73"/>
                </a:lnTo>
                <a:lnTo>
                  <a:pt x="43" y="83"/>
                </a:lnTo>
                <a:lnTo>
                  <a:pt x="48" y="92"/>
                </a:lnTo>
                <a:lnTo>
                  <a:pt x="56" y="102"/>
                </a:lnTo>
                <a:lnTo>
                  <a:pt x="64" y="111"/>
                </a:lnTo>
                <a:lnTo>
                  <a:pt x="72" y="118"/>
                </a:lnTo>
                <a:lnTo>
                  <a:pt x="80" y="124"/>
                </a:lnTo>
                <a:lnTo>
                  <a:pt x="88" y="128"/>
                </a:lnTo>
                <a:lnTo>
                  <a:pt x="95" y="132"/>
                </a:lnTo>
                <a:lnTo>
                  <a:pt x="87" y="107"/>
                </a:lnTo>
                <a:lnTo>
                  <a:pt x="83" y="72"/>
                </a:lnTo>
                <a:lnTo>
                  <a:pt x="84" y="36"/>
                </a:lnTo>
                <a:lnTo>
                  <a:pt x="91" y="7"/>
                </a:lnTo>
                <a:lnTo>
                  <a:pt x="95" y="0"/>
                </a:lnTo>
                <a:lnTo>
                  <a:pt x="97" y="0"/>
                </a:lnTo>
                <a:lnTo>
                  <a:pt x="99" y="4"/>
                </a:lnTo>
                <a:lnTo>
                  <a:pt x="97" y="12"/>
                </a:lnTo>
                <a:lnTo>
                  <a:pt x="97" y="33"/>
                </a:lnTo>
                <a:lnTo>
                  <a:pt x="100" y="67"/>
                </a:lnTo>
                <a:lnTo>
                  <a:pt x="105" y="101"/>
                </a:lnTo>
                <a:lnTo>
                  <a:pt x="111" y="121"/>
                </a:lnTo>
                <a:lnTo>
                  <a:pt x="119" y="118"/>
                </a:lnTo>
                <a:lnTo>
                  <a:pt x="128" y="114"/>
                </a:lnTo>
                <a:lnTo>
                  <a:pt x="138" y="107"/>
                </a:lnTo>
                <a:lnTo>
                  <a:pt x="148" y="100"/>
                </a:lnTo>
                <a:lnTo>
                  <a:pt x="158" y="91"/>
                </a:lnTo>
                <a:lnTo>
                  <a:pt x="166" y="83"/>
                </a:lnTo>
                <a:lnTo>
                  <a:pt x="171" y="74"/>
                </a:lnTo>
                <a:lnTo>
                  <a:pt x="175" y="65"/>
                </a:lnTo>
                <a:lnTo>
                  <a:pt x="179" y="58"/>
                </a:lnTo>
                <a:lnTo>
                  <a:pt x="183" y="58"/>
                </a:lnTo>
                <a:lnTo>
                  <a:pt x="184" y="65"/>
                </a:lnTo>
                <a:lnTo>
                  <a:pt x="180" y="75"/>
                </a:lnTo>
                <a:lnTo>
                  <a:pt x="175" y="82"/>
                </a:lnTo>
                <a:lnTo>
                  <a:pt x="168" y="91"/>
                </a:lnTo>
                <a:lnTo>
                  <a:pt x="159" y="102"/>
                </a:lnTo>
                <a:lnTo>
                  <a:pt x="150" y="112"/>
                </a:lnTo>
                <a:lnTo>
                  <a:pt x="140" y="122"/>
                </a:lnTo>
                <a:lnTo>
                  <a:pt x="131" y="132"/>
                </a:lnTo>
                <a:lnTo>
                  <a:pt x="123" y="139"/>
                </a:lnTo>
                <a:lnTo>
                  <a:pt x="117" y="143"/>
                </a:lnTo>
                <a:lnTo>
                  <a:pt x="113" y="161"/>
                </a:lnTo>
                <a:lnTo>
                  <a:pt x="109" y="181"/>
                </a:lnTo>
                <a:lnTo>
                  <a:pt x="107" y="199"/>
                </a:lnTo>
                <a:lnTo>
                  <a:pt x="105" y="210"/>
                </a:lnTo>
                <a:lnTo>
                  <a:pt x="117" y="205"/>
                </a:lnTo>
                <a:lnTo>
                  <a:pt x="132" y="198"/>
                </a:lnTo>
                <a:lnTo>
                  <a:pt x="148" y="187"/>
                </a:lnTo>
                <a:lnTo>
                  <a:pt x="163" y="177"/>
                </a:lnTo>
                <a:lnTo>
                  <a:pt x="178" y="166"/>
                </a:lnTo>
                <a:lnTo>
                  <a:pt x="191" y="153"/>
                </a:lnTo>
                <a:lnTo>
                  <a:pt x="202" y="142"/>
                </a:lnTo>
                <a:lnTo>
                  <a:pt x="209" y="131"/>
                </a:lnTo>
                <a:lnTo>
                  <a:pt x="213" y="125"/>
                </a:lnTo>
                <a:lnTo>
                  <a:pt x="215" y="124"/>
                </a:lnTo>
                <a:lnTo>
                  <a:pt x="215" y="130"/>
                </a:lnTo>
                <a:lnTo>
                  <a:pt x="213" y="138"/>
                </a:lnTo>
                <a:lnTo>
                  <a:pt x="207" y="145"/>
                </a:lnTo>
                <a:lnTo>
                  <a:pt x="198" y="155"/>
                </a:lnTo>
                <a:lnTo>
                  <a:pt x="186" y="169"/>
                </a:lnTo>
                <a:lnTo>
                  <a:pt x="171" y="183"/>
                </a:lnTo>
                <a:lnTo>
                  <a:pt x="156" y="198"/>
                </a:lnTo>
                <a:lnTo>
                  <a:pt x="140" y="211"/>
                </a:lnTo>
                <a:lnTo>
                  <a:pt x="126" y="221"/>
                </a:lnTo>
                <a:lnTo>
                  <a:pt x="112" y="228"/>
                </a:lnTo>
                <a:lnTo>
                  <a:pt x="104" y="237"/>
                </a:lnTo>
                <a:lnTo>
                  <a:pt x="104" y="249"/>
                </a:lnTo>
                <a:lnTo>
                  <a:pt x="105" y="261"/>
                </a:lnTo>
                <a:lnTo>
                  <a:pt x="107" y="269"/>
                </a:lnTo>
                <a:lnTo>
                  <a:pt x="107" y="272"/>
                </a:lnTo>
                <a:lnTo>
                  <a:pt x="105" y="274"/>
                </a:lnTo>
                <a:lnTo>
                  <a:pt x="104" y="276"/>
                </a:lnTo>
                <a:lnTo>
                  <a:pt x="101" y="279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208" name="Freeform 326"/>
          <p:cNvSpPr>
            <a:spLocks/>
          </p:cNvSpPr>
          <p:nvPr/>
        </p:nvSpPr>
        <p:spPr bwMode="auto">
          <a:xfrm>
            <a:off x="9788526" y="6146800"/>
            <a:ext cx="233363" cy="425450"/>
          </a:xfrm>
          <a:custGeom>
            <a:avLst/>
            <a:gdLst>
              <a:gd name="T0" fmla="*/ 2147483647 w 294"/>
              <a:gd name="T1" fmla="*/ 2147483647 h 268"/>
              <a:gd name="T2" fmla="*/ 2147483647 w 294"/>
              <a:gd name="T3" fmla="*/ 2147483647 h 268"/>
              <a:gd name="T4" fmla="*/ 2147483647 w 294"/>
              <a:gd name="T5" fmla="*/ 2147483647 h 268"/>
              <a:gd name="T6" fmla="*/ 2147483647 w 294"/>
              <a:gd name="T7" fmla="*/ 2147483647 h 268"/>
              <a:gd name="T8" fmla="*/ 2147483647 w 294"/>
              <a:gd name="T9" fmla="*/ 2147483647 h 268"/>
              <a:gd name="T10" fmla="*/ 2147483647 w 294"/>
              <a:gd name="T11" fmla="*/ 2147483647 h 268"/>
              <a:gd name="T12" fmla="*/ 2147483647 w 294"/>
              <a:gd name="T13" fmla="*/ 2147483647 h 268"/>
              <a:gd name="T14" fmla="*/ 2147483647 w 294"/>
              <a:gd name="T15" fmla="*/ 2147483647 h 268"/>
              <a:gd name="T16" fmla="*/ 2147483647 w 294"/>
              <a:gd name="T17" fmla="*/ 2147483647 h 268"/>
              <a:gd name="T18" fmla="*/ 2147483647 w 294"/>
              <a:gd name="T19" fmla="*/ 2147483647 h 268"/>
              <a:gd name="T20" fmla="*/ 2147483647 w 294"/>
              <a:gd name="T21" fmla="*/ 2147483647 h 268"/>
              <a:gd name="T22" fmla="*/ 2147483647 w 294"/>
              <a:gd name="T23" fmla="*/ 2147483647 h 268"/>
              <a:gd name="T24" fmla="*/ 2147483647 w 294"/>
              <a:gd name="T25" fmla="*/ 2147483647 h 268"/>
              <a:gd name="T26" fmla="*/ 2147483647 w 294"/>
              <a:gd name="T27" fmla="*/ 2147483647 h 268"/>
              <a:gd name="T28" fmla="*/ 2147483647 w 294"/>
              <a:gd name="T29" fmla="*/ 2147483647 h 268"/>
              <a:gd name="T30" fmla="*/ 2147483647 w 294"/>
              <a:gd name="T31" fmla="*/ 2147483647 h 268"/>
              <a:gd name="T32" fmla="*/ 2147483647 w 294"/>
              <a:gd name="T33" fmla="*/ 2147483647 h 268"/>
              <a:gd name="T34" fmla="*/ 2147483647 w 294"/>
              <a:gd name="T35" fmla="*/ 2147483647 h 268"/>
              <a:gd name="T36" fmla="*/ 2147483647 w 294"/>
              <a:gd name="T37" fmla="*/ 2147483647 h 268"/>
              <a:gd name="T38" fmla="*/ 2147483647 w 294"/>
              <a:gd name="T39" fmla="*/ 2147483647 h 268"/>
              <a:gd name="T40" fmla="*/ 2147483647 w 294"/>
              <a:gd name="T41" fmla="*/ 2147483647 h 268"/>
              <a:gd name="T42" fmla="*/ 2147483647 w 294"/>
              <a:gd name="T43" fmla="*/ 2147483647 h 268"/>
              <a:gd name="T44" fmla="*/ 2147483647 w 294"/>
              <a:gd name="T45" fmla="*/ 2147483647 h 268"/>
              <a:gd name="T46" fmla="*/ 2147483647 w 294"/>
              <a:gd name="T47" fmla="*/ 2147483647 h 268"/>
              <a:gd name="T48" fmla="*/ 2147483647 w 294"/>
              <a:gd name="T49" fmla="*/ 2147483647 h 268"/>
              <a:gd name="T50" fmla="*/ 2147483647 w 294"/>
              <a:gd name="T51" fmla="*/ 2147483647 h 268"/>
              <a:gd name="T52" fmla="*/ 2147483647 w 294"/>
              <a:gd name="T53" fmla="*/ 2147483647 h 268"/>
              <a:gd name="T54" fmla="*/ 2147483647 w 294"/>
              <a:gd name="T55" fmla="*/ 2147483647 h 268"/>
              <a:gd name="T56" fmla="*/ 2147483647 w 294"/>
              <a:gd name="T57" fmla="*/ 2147483647 h 268"/>
              <a:gd name="T58" fmla="*/ 2147483647 w 294"/>
              <a:gd name="T59" fmla="*/ 2147483647 h 268"/>
              <a:gd name="T60" fmla="*/ 2147483647 w 294"/>
              <a:gd name="T61" fmla="*/ 2147483647 h 268"/>
              <a:gd name="T62" fmla="*/ 2147483647 w 294"/>
              <a:gd name="T63" fmla="*/ 2147483647 h 268"/>
              <a:gd name="T64" fmla="*/ 2147483647 w 294"/>
              <a:gd name="T65" fmla="*/ 2147483647 h 268"/>
              <a:gd name="T66" fmla="*/ 2147483647 w 294"/>
              <a:gd name="T67" fmla="*/ 2147483647 h 268"/>
              <a:gd name="T68" fmla="*/ 2147483647 w 294"/>
              <a:gd name="T69" fmla="*/ 2147483647 h 268"/>
              <a:gd name="T70" fmla="*/ 2147483647 w 294"/>
              <a:gd name="T71" fmla="*/ 2147483647 h 268"/>
              <a:gd name="T72" fmla="*/ 2147483647 w 294"/>
              <a:gd name="T73" fmla="*/ 2147483647 h 268"/>
              <a:gd name="T74" fmla="*/ 2147483647 w 294"/>
              <a:gd name="T75" fmla="*/ 2147483647 h 268"/>
              <a:gd name="T76" fmla="*/ 2147483647 w 294"/>
              <a:gd name="T77" fmla="*/ 2147483647 h 268"/>
              <a:gd name="T78" fmla="*/ 0 w 294"/>
              <a:gd name="T79" fmla="*/ 2147483647 h 268"/>
              <a:gd name="T80" fmla="*/ 2147483647 w 294"/>
              <a:gd name="T81" fmla="*/ 2147483647 h 268"/>
              <a:gd name="T82" fmla="*/ 2147483647 w 294"/>
              <a:gd name="T83" fmla="*/ 2147483647 h 268"/>
              <a:gd name="T84" fmla="*/ 2147483647 w 294"/>
              <a:gd name="T85" fmla="*/ 2147483647 h 268"/>
              <a:gd name="T86" fmla="*/ 2147483647 w 294"/>
              <a:gd name="T87" fmla="*/ 2147483647 h 268"/>
              <a:gd name="T88" fmla="*/ 2147483647 w 294"/>
              <a:gd name="T89" fmla="*/ 2147483647 h 268"/>
              <a:gd name="T90" fmla="*/ 2147483647 w 294"/>
              <a:gd name="T91" fmla="*/ 2147483647 h 268"/>
              <a:gd name="T92" fmla="*/ 2147483647 w 294"/>
              <a:gd name="T93" fmla="*/ 2147483647 h 268"/>
              <a:gd name="T94" fmla="*/ 2147483647 w 294"/>
              <a:gd name="T95" fmla="*/ 2147483647 h 268"/>
              <a:gd name="T96" fmla="*/ 2147483647 w 294"/>
              <a:gd name="T97" fmla="*/ 2147483647 h 268"/>
              <a:gd name="T98" fmla="*/ 2147483647 w 294"/>
              <a:gd name="T99" fmla="*/ 2147483647 h 268"/>
              <a:gd name="T100" fmla="*/ 2147483647 w 294"/>
              <a:gd name="T101" fmla="*/ 2147483647 h 268"/>
              <a:gd name="T102" fmla="*/ 2147483647 w 294"/>
              <a:gd name="T103" fmla="*/ 2147483647 h 268"/>
              <a:gd name="T104" fmla="*/ 2147483647 w 294"/>
              <a:gd name="T105" fmla="*/ 2147483647 h 268"/>
              <a:gd name="T106" fmla="*/ 2147483647 w 294"/>
              <a:gd name="T107" fmla="*/ 2147483647 h 268"/>
              <a:gd name="T108" fmla="*/ 2147483647 w 294"/>
              <a:gd name="T109" fmla="*/ 2147483647 h 268"/>
              <a:gd name="T110" fmla="*/ 2147483647 w 294"/>
              <a:gd name="T111" fmla="*/ 2147483647 h 268"/>
              <a:gd name="T112" fmla="*/ 2147483647 w 294"/>
              <a:gd name="T113" fmla="*/ 2147483647 h 268"/>
              <a:gd name="T114" fmla="*/ 2147483647 w 294"/>
              <a:gd name="T115" fmla="*/ 2147483647 h 268"/>
              <a:gd name="T116" fmla="*/ 2147483647 w 294"/>
              <a:gd name="T117" fmla="*/ 2147483647 h 268"/>
              <a:gd name="T118" fmla="*/ 2147483647 w 294"/>
              <a:gd name="T119" fmla="*/ 2147483647 h 268"/>
              <a:gd name="T120" fmla="*/ 2147483647 w 294"/>
              <a:gd name="T121" fmla="*/ 2147483647 h 268"/>
              <a:gd name="T122" fmla="*/ 2147483647 w 294"/>
              <a:gd name="T123" fmla="*/ 0 h 2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4" h="268">
                <a:moveTo>
                  <a:pt x="294" y="0"/>
                </a:moveTo>
                <a:lnTo>
                  <a:pt x="289" y="5"/>
                </a:lnTo>
                <a:lnTo>
                  <a:pt x="283" y="12"/>
                </a:lnTo>
                <a:lnTo>
                  <a:pt x="277" y="21"/>
                </a:lnTo>
                <a:lnTo>
                  <a:pt x="269" y="31"/>
                </a:lnTo>
                <a:lnTo>
                  <a:pt x="262" y="40"/>
                </a:lnTo>
                <a:lnTo>
                  <a:pt x="255" y="49"/>
                </a:lnTo>
                <a:lnTo>
                  <a:pt x="250" y="56"/>
                </a:lnTo>
                <a:lnTo>
                  <a:pt x="246" y="62"/>
                </a:lnTo>
                <a:lnTo>
                  <a:pt x="242" y="67"/>
                </a:lnTo>
                <a:lnTo>
                  <a:pt x="237" y="75"/>
                </a:lnTo>
                <a:lnTo>
                  <a:pt x="231" y="83"/>
                </a:lnTo>
                <a:lnTo>
                  <a:pt x="225" y="92"/>
                </a:lnTo>
                <a:lnTo>
                  <a:pt x="218" y="102"/>
                </a:lnTo>
                <a:lnTo>
                  <a:pt x="211" y="110"/>
                </a:lnTo>
                <a:lnTo>
                  <a:pt x="206" y="116"/>
                </a:lnTo>
                <a:lnTo>
                  <a:pt x="203" y="119"/>
                </a:lnTo>
                <a:lnTo>
                  <a:pt x="211" y="128"/>
                </a:lnTo>
                <a:lnTo>
                  <a:pt x="219" y="136"/>
                </a:lnTo>
                <a:lnTo>
                  <a:pt x="223" y="145"/>
                </a:lnTo>
                <a:lnTo>
                  <a:pt x="225" y="155"/>
                </a:lnTo>
                <a:lnTo>
                  <a:pt x="223" y="162"/>
                </a:lnTo>
                <a:lnTo>
                  <a:pt x="222" y="161"/>
                </a:lnTo>
                <a:lnTo>
                  <a:pt x="221" y="156"/>
                </a:lnTo>
                <a:lnTo>
                  <a:pt x="218" y="150"/>
                </a:lnTo>
                <a:lnTo>
                  <a:pt x="213" y="146"/>
                </a:lnTo>
                <a:lnTo>
                  <a:pt x="204" y="141"/>
                </a:lnTo>
                <a:lnTo>
                  <a:pt x="198" y="138"/>
                </a:lnTo>
                <a:lnTo>
                  <a:pt x="191" y="136"/>
                </a:lnTo>
                <a:lnTo>
                  <a:pt x="182" y="142"/>
                </a:lnTo>
                <a:lnTo>
                  <a:pt x="171" y="149"/>
                </a:lnTo>
                <a:lnTo>
                  <a:pt x="159" y="157"/>
                </a:lnTo>
                <a:lnTo>
                  <a:pt x="148" y="167"/>
                </a:lnTo>
                <a:lnTo>
                  <a:pt x="138" y="175"/>
                </a:lnTo>
                <a:lnTo>
                  <a:pt x="128" y="182"/>
                </a:lnTo>
                <a:lnTo>
                  <a:pt x="121" y="188"/>
                </a:lnTo>
                <a:lnTo>
                  <a:pt x="119" y="192"/>
                </a:lnTo>
                <a:lnTo>
                  <a:pt x="117" y="203"/>
                </a:lnTo>
                <a:lnTo>
                  <a:pt x="119" y="219"/>
                </a:lnTo>
                <a:lnTo>
                  <a:pt x="123" y="237"/>
                </a:lnTo>
                <a:lnTo>
                  <a:pt x="130" y="250"/>
                </a:lnTo>
                <a:lnTo>
                  <a:pt x="135" y="258"/>
                </a:lnTo>
                <a:lnTo>
                  <a:pt x="138" y="263"/>
                </a:lnTo>
                <a:lnTo>
                  <a:pt x="136" y="264"/>
                </a:lnTo>
                <a:lnTo>
                  <a:pt x="131" y="259"/>
                </a:lnTo>
                <a:lnTo>
                  <a:pt x="123" y="249"/>
                </a:lnTo>
                <a:lnTo>
                  <a:pt x="113" y="232"/>
                </a:lnTo>
                <a:lnTo>
                  <a:pt x="108" y="214"/>
                </a:lnTo>
                <a:lnTo>
                  <a:pt x="107" y="202"/>
                </a:lnTo>
                <a:lnTo>
                  <a:pt x="100" y="209"/>
                </a:lnTo>
                <a:lnTo>
                  <a:pt x="92" y="218"/>
                </a:lnTo>
                <a:lnTo>
                  <a:pt x="84" y="229"/>
                </a:lnTo>
                <a:lnTo>
                  <a:pt x="75" y="238"/>
                </a:lnTo>
                <a:lnTo>
                  <a:pt x="65" y="248"/>
                </a:lnTo>
                <a:lnTo>
                  <a:pt x="57" y="256"/>
                </a:lnTo>
                <a:lnTo>
                  <a:pt x="49" y="263"/>
                </a:lnTo>
                <a:lnTo>
                  <a:pt x="42" y="266"/>
                </a:lnTo>
                <a:lnTo>
                  <a:pt x="34" y="268"/>
                </a:lnTo>
                <a:lnTo>
                  <a:pt x="32" y="267"/>
                </a:lnTo>
                <a:lnTo>
                  <a:pt x="36" y="264"/>
                </a:lnTo>
                <a:lnTo>
                  <a:pt x="41" y="258"/>
                </a:lnTo>
                <a:lnTo>
                  <a:pt x="45" y="253"/>
                </a:lnTo>
                <a:lnTo>
                  <a:pt x="52" y="245"/>
                </a:lnTo>
                <a:lnTo>
                  <a:pt x="60" y="235"/>
                </a:lnTo>
                <a:lnTo>
                  <a:pt x="69" y="223"/>
                </a:lnTo>
                <a:lnTo>
                  <a:pt x="79" y="212"/>
                </a:lnTo>
                <a:lnTo>
                  <a:pt x="88" y="202"/>
                </a:lnTo>
                <a:lnTo>
                  <a:pt x="95" y="195"/>
                </a:lnTo>
                <a:lnTo>
                  <a:pt x="100" y="191"/>
                </a:lnTo>
                <a:lnTo>
                  <a:pt x="87" y="192"/>
                </a:lnTo>
                <a:lnTo>
                  <a:pt x="75" y="195"/>
                </a:lnTo>
                <a:lnTo>
                  <a:pt x="63" y="196"/>
                </a:lnTo>
                <a:lnTo>
                  <a:pt x="52" y="198"/>
                </a:lnTo>
                <a:lnTo>
                  <a:pt x="41" y="200"/>
                </a:lnTo>
                <a:lnTo>
                  <a:pt x="33" y="202"/>
                </a:lnTo>
                <a:lnTo>
                  <a:pt x="25" y="204"/>
                </a:lnTo>
                <a:lnTo>
                  <a:pt x="18" y="207"/>
                </a:lnTo>
                <a:lnTo>
                  <a:pt x="8" y="211"/>
                </a:lnTo>
                <a:lnTo>
                  <a:pt x="1" y="211"/>
                </a:lnTo>
                <a:lnTo>
                  <a:pt x="0" y="209"/>
                </a:lnTo>
                <a:lnTo>
                  <a:pt x="5" y="205"/>
                </a:lnTo>
                <a:lnTo>
                  <a:pt x="13" y="201"/>
                </a:lnTo>
                <a:lnTo>
                  <a:pt x="25" y="197"/>
                </a:lnTo>
                <a:lnTo>
                  <a:pt x="40" y="191"/>
                </a:lnTo>
                <a:lnTo>
                  <a:pt x="56" y="187"/>
                </a:lnTo>
                <a:lnTo>
                  <a:pt x="72" y="182"/>
                </a:lnTo>
                <a:lnTo>
                  <a:pt x="87" y="179"/>
                </a:lnTo>
                <a:lnTo>
                  <a:pt x="99" y="177"/>
                </a:lnTo>
                <a:lnTo>
                  <a:pt x="107" y="176"/>
                </a:lnTo>
                <a:lnTo>
                  <a:pt x="113" y="175"/>
                </a:lnTo>
                <a:lnTo>
                  <a:pt x="120" y="172"/>
                </a:lnTo>
                <a:lnTo>
                  <a:pt x="128" y="167"/>
                </a:lnTo>
                <a:lnTo>
                  <a:pt x="135" y="162"/>
                </a:lnTo>
                <a:lnTo>
                  <a:pt x="142" y="155"/>
                </a:lnTo>
                <a:lnTo>
                  <a:pt x="147" y="150"/>
                </a:lnTo>
                <a:lnTo>
                  <a:pt x="150" y="146"/>
                </a:lnTo>
                <a:lnTo>
                  <a:pt x="151" y="143"/>
                </a:lnTo>
                <a:lnTo>
                  <a:pt x="148" y="140"/>
                </a:lnTo>
                <a:lnTo>
                  <a:pt x="144" y="137"/>
                </a:lnTo>
                <a:lnTo>
                  <a:pt x="139" y="136"/>
                </a:lnTo>
                <a:lnTo>
                  <a:pt x="135" y="135"/>
                </a:lnTo>
                <a:lnTo>
                  <a:pt x="143" y="132"/>
                </a:lnTo>
                <a:lnTo>
                  <a:pt x="150" y="129"/>
                </a:lnTo>
                <a:lnTo>
                  <a:pt x="155" y="125"/>
                </a:lnTo>
                <a:lnTo>
                  <a:pt x="160" y="122"/>
                </a:lnTo>
                <a:lnTo>
                  <a:pt x="164" y="124"/>
                </a:lnTo>
                <a:lnTo>
                  <a:pt x="167" y="125"/>
                </a:lnTo>
                <a:lnTo>
                  <a:pt x="168" y="125"/>
                </a:lnTo>
                <a:lnTo>
                  <a:pt x="170" y="125"/>
                </a:lnTo>
                <a:lnTo>
                  <a:pt x="176" y="119"/>
                </a:lnTo>
                <a:lnTo>
                  <a:pt x="187" y="108"/>
                </a:lnTo>
                <a:lnTo>
                  <a:pt x="198" y="95"/>
                </a:lnTo>
                <a:lnTo>
                  <a:pt x="210" y="80"/>
                </a:lnTo>
                <a:lnTo>
                  <a:pt x="222" y="64"/>
                </a:lnTo>
                <a:lnTo>
                  <a:pt x="233" y="49"/>
                </a:lnTo>
                <a:lnTo>
                  <a:pt x="239" y="36"/>
                </a:lnTo>
                <a:lnTo>
                  <a:pt x="242" y="26"/>
                </a:lnTo>
                <a:lnTo>
                  <a:pt x="246" y="20"/>
                </a:lnTo>
                <a:lnTo>
                  <a:pt x="251" y="14"/>
                </a:lnTo>
                <a:lnTo>
                  <a:pt x="255" y="9"/>
                </a:lnTo>
                <a:lnTo>
                  <a:pt x="261" y="5"/>
                </a:lnTo>
                <a:lnTo>
                  <a:pt x="267" y="3"/>
                </a:lnTo>
                <a:lnTo>
                  <a:pt x="278" y="1"/>
                </a:lnTo>
                <a:lnTo>
                  <a:pt x="288" y="0"/>
                </a:lnTo>
                <a:lnTo>
                  <a:pt x="294" y="0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209" name="Freeform 327"/>
          <p:cNvSpPr>
            <a:spLocks/>
          </p:cNvSpPr>
          <p:nvPr/>
        </p:nvSpPr>
        <p:spPr bwMode="auto">
          <a:xfrm>
            <a:off x="10220325" y="5564189"/>
            <a:ext cx="134938" cy="346075"/>
          </a:xfrm>
          <a:custGeom>
            <a:avLst/>
            <a:gdLst>
              <a:gd name="T0" fmla="*/ 2147483647 w 170"/>
              <a:gd name="T1" fmla="*/ 2147483647 h 218"/>
              <a:gd name="T2" fmla="*/ 2147483647 w 170"/>
              <a:gd name="T3" fmla="*/ 2147483647 h 218"/>
              <a:gd name="T4" fmla="*/ 2147483647 w 170"/>
              <a:gd name="T5" fmla="*/ 2147483647 h 218"/>
              <a:gd name="T6" fmla="*/ 2147483647 w 170"/>
              <a:gd name="T7" fmla="*/ 2147483647 h 218"/>
              <a:gd name="T8" fmla="*/ 2147483647 w 170"/>
              <a:gd name="T9" fmla="*/ 2147483647 h 218"/>
              <a:gd name="T10" fmla="*/ 2147483647 w 170"/>
              <a:gd name="T11" fmla="*/ 2147483647 h 218"/>
              <a:gd name="T12" fmla="*/ 2147483647 w 170"/>
              <a:gd name="T13" fmla="*/ 2147483647 h 218"/>
              <a:gd name="T14" fmla="*/ 2147483647 w 170"/>
              <a:gd name="T15" fmla="*/ 2147483647 h 218"/>
              <a:gd name="T16" fmla="*/ 2147483647 w 170"/>
              <a:gd name="T17" fmla="*/ 2147483647 h 218"/>
              <a:gd name="T18" fmla="*/ 2147483647 w 170"/>
              <a:gd name="T19" fmla="*/ 2147483647 h 218"/>
              <a:gd name="T20" fmla="*/ 2147483647 w 170"/>
              <a:gd name="T21" fmla="*/ 2147483647 h 218"/>
              <a:gd name="T22" fmla="*/ 2147483647 w 170"/>
              <a:gd name="T23" fmla="*/ 2147483647 h 218"/>
              <a:gd name="T24" fmla="*/ 2147483647 w 170"/>
              <a:gd name="T25" fmla="*/ 2147483647 h 218"/>
              <a:gd name="T26" fmla="*/ 2147483647 w 170"/>
              <a:gd name="T27" fmla="*/ 2147483647 h 218"/>
              <a:gd name="T28" fmla="*/ 2147483647 w 170"/>
              <a:gd name="T29" fmla="*/ 2147483647 h 218"/>
              <a:gd name="T30" fmla="*/ 2147483647 w 170"/>
              <a:gd name="T31" fmla="*/ 2147483647 h 218"/>
              <a:gd name="T32" fmla="*/ 2147483647 w 170"/>
              <a:gd name="T33" fmla="*/ 2147483647 h 218"/>
              <a:gd name="T34" fmla="*/ 2147483647 w 170"/>
              <a:gd name="T35" fmla="*/ 2147483647 h 218"/>
              <a:gd name="T36" fmla="*/ 2147483647 w 170"/>
              <a:gd name="T37" fmla="*/ 2147483647 h 218"/>
              <a:gd name="T38" fmla="*/ 2147483647 w 170"/>
              <a:gd name="T39" fmla="*/ 2147483647 h 218"/>
              <a:gd name="T40" fmla="*/ 2147483647 w 170"/>
              <a:gd name="T41" fmla="*/ 2147483647 h 218"/>
              <a:gd name="T42" fmla="*/ 2147483647 w 170"/>
              <a:gd name="T43" fmla="*/ 2147483647 h 218"/>
              <a:gd name="T44" fmla="*/ 2147483647 w 170"/>
              <a:gd name="T45" fmla="*/ 2147483647 h 218"/>
              <a:gd name="T46" fmla="*/ 2147483647 w 170"/>
              <a:gd name="T47" fmla="*/ 2147483647 h 218"/>
              <a:gd name="T48" fmla="*/ 2147483647 w 170"/>
              <a:gd name="T49" fmla="*/ 2147483647 h 218"/>
              <a:gd name="T50" fmla="*/ 2147483647 w 170"/>
              <a:gd name="T51" fmla="*/ 2147483647 h 218"/>
              <a:gd name="T52" fmla="*/ 2147483647 w 170"/>
              <a:gd name="T53" fmla="*/ 2147483647 h 218"/>
              <a:gd name="T54" fmla="*/ 2147483647 w 170"/>
              <a:gd name="T55" fmla="*/ 2147483647 h 218"/>
              <a:gd name="T56" fmla="*/ 2147483647 w 170"/>
              <a:gd name="T57" fmla="*/ 2147483647 h 218"/>
              <a:gd name="T58" fmla="*/ 2147483647 w 170"/>
              <a:gd name="T59" fmla="*/ 2147483647 h 218"/>
              <a:gd name="T60" fmla="*/ 2147483647 w 170"/>
              <a:gd name="T61" fmla="*/ 2147483647 h 218"/>
              <a:gd name="T62" fmla="*/ 2147483647 w 170"/>
              <a:gd name="T63" fmla="*/ 2147483647 h 218"/>
              <a:gd name="T64" fmla="*/ 2147483647 w 170"/>
              <a:gd name="T65" fmla="*/ 2147483647 h 218"/>
              <a:gd name="T66" fmla="*/ 2147483647 w 170"/>
              <a:gd name="T67" fmla="*/ 2147483647 h 218"/>
              <a:gd name="T68" fmla="*/ 2147483647 w 170"/>
              <a:gd name="T69" fmla="*/ 2147483647 h 218"/>
              <a:gd name="T70" fmla="*/ 2147483647 w 170"/>
              <a:gd name="T71" fmla="*/ 2147483647 h 218"/>
              <a:gd name="T72" fmla="*/ 2147483647 w 170"/>
              <a:gd name="T73" fmla="*/ 2147483647 h 218"/>
              <a:gd name="T74" fmla="*/ 2147483647 w 170"/>
              <a:gd name="T75" fmla="*/ 2147483647 h 218"/>
              <a:gd name="T76" fmla="*/ 2147483647 w 170"/>
              <a:gd name="T77" fmla="*/ 2147483647 h 218"/>
              <a:gd name="T78" fmla="*/ 2147483647 w 170"/>
              <a:gd name="T79" fmla="*/ 2147483647 h 218"/>
              <a:gd name="T80" fmla="*/ 2147483647 w 170"/>
              <a:gd name="T81" fmla="*/ 2147483647 h 218"/>
              <a:gd name="T82" fmla="*/ 2147483647 w 170"/>
              <a:gd name="T83" fmla="*/ 2147483647 h 218"/>
              <a:gd name="T84" fmla="*/ 2147483647 w 170"/>
              <a:gd name="T85" fmla="*/ 2147483647 h 218"/>
              <a:gd name="T86" fmla="*/ 2147483647 w 170"/>
              <a:gd name="T87" fmla="*/ 2147483647 h 218"/>
              <a:gd name="T88" fmla="*/ 2147483647 w 170"/>
              <a:gd name="T89" fmla="*/ 2147483647 h 218"/>
              <a:gd name="T90" fmla="*/ 2147483647 w 170"/>
              <a:gd name="T91" fmla="*/ 2147483647 h 218"/>
              <a:gd name="T92" fmla="*/ 2147483647 w 170"/>
              <a:gd name="T93" fmla="*/ 2147483647 h 218"/>
              <a:gd name="T94" fmla="*/ 2147483647 w 170"/>
              <a:gd name="T95" fmla="*/ 2147483647 h 218"/>
              <a:gd name="T96" fmla="*/ 0 w 170"/>
              <a:gd name="T97" fmla="*/ 2147483647 h 218"/>
              <a:gd name="T98" fmla="*/ 2147483647 w 170"/>
              <a:gd name="T99" fmla="*/ 2147483647 h 218"/>
              <a:gd name="T100" fmla="*/ 2147483647 w 170"/>
              <a:gd name="T101" fmla="*/ 2147483647 h 218"/>
              <a:gd name="T102" fmla="*/ 2147483647 w 170"/>
              <a:gd name="T103" fmla="*/ 2147483647 h 218"/>
              <a:gd name="T104" fmla="*/ 2147483647 w 170"/>
              <a:gd name="T105" fmla="*/ 2147483647 h 218"/>
              <a:gd name="T106" fmla="*/ 2147483647 w 170"/>
              <a:gd name="T107" fmla="*/ 2147483647 h 218"/>
              <a:gd name="T108" fmla="*/ 2147483647 w 170"/>
              <a:gd name="T109" fmla="*/ 2147483647 h 218"/>
              <a:gd name="T110" fmla="*/ 2147483647 w 170"/>
              <a:gd name="T111" fmla="*/ 2147483647 h 21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70" h="218">
                <a:moveTo>
                  <a:pt x="36" y="215"/>
                </a:moveTo>
                <a:lnTo>
                  <a:pt x="45" y="206"/>
                </a:lnTo>
                <a:lnTo>
                  <a:pt x="56" y="194"/>
                </a:lnTo>
                <a:lnTo>
                  <a:pt x="66" y="182"/>
                </a:lnTo>
                <a:lnTo>
                  <a:pt x="71" y="175"/>
                </a:lnTo>
                <a:lnTo>
                  <a:pt x="80" y="175"/>
                </a:lnTo>
                <a:lnTo>
                  <a:pt x="93" y="173"/>
                </a:lnTo>
                <a:lnTo>
                  <a:pt x="107" y="170"/>
                </a:lnTo>
                <a:lnTo>
                  <a:pt x="123" y="166"/>
                </a:lnTo>
                <a:lnTo>
                  <a:pt x="136" y="162"/>
                </a:lnTo>
                <a:lnTo>
                  <a:pt x="148" y="157"/>
                </a:lnTo>
                <a:lnTo>
                  <a:pt x="158" y="152"/>
                </a:lnTo>
                <a:lnTo>
                  <a:pt x="162" y="149"/>
                </a:lnTo>
                <a:lnTo>
                  <a:pt x="164" y="144"/>
                </a:lnTo>
                <a:lnTo>
                  <a:pt x="166" y="142"/>
                </a:lnTo>
                <a:lnTo>
                  <a:pt x="163" y="142"/>
                </a:lnTo>
                <a:lnTo>
                  <a:pt x="158" y="144"/>
                </a:lnTo>
                <a:lnTo>
                  <a:pt x="152" y="146"/>
                </a:lnTo>
                <a:lnTo>
                  <a:pt x="143" y="149"/>
                </a:lnTo>
                <a:lnTo>
                  <a:pt x="132" y="152"/>
                </a:lnTo>
                <a:lnTo>
                  <a:pt x="120" y="157"/>
                </a:lnTo>
                <a:lnTo>
                  <a:pt x="107" y="161"/>
                </a:lnTo>
                <a:lnTo>
                  <a:pt x="95" y="164"/>
                </a:lnTo>
                <a:lnTo>
                  <a:pt x="85" y="166"/>
                </a:lnTo>
                <a:lnTo>
                  <a:pt x="77" y="167"/>
                </a:lnTo>
                <a:lnTo>
                  <a:pt x="83" y="157"/>
                </a:lnTo>
                <a:lnTo>
                  <a:pt x="89" y="142"/>
                </a:lnTo>
                <a:lnTo>
                  <a:pt x="96" y="128"/>
                </a:lnTo>
                <a:lnTo>
                  <a:pt x="99" y="119"/>
                </a:lnTo>
                <a:lnTo>
                  <a:pt x="107" y="114"/>
                </a:lnTo>
                <a:lnTo>
                  <a:pt x="116" y="108"/>
                </a:lnTo>
                <a:lnTo>
                  <a:pt x="127" y="102"/>
                </a:lnTo>
                <a:lnTo>
                  <a:pt x="137" y="94"/>
                </a:lnTo>
                <a:lnTo>
                  <a:pt x="148" y="86"/>
                </a:lnTo>
                <a:lnTo>
                  <a:pt x="158" y="80"/>
                </a:lnTo>
                <a:lnTo>
                  <a:pt x="164" y="75"/>
                </a:lnTo>
                <a:lnTo>
                  <a:pt x="168" y="71"/>
                </a:lnTo>
                <a:lnTo>
                  <a:pt x="170" y="67"/>
                </a:lnTo>
                <a:lnTo>
                  <a:pt x="170" y="64"/>
                </a:lnTo>
                <a:lnTo>
                  <a:pt x="167" y="64"/>
                </a:lnTo>
                <a:lnTo>
                  <a:pt x="162" y="68"/>
                </a:lnTo>
                <a:lnTo>
                  <a:pt x="156" y="71"/>
                </a:lnTo>
                <a:lnTo>
                  <a:pt x="150" y="76"/>
                </a:lnTo>
                <a:lnTo>
                  <a:pt x="141" y="81"/>
                </a:lnTo>
                <a:lnTo>
                  <a:pt x="132" y="86"/>
                </a:lnTo>
                <a:lnTo>
                  <a:pt x="123" y="92"/>
                </a:lnTo>
                <a:lnTo>
                  <a:pt x="113" y="97"/>
                </a:lnTo>
                <a:lnTo>
                  <a:pt x="105" y="101"/>
                </a:lnTo>
                <a:lnTo>
                  <a:pt x="100" y="103"/>
                </a:lnTo>
                <a:lnTo>
                  <a:pt x="101" y="84"/>
                </a:lnTo>
                <a:lnTo>
                  <a:pt x="103" y="55"/>
                </a:lnTo>
                <a:lnTo>
                  <a:pt x="104" y="25"/>
                </a:lnTo>
                <a:lnTo>
                  <a:pt x="103" y="7"/>
                </a:lnTo>
                <a:lnTo>
                  <a:pt x="101" y="1"/>
                </a:lnTo>
                <a:lnTo>
                  <a:pt x="100" y="0"/>
                </a:lnTo>
                <a:lnTo>
                  <a:pt x="99" y="2"/>
                </a:lnTo>
                <a:lnTo>
                  <a:pt x="97" y="9"/>
                </a:lnTo>
                <a:lnTo>
                  <a:pt x="95" y="29"/>
                </a:lnTo>
                <a:lnTo>
                  <a:pt x="92" y="61"/>
                </a:lnTo>
                <a:lnTo>
                  <a:pt x="88" y="93"/>
                </a:lnTo>
                <a:lnTo>
                  <a:pt x="83" y="112"/>
                </a:lnTo>
                <a:lnTo>
                  <a:pt x="80" y="114"/>
                </a:lnTo>
                <a:lnTo>
                  <a:pt x="77" y="113"/>
                </a:lnTo>
                <a:lnTo>
                  <a:pt x="76" y="110"/>
                </a:lnTo>
                <a:lnTo>
                  <a:pt x="75" y="105"/>
                </a:lnTo>
                <a:lnTo>
                  <a:pt x="73" y="100"/>
                </a:lnTo>
                <a:lnTo>
                  <a:pt x="68" y="93"/>
                </a:lnTo>
                <a:lnTo>
                  <a:pt x="62" y="84"/>
                </a:lnTo>
                <a:lnTo>
                  <a:pt x="54" y="75"/>
                </a:lnTo>
                <a:lnTo>
                  <a:pt x="46" y="66"/>
                </a:lnTo>
                <a:lnTo>
                  <a:pt x="38" y="58"/>
                </a:lnTo>
                <a:lnTo>
                  <a:pt x="30" y="52"/>
                </a:lnTo>
                <a:lnTo>
                  <a:pt x="25" y="49"/>
                </a:lnTo>
                <a:lnTo>
                  <a:pt x="20" y="49"/>
                </a:lnTo>
                <a:lnTo>
                  <a:pt x="21" y="52"/>
                </a:lnTo>
                <a:lnTo>
                  <a:pt x="26" y="58"/>
                </a:lnTo>
                <a:lnTo>
                  <a:pt x="33" y="66"/>
                </a:lnTo>
                <a:lnTo>
                  <a:pt x="42" y="77"/>
                </a:lnTo>
                <a:lnTo>
                  <a:pt x="53" y="93"/>
                </a:lnTo>
                <a:lnTo>
                  <a:pt x="64" y="107"/>
                </a:lnTo>
                <a:lnTo>
                  <a:pt x="69" y="118"/>
                </a:lnTo>
                <a:lnTo>
                  <a:pt x="69" y="129"/>
                </a:lnTo>
                <a:lnTo>
                  <a:pt x="66" y="142"/>
                </a:lnTo>
                <a:lnTo>
                  <a:pt x="62" y="154"/>
                </a:lnTo>
                <a:lnTo>
                  <a:pt x="58" y="162"/>
                </a:lnTo>
                <a:lnTo>
                  <a:pt x="56" y="164"/>
                </a:lnTo>
                <a:lnTo>
                  <a:pt x="53" y="164"/>
                </a:lnTo>
                <a:lnTo>
                  <a:pt x="50" y="161"/>
                </a:lnTo>
                <a:lnTo>
                  <a:pt x="45" y="156"/>
                </a:lnTo>
                <a:lnTo>
                  <a:pt x="41" y="151"/>
                </a:lnTo>
                <a:lnTo>
                  <a:pt x="36" y="147"/>
                </a:lnTo>
                <a:lnTo>
                  <a:pt x="29" y="141"/>
                </a:lnTo>
                <a:lnTo>
                  <a:pt x="22" y="135"/>
                </a:lnTo>
                <a:lnTo>
                  <a:pt x="16" y="130"/>
                </a:lnTo>
                <a:lnTo>
                  <a:pt x="9" y="125"/>
                </a:lnTo>
                <a:lnTo>
                  <a:pt x="4" y="120"/>
                </a:lnTo>
                <a:lnTo>
                  <a:pt x="1" y="117"/>
                </a:lnTo>
                <a:lnTo>
                  <a:pt x="0" y="116"/>
                </a:lnTo>
                <a:lnTo>
                  <a:pt x="2" y="122"/>
                </a:lnTo>
                <a:lnTo>
                  <a:pt x="9" y="130"/>
                </a:lnTo>
                <a:lnTo>
                  <a:pt x="16" y="138"/>
                </a:lnTo>
                <a:lnTo>
                  <a:pt x="22" y="146"/>
                </a:lnTo>
                <a:lnTo>
                  <a:pt x="30" y="154"/>
                </a:lnTo>
                <a:lnTo>
                  <a:pt x="37" y="163"/>
                </a:lnTo>
                <a:lnTo>
                  <a:pt x="40" y="168"/>
                </a:lnTo>
                <a:lnTo>
                  <a:pt x="41" y="174"/>
                </a:lnTo>
                <a:lnTo>
                  <a:pt x="41" y="184"/>
                </a:lnTo>
                <a:lnTo>
                  <a:pt x="38" y="197"/>
                </a:lnTo>
                <a:lnTo>
                  <a:pt x="32" y="207"/>
                </a:lnTo>
                <a:lnTo>
                  <a:pt x="26" y="214"/>
                </a:lnTo>
                <a:lnTo>
                  <a:pt x="26" y="218"/>
                </a:lnTo>
                <a:lnTo>
                  <a:pt x="30" y="218"/>
                </a:lnTo>
                <a:lnTo>
                  <a:pt x="36" y="215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210" name="Freeform 328"/>
          <p:cNvSpPr>
            <a:spLocks/>
          </p:cNvSpPr>
          <p:nvPr/>
        </p:nvSpPr>
        <p:spPr bwMode="auto">
          <a:xfrm>
            <a:off x="9605964" y="5659438"/>
            <a:ext cx="257175" cy="322262"/>
          </a:xfrm>
          <a:custGeom>
            <a:avLst/>
            <a:gdLst>
              <a:gd name="T0" fmla="*/ 2147483647 w 324"/>
              <a:gd name="T1" fmla="*/ 2147483647 h 203"/>
              <a:gd name="T2" fmla="*/ 2147483647 w 324"/>
              <a:gd name="T3" fmla="*/ 2147483647 h 203"/>
              <a:gd name="T4" fmla="*/ 2147483647 w 324"/>
              <a:gd name="T5" fmla="*/ 2147483647 h 203"/>
              <a:gd name="T6" fmla="*/ 2147483647 w 324"/>
              <a:gd name="T7" fmla="*/ 2147483647 h 203"/>
              <a:gd name="T8" fmla="*/ 2147483647 w 324"/>
              <a:gd name="T9" fmla="*/ 2147483647 h 203"/>
              <a:gd name="T10" fmla="*/ 2147483647 w 324"/>
              <a:gd name="T11" fmla="*/ 2147483647 h 203"/>
              <a:gd name="T12" fmla="*/ 2147483647 w 324"/>
              <a:gd name="T13" fmla="*/ 2147483647 h 203"/>
              <a:gd name="T14" fmla="*/ 2147483647 w 324"/>
              <a:gd name="T15" fmla="*/ 2147483647 h 203"/>
              <a:gd name="T16" fmla="*/ 2147483647 w 324"/>
              <a:gd name="T17" fmla="*/ 2147483647 h 203"/>
              <a:gd name="T18" fmla="*/ 2147483647 w 324"/>
              <a:gd name="T19" fmla="*/ 2147483647 h 203"/>
              <a:gd name="T20" fmla="*/ 2147483647 w 324"/>
              <a:gd name="T21" fmla="*/ 2147483647 h 203"/>
              <a:gd name="T22" fmla="*/ 2147483647 w 324"/>
              <a:gd name="T23" fmla="*/ 2147483647 h 203"/>
              <a:gd name="T24" fmla="*/ 2147483647 w 324"/>
              <a:gd name="T25" fmla="*/ 2147483647 h 203"/>
              <a:gd name="T26" fmla="*/ 2147483647 w 324"/>
              <a:gd name="T27" fmla="*/ 2147483647 h 203"/>
              <a:gd name="T28" fmla="*/ 2147483647 w 324"/>
              <a:gd name="T29" fmla="*/ 2147483647 h 203"/>
              <a:gd name="T30" fmla="*/ 2147483647 w 324"/>
              <a:gd name="T31" fmla="*/ 2147483647 h 203"/>
              <a:gd name="T32" fmla="*/ 2147483647 w 324"/>
              <a:gd name="T33" fmla="*/ 2147483647 h 203"/>
              <a:gd name="T34" fmla="*/ 2147483647 w 324"/>
              <a:gd name="T35" fmla="*/ 2147483647 h 203"/>
              <a:gd name="T36" fmla="*/ 2147483647 w 324"/>
              <a:gd name="T37" fmla="*/ 2147483647 h 203"/>
              <a:gd name="T38" fmla="*/ 2147483647 w 324"/>
              <a:gd name="T39" fmla="*/ 2147483647 h 203"/>
              <a:gd name="T40" fmla="*/ 2147483647 w 324"/>
              <a:gd name="T41" fmla="*/ 2147483647 h 203"/>
              <a:gd name="T42" fmla="*/ 2147483647 w 324"/>
              <a:gd name="T43" fmla="*/ 2147483647 h 203"/>
              <a:gd name="T44" fmla="*/ 2147483647 w 324"/>
              <a:gd name="T45" fmla="*/ 2147483647 h 203"/>
              <a:gd name="T46" fmla="*/ 2147483647 w 324"/>
              <a:gd name="T47" fmla="*/ 2147483647 h 203"/>
              <a:gd name="T48" fmla="*/ 2147483647 w 324"/>
              <a:gd name="T49" fmla="*/ 2147483647 h 203"/>
              <a:gd name="T50" fmla="*/ 0 w 324"/>
              <a:gd name="T51" fmla="*/ 2147483647 h 203"/>
              <a:gd name="T52" fmla="*/ 2147483647 w 324"/>
              <a:gd name="T53" fmla="*/ 2147483647 h 203"/>
              <a:gd name="T54" fmla="*/ 2147483647 w 324"/>
              <a:gd name="T55" fmla="*/ 2147483647 h 203"/>
              <a:gd name="T56" fmla="*/ 2147483647 w 324"/>
              <a:gd name="T57" fmla="*/ 2147483647 h 203"/>
              <a:gd name="T58" fmla="*/ 2147483647 w 324"/>
              <a:gd name="T59" fmla="*/ 2147483647 h 203"/>
              <a:gd name="T60" fmla="*/ 2147483647 w 324"/>
              <a:gd name="T61" fmla="*/ 2147483647 h 203"/>
              <a:gd name="T62" fmla="*/ 2147483647 w 324"/>
              <a:gd name="T63" fmla="*/ 2147483647 h 203"/>
              <a:gd name="T64" fmla="*/ 2147483647 w 324"/>
              <a:gd name="T65" fmla="*/ 2147483647 h 203"/>
              <a:gd name="T66" fmla="*/ 2147483647 w 324"/>
              <a:gd name="T67" fmla="*/ 2147483647 h 203"/>
              <a:gd name="T68" fmla="*/ 2147483647 w 324"/>
              <a:gd name="T69" fmla="*/ 2147483647 h 203"/>
              <a:gd name="T70" fmla="*/ 2147483647 w 324"/>
              <a:gd name="T71" fmla="*/ 2147483647 h 203"/>
              <a:gd name="T72" fmla="*/ 2147483647 w 324"/>
              <a:gd name="T73" fmla="*/ 2147483647 h 203"/>
              <a:gd name="T74" fmla="*/ 2147483647 w 324"/>
              <a:gd name="T75" fmla="*/ 2147483647 h 203"/>
              <a:gd name="T76" fmla="*/ 2147483647 w 324"/>
              <a:gd name="T77" fmla="*/ 2147483647 h 203"/>
              <a:gd name="T78" fmla="*/ 2147483647 w 324"/>
              <a:gd name="T79" fmla="*/ 2147483647 h 203"/>
              <a:gd name="T80" fmla="*/ 2147483647 w 324"/>
              <a:gd name="T81" fmla="*/ 2147483647 h 203"/>
              <a:gd name="T82" fmla="*/ 2147483647 w 324"/>
              <a:gd name="T83" fmla="*/ 2147483647 h 203"/>
              <a:gd name="T84" fmla="*/ 2147483647 w 324"/>
              <a:gd name="T85" fmla="*/ 2147483647 h 20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24" h="203">
                <a:moveTo>
                  <a:pt x="324" y="203"/>
                </a:moveTo>
                <a:lnTo>
                  <a:pt x="318" y="198"/>
                </a:lnTo>
                <a:lnTo>
                  <a:pt x="310" y="189"/>
                </a:lnTo>
                <a:lnTo>
                  <a:pt x="302" y="183"/>
                </a:lnTo>
                <a:lnTo>
                  <a:pt x="296" y="179"/>
                </a:lnTo>
                <a:lnTo>
                  <a:pt x="294" y="178"/>
                </a:lnTo>
                <a:lnTo>
                  <a:pt x="290" y="175"/>
                </a:lnTo>
                <a:lnTo>
                  <a:pt x="283" y="173"/>
                </a:lnTo>
                <a:lnTo>
                  <a:pt x="276" y="170"/>
                </a:lnTo>
                <a:lnTo>
                  <a:pt x="269" y="167"/>
                </a:lnTo>
                <a:lnTo>
                  <a:pt x="263" y="164"/>
                </a:lnTo>
                <a:lnTo>
                  <a:pt x="257" y="160"/>
                </a:lnTo>
                <a:lnTo>
                  <a:pt x="255" y="157"/>
                </a:lnTo>
                <a:lnTo>
                  <a:pt x="257" y="139"/>
                </a:lnTo>
                <a:lnTo>
                  <a:pt x="261" y="117"/>
                </a:lnTo>
                <a:lnTo>
                  <a:pt x="263" y="98"/>
                </a:lnTo>
                <a:lnTo>
                  <a:pt x="261" y="83"/>
                </a:lnTo>
                <a:lnTo>
                  <a:pt x="259" y="77"/>
                </a:lnTo>
                <a:lnTo>
                  <a:pt x="257" y="77"/>
                </a:lnTo>
                <a:lnTo>
                  <a:pt x="256" y="82"/>
                </a:lnTo>
                <a:lnTo>
                  <a:pt x="257" y="89"/>
                </a:lnTo>
                <a:lnTo>
                  <a:pt x="255" y="103"/>
                </a:lnTo>
                <a:lnTo>
                  <a:pt x="249" y="123"/>
                </a:lnTo>
                <a:lnTo>
                  <a:pt x="243" y="143"/>
                </a:lnTo>
                <a:lnTo>
                  <a:pt x="239" y="155"/>
                </a:lnTo>
                <a:lnTo>
                  <a:pt x="233" y="152"/>
                </a:lnTo>
                <a:lnTo>
                  <a:pt x="227" y="146"/>
                </a:lnTo>
                <a:lnTo>
                  <a:pt x="219" y="139"/>
                </a:lnTo>
                <a:lnTo>
                  <a:pt x="211" y="132"/>
                </a:lnTo>
                <a:lnTo>
                  <a:pt x="201" y="124"/>
                </a:lnTo>
                <a:lnTo>
                  <a:pt x="193" y="117"/>
                </a:lnTo>
                <a:lnTo>
                  <a:pt x="186" y="113"/>
                </a:lnTo>
                <a:lnTo>
                  <a:pt x="182" y="110"/>
                </a:lnTo>
                <a:lnTo>
                  <a:pt x="184" y="86"/>
                </a:lnTo>
                <a:lnTo>
                  <a:pt x="181" y="54"/>
                </a:lnTo>
                <a:lnTo>
                  <a:pt x="176" y="23"/>
                </a:lnTo>
                <a:lnTo>
                  <a:pt x="168" y="4"/>
                </a:lnTo>
                <a:lnTo>
                  <a:pt x="162" y="0"/>
                </a:lnTo>
                <a:lnTo>
                  <a:pt x="162" y="2"/>
                </a:lnTo>
                <a:lnTo>
                  <a:pt x="162" y="10"/>
                </a:lnTo>
                <a:lnTo>
                  <a:pt x="165" y="19"/>
                </a:lnTo>
                <a:lnTo>
                  <a:pt x="168" y="35"/>
                </a:lnTo>
                <a:lnTo>
                  <a:pt x="170" y="59"/>
                </a:lnTo>
                <a:lnTo>
                  <a:pt x="170" y="84"/>
                </a:lnTo>
                <a:lnTo>
                  <a:pt x="168" y="101"/>
                </a:lnTo>
                <a:lnTo>
                  <a:pt x="154" y="92"/>
                </a:lnTo>
                <a:lnTo>
                  <a:pt x="134" y="82"/>
                </a:lnTo>
                <a:lnTo>
                  <a:pt x="110" y="70"/>
                </a:lnTo>
                <a:lnTo>
                  <a:pt x="86" y="55"/>
                </a:lnTo>
                <a:lnTo>
                  <a:pt x="62" y="43"/>
                </a:lnTo>
                <a:lnTo>
                  <a:pt x="42" y="31"/>
                </a:lnTo>
                <a:lnTo>
                  <a:pt x="26" y="22"/>
                </a:lnTo>
                <a:lnTo>
                  <a:pt x="19" y="17"/>
                </a:lnTo>
                <a:lnTo>
                  <a:pt x="15" y="14"/>
                </a:lnTo>
                <a:lnTo>
                  <a:pt x="14" y="15"/>
                </a:lnTo>
                <a:lnTo>
                  <a:pt x="16" y="20"/>
                </a:lnTo>
                <a:lnTo>
                  <a:pt x="24" y="27"/>
                </a:lnTo>
                <a:lnTo>
                  <a:pt x="34" y="35"/>
                </a:lnTo>
                <a:lnTo>
                  <a:pt x="49" y="44"/>
                </a:lnTo>
                <a:lnTo>
                  <a:pt x="69" y="56"/>
                </a:lnTo>
                <a:lnTo>
                  <a:pt x="90" y="70"/>
                </a:lnTo>
                <a:lnTo>
                  <a:pt x="113" y="83"/>
                </a:lnTo>
                <a:lnTo>
                  <a:pt x="132" y="94"/>
                </a:lnTo>
                <a:lnTo>
                  <a:pt x="148" y="104"/>
                </a:lnTo>
                <a:lnTo>
                  <a:pt x="158" y="109"/>
                </a:lnTo>
                <a:lnTo>
                  <a:pt x="166" y="112"/>
                </a:lnTo>
                <a:lnTo>
                  <a:pt x="164" y="113"/>
                </a:lnTo>
                <a:lnTo>
                  <a:pt x="156" y="113"/>
                </a:lnTo>
                <a:lnTo>
                  <a:pt x="142" y="114"/>
                </a:lnTo>
                <a:lnTo>
                  <a:pt x="130" y="116"/>
                </a:lnTo>
                <a:lnTo>
                  <a:pt x="114" y="117"/>
                </a:lnTo>
                <a:lnTo>
                  <a:pt x="95" y="118"/>
                </a:lnTo>
                <a:lnTo>
                  <a:pt x="74" y="117"/>
                </a:lnTo>
                <a:lnTo>
                  <a:pt x="54" y="116"/>
                </a:lnTo>
                <a:lnTo>
                  <a:pt x="37" y="114"/>
                </a:lnTo>
                <a:lnTo>
                  <a:pt x="20" y="111"/>
                </a:lnTo>
                <a:lnTo>
                  <a:pt x="10" y="107"/>
                </a:lnTo>
                <a:lnTo>
                  <a:pt x="0" y="102"/>
                </a:lnTo>
                <a:lnTo>
                  <a:pt x="0" y="105"/>
                </a:lnTo>
                <a:lnTo>
                  <a:pt x="6" y="110"/>
                </a:lnTo>
                <a:lnTo>
                  <a:pt x="14" y="116"/>
                </a:lnTo>
                <a:lnTo>
                  <a:pt x="23" y="118"/>
                </a:lnTo>
                <a:lnTo>
                  <a:pt x="41" y="120"/>
                </a:lnTo>
                <a:lnTo>
                  <a:pt x="62" y="122"/>
                </a:lnTo>
                <a:lnTo>
                  <a:pt x="86" y="124"/>
                </a:lnTo>
                <a:lnTo>
                  <a:pt x="110" y="125"/>
                </a:lnTo>
                <a:lnTo>
                  <a:pt x="132" y="126"/>
                </a:lnTo>
                <a:lnTo>
                  <a:pt x="149" y="127"/>
                </a:lnTo>
                <a:lnTo>
                  <a:pt x="158" y="127"/>
                </a:lnTo>
                <a:lnTo>
                  <a:pt x="165" y="128"/>
                </a:lnTo>
                <a:lnTo>
                  <a:pt x="173" y="133"/>
                </a:lnTo>
                <a:lnTo>
                  <a:pt x="181" y="139"/>
                </a:lnTo>
                <a:lnTo>
                  <a:pt x="190" y="145"/>
                </a:lnTo>
                <a:lnTo>
                  <a:pt x="200" y="152"/>
                </a:lnTo>
                <a:lnTo>
                  <a:pt x="208" y="158"/>
                </a:lnTo>
                <a:lnTo>
                  <a:pt x="213" y="162"/>
                </a:lnTo>
                <a:lnTo>
                  <a:pt x="217" y="166"/>
                </a:lnTo>
                <a:lnTo>
                  <a:pt x="207" y="169"/>
                </a:lnTo>
                <a:lnTo>
                  <a:pt x="193" y="173"/>
                </a:lnTo>
                <a:lnTo>
                  <a:pt x="178" y="178"/>
                </a:lnTo>
                <a:lnTo>
                  <a:pt x="164" y="183"/>
                </a:lnTo>
                <a:lnTo>
                  <a:pt x="149" y="188"/>
                </a:lnTo>
                <a:lnTo>
                  <a:pt x="136" y="191"/>
                </a:lnTo>
                <a:lnTo>
                  <a:pt x="125" y="194"/>
                </a:lnTo>
                <a:lnTo>
                  <a:pt x="116" y="195"/>
                </a:lnTo>
                <a:lnTo>
                  <a:pt x="107" y="196"/>
                </a:lnTo>
                <a:lnTo>
                  <a:pt x="109" y="199"/>
                </a:lnTo>
                <a:lnTo>
                  <a:pt x="117" y="201"/>
                </a:lnTo>
                <a:lnTo>
                  <a:pt x="132" y="200"/>
                </a:lnTo>
                <a:lnTo>
                  <a:pt x="141" y="198"/>
                </a:lnTo>
                <a:lnTo>
                  <a:pt x="154" y="195"/>
                </a:lnTo>
                <a:lnTo>
                  <a:pt x="169" y="191"/>
                </a:lnTo>
                <a:lnTo>
                  <a:pt x="185" y="187"/>
                </a:lnTo>
                <a:lnTo>
                  <a:pt x="200" y="184"/>
                </a:lnTo>
                <a:lnTo>
                  <a:pt x="213" y="180"/>
                </a:lnTo>
                <a:lnTo>
                  <a:pt x="224" y="177"/>
                </a:lnTo>
                <a:lnTo>
                  <a:pt x="231" y="175"/>
                </a:lnTo>
                <a:lnTo>
                  <a:pt x="239" y="173"/>
                </a:lnTo>
                <a:lnTo>
                  <a:pt x="247" y="173"/>
                </a:lnTo>
                <a:lnTo>
                  <a:pt x="255" y="176"/>
                </a:lnTo>
                <a:lnTo>
                  <a:pt x="265" y="181"/>
                </a:lnTo>
                <a:lnTo>
                  <a:pt x="272" y="184"/>
                </a:lnTo>
                <a:lnTo>
                  <a:pt x="280" y="188"/>
                </a:lnTo>
                <a:lnTo>
                  <a:pt x="290" y="191"/>
                </a:lnTo>
                <a:lnTo>
                  <a:pt x="299" y="195"/>
                </a:lnTo>
                <a:lnTo>
                  <a:pt x="307" y="199"/>
                </a:lnTo>
                <a:lnTo>
                  <a:pt x="315" y="201"/>
                </a:lnTo>
                <a:lnTo>
                  <a:pt x="320" y="203"/>
                </a:lnTo>
                <a:lnTo>
                  <a:pt x="324" y="203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889" name="AutoShape 329"/>
          <p:cNvSpPr>
            <a:spLocks noChangeArrowheads="1"/>
          </p:cNvSpPr>
          <p:nvPr/>
        </p:nvSpPr>
        <p:spPr bwMode="auto">
          <a:xfrm>
            <a:off x="2286000" y="51816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6890" name="AutoShape 330"/>
          <p:cNvSpPr>
            <a:spLocks noChangeArrowheads="1"/>
          </p:cNvSpPr>
          <p:nvPr/>
        </p:nvSpPr>
        <p:spPr bwMode="auto">
          <a:xfrm>
            <a:off x="3581400" y="16002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5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6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  <p:bldP spid="66564" grpId="0" animBg="1"/>
      <p:bldP spid="66566" grpId="0" animBg="1"/>
      <p:bldP spid="66567" grpId="0" animBg="1"/>
      <p:bldP spid="66568" grpId="0" animBg="1"/>
      <p:bldP spid="66569" grpId="0" animBg="1"/>
      <p:bldP spid="66570" grpId="0" animBg="1"/>
      <p:bldP spid="66571" grpId="0" animBg="1"/>
      <p:bldP spid="66572" grpId="0" animBg="1"/>
      <p:bldP spid="66573" grpId="0" animBg="1"/>
      <p:bldP spid="66584" grpId="0" animBg="1"/>
      <p:bldP spid="66889" grpId="0" animBg="1"/>
      <p:bldP spid="6689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37" y="858643"/>
            <a:ext cx="5052362" cy="2755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853" y="947854"/>
            <a:ext cx="5753903" cy="2632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312" y="3707872"/>
            <a:ext cx="4839375" cy="288921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482790" y="1962616"/>
            <a:ext cx="546410" cy="579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656956" y="1884557"/>
            <a:ext cx="758283" cy="669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14117" y="5397190"/>
            <a:ext cx="847493" cy="680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43637" y="278780"/>
            <a:ext cx="8780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b. Chọn số thích hợp.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3839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021" y="198834"/>
            <a:ext cx="9333570" cy="30127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40716" y="992460"/>
            <a:ext cx="223024" cy="223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60380" y="988743"/>
            <a:ext cx="245327" cy="200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02347" y="996173"/>
            <a:ext cx="245327" cy="200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55471" y="1003611"/>
            <a:ext cx="245327" cy="200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92754" y="1490545"/>
            <a:ext cx="245327" cy="200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31364" y="1497983"/>
            <a:ext cx="234175" cy="2081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31161" y="1495770"/>
            <a:ext cx="245327" cy="200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19744" y="999890"/>
            <a:ext cx="245327" cy="200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40042" y="1492051"/>
            <a:ext cx="245327" cy="200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982" y="991705"/>
            <a:ext cx="262151" cy="2133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776" y="980555"/>
            <a:ext cx="268247" cy="2133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805" y="980559"/>
            <a:ext cx="262151" cy="2133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051" y="980555"/>
            <a:ext cx="268247" cy="2133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494" y="980559"/>
            <a:ext cx="268247" cy="2133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464" y="1560421"/>
            <a:ext cx="268247" cy="2133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201" y="1560420"/>
            <a:ext cx="262151" cy="2133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294" y="1560415"/>
            <a:ext cx="268247" cy="2133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888" y="1571570"/>
            <a:ext cx="268247" cy="2133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628" y="1560425"/>
            <a:ext cx="268247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88" y="1126273"/>
            <a:ext cx="10437541" cy="41147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0605" y="2219095"/>
            <a:ext cx="579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3356" y="2207941"/>
            <a:ext cx="56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7562" y="2226526"/>
            <a:ext cx="56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5180" y="2207941"/>
            <a:ext cx="54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5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56215" y="221641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FF0000"/>
                </a:solidFill>
              </a:rPr>
              <a:t>7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27816" y="221641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FF0000"/>
                </a:solidFill>
              </a:rPr>
              <a:t>9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7562" y="3267307"/>
            <a:ext cx="56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7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6585" y="3267307"/>
            <a:ext cx="490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9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5180" y="3267307"/>
            <a:ext cx="54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5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4960" y="3267307"/>
            <a:ext cx="54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4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4702" y="3267307"/>
            <a:ext cx="512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94363" y="3267306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5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340" y="568712"/>
            <a:ext cx="8084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4</a:t>
            </a:r>
            <a:r>
              <a:rPr lang="en-US" sz="3200" dirty="0" smtClean="0">
                <a:solidFill>
                  <a:srgbClr val="002060"/>
                </a:solidFill>
              </a:rPr>
              <a:t> 4. Đếm và chỉ ra 10 bông hoa mỗi loại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47" y="1427356"/>
            <a:ext cx="3936380" cy="33271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985" y="1714260"/>
            <a:ext cx="2765503" cy="2779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2556" y="1561171"/>
            <a:ext cx="2308301" cy="26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8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71" y="33453"/>
            <a:ext cx="11251580" cy="6434253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4137102" y="3"/>
            <a:ext cx="6612674" cy="6099717"/>
          </a:xfrm>
          <a:custGeom>
            <a:avLst/>
            <a:gdLst>
              <a:gd name="connsiteX0" fmla="*/ 3836020 w 6612674"/>
              <a:gd name="connsiteY0" fmla="*/ 11151 h 6099717"/>
              <a:gd name="connsiteX1" fmla="*/ 3947532 w 6612674"/>
              <a:gd name="connsiteY1" fmla="*/ 22302 h 6099717"/>
              <a:gd name="connsiteX2" fmla="*/ 4003288 w 6612674"/>
              <a:gd name="connsiteY2" fmla="*/ 33453 h 6099717"/>
              <a:gd name="connsiteX3" fmla="*/ 4070196 w 6612674"/>
              <a:gd name="connsiteY3" fmla="*/ 55756 h 6099717"/>
              <a:gd name="connsiteX4" fmla="*/ 4148254 w 6612674"/>
              <a:gd name="connsiteY4" fmla="*/ 66907 h 6099717"/>
              <a:gd name="connsiteX5" fmla="*/ 4192859 w 6612674"/>
              <a:gd name="connsiteY5" fmla="*/ 78058 h 6099717"/>
              <a:gd name="connsiteX6" fmla="*/ 4259766 w 6612674"/>
              <a:gd name="connsiteY6" fmla="*/ 100361 h 6099717"/>
              <a:gd name="connsiteX7" fmla="*/ 4438186 w 6612674"/>
              <a:gd name="connsiteY7" fmla="*/ 133814 h 6099717"/>
              <a:gd name="connsiteX8" fmla="*/ 4471639 w 6612674"/>
              <a:gd name="connsiteY8" fmla="*/ 144965 h 6099717"/>
              <a:gd name="connsiteX9" fmla="*/ 4549698 w 6612674"/>
              <a:gd name="connsiteY9" fmla="*/ 178419 h 6099717"/>
              <a:gd name="connsiteX10" fmla="*/ 4638908 w 6612674"/>
              <a:gd name="connsiteY10" fmla="*/ 200722 h 6099717"/>
              <a:gd name="connsiteX11" fmla="*/ 4694664 w 6612674"/>
              <a:gd name="connsiteY11" fmla="*/ 211873 h 6099717"/>
              <a:gd name="connsiteX12" fmla="*/ 4761571 w 6612674"/>
              <a:gd name="connsiteY12" fmla="*/ 234175 h 6099717"/>
              <a:gd name="connsiteX13" fmla="*/ 4839630 w 6612674"/>
              <a:gd name="connsiteY13" fmla="*/ 267629 h 6099717"/>
              <a:gd name="connsiteX14" fmla="*/ 4906537 w 6612674"/>
              <a:gd name="connsiteY14" fmla="*/ 323385 h 6099717"/>
              <a:gd name="connsiteX15" fmla="*/ 4973444 w 6612674"/>
              <a:gd name="connsiteY15" fmla="*/ 367990 h 6099717"/>
              <a:gd name="connsiteX16" fmla="*/ 5084957 w 6612674"/>
              <a:gd name="connsiteY16" fmla="*/ 457200 h 6099717"/>
              <a:gd name="connsiteX17" fmla="*/ 5185318 w 6612674"/>
              <a:gd name="connsiteY17" fmla="*/ 512956 h 6099717"/>
              <a:gd name="connsiteX18" fmla="*/ 5218771 w 6612674"/>
              <a:gd name="connsiteY18" fmla="*/ 546409 h 6099717"/>
              <a:gd name="connsiteX19" fmla="*/ 5285678 w 6612674"/>
              <a:gd name="connsiteY19" fmla="*/ 591014 h 6099717"/>
              <a:gd name="connsiteX20" fmla="*/ 5319132 w 6612674"/>
              <a:gd name="connsiteY20" fmla="*/ 613317 h 6099717"/>
              <a:gd name="connsiteX21" fmla="*/ 5386039 w 6612674"/>
              <a:gd name="connsiteY21" fmla="*/ 657922 h 6099717"/>
              <a:gd name="connsiteX22" fmla="*/ 5475249 w 6612674"/>
              <a:gd name="connsiteY22" fmla="*/ 724829 h 6099717"/>
              <a:gd name="connsiteX23" fmla="*/ 5508703 w 6612674"/>
              <a:gd name="connsiteY23" fmla="*/ 747131 h 6099717"/>
              <a:gd name="connsiteX24" fmla="*/ 5553308 w 6612674"/>
              <a:gd name="connsiteY24" fmla="*/ 780585 h 6099717"/>
              <a:gd name="connsiteX25" fmla="*/ 5586761 w 6612674"/>
              <a:gd name="connsiteY25" fmla="*/ 791736 h 6099717"/>
              <a:gd name="connsiteX26" fmla="*/ 5642518 w 6612674"/>
              <a:gd name="connsiteY26" fmla="*/ 836341 h 6099717"/>
              <a:gd name="connsiteX27" fmla="*/ 5675971 w 6612674"/>
              <a:gd name="connsiteY27" fmla="*/ 858644 h 6099717"/>
              <a:gd name="connsiteX28" fmla="*/ 5709425 w 6612674"/>
              <a:gd name="connsiteY28" fmla="*/ 903248 h 6099717"/>
              <a:gd name="connsiteX29" fmla="*/ 5731727 w 6612674"/>
              <a:gd name="connsiteY29" fmla="*/ 925551 h 6099717"/>
              <a:gd name="connsiteX30" fmla="*/ 5754030 w 6612674"/>
              <a:gd name="connsiteY30" fmla="*/ 959004 h 6099717"/>
              <a:gd name="connsiteX31" fmla="*/ 5787483 w 6612674"/>
              <a:gd name="connsiteY31" fmla="*/ 981307 h 6099717"/>
              <a:gd name="connsiteX32" fmla="*/ 5832088 w 6612674"/>
              <a:gd name="connsiteY32" fmla="*/ 1025912 h 6099717"/>
              <a:gd name="connsiteX33" fmla="*/ 5854391 w 6612674"/>
              <a:gd name="connsiteY33" fmla="*/ 1048214 h 6099717"/>
              <a:gd name="connsiteX34" fmla="*/ 5898996 w 6612674"/>
              <a:gd name="connsiteY34" fmla="*/ 1115122 h 6099717"/>
              <a:gd name="connsiteX35" fmla="*/ 5910147 w 6612674"/>
              <a:gd name="connsiteY35" fmla="*/ 1148575 h 6099717"/>
              <a:gd name="connsiteX36" fmla="*/ 5954752 w 6612674"/>
              <a:gd name="connsiteY36" fmla="*/ 1193180 h 6099717"/>
              <a:gd name="connsiteX37" fmla="*/ 5999357 w 6612674"/>
              <a:gd name="connsiteY37" fmla="*/ 1271239 h 6099717"/>
              <a:gd name="connsiteX38" fmla="*/ 6043961 w 6612674"/>
              <a:gd name="connsiteY38" fmla="*/ 1338146 h 6099717"/>
              <a:gd name="connsiteX39" fmla="*/ 6077415 w 6612674"/>
              <a:gd name="connsiteY39" fmla="*/ 1360448 h 6099717"/>
              <a:gd name="connsiteX40" fmla="*/ 6133171 w 6612674"/>
              <a:gd name="connsiteY40" fmla="*/ 1427356 h 6099717"/>
              <a:gd name="connsiteX41" fmla="*/ 6166625 w 6612674"/>
              <a:gd name="connsiteY41" fmla="*/ 1483112 h 6099717"/>
              <a:gd name="connsiteX42" fmla="*/ 6211230 w 6612674"/>
              <a:gd name="connsiteY42" fmla="*/ 1550019 h 6099717"/>
              <a:gd name="connsiteX43" fmla="*/ 6266986 w 6612674"/>
              <a:gd name="connsiteY43" fmla="*/ 1650380 h 6099717"/>
              <a:gd name="connsiteX44" fmla="*/ 6289288 w 6612674"/>
              <a:gd name="connsiteY44" fmla="*/ 1672683 h 6099717"/>
              <a:gd name="connsiteX45" fmla="*/ 6311591 w 6612674"/>
              <a:gd name="connsiteY45" fmla="*/ 1717287 h 6099717"/>
              <a:gd name="connsiteX46" fmla="*/ 6367347 w 6612674"/>
              <a:gd name="connsiteY46" fmla="*/ 1795346 h 6099717"/>
              <a:gd name="connsiteX47" fmla="*/ 6389649 w 6612674"/>
              <a:gd name="connsiteY47" fmla="*/ 1839951 h 6099717"/>
              <a:gd name="connsiteX48" fmla="*/ 6411952 w 6612674"/>
              <a:gd name="connsiteY48" fmla="*/ 1906858 h 6099717"/>
              <a:gd name="connsiteX49" fmla="*/ 6434254 w 6612674"/>
              <a:gd name="connsiteY49" fmla="*/ 1940312 h 6099717"/>
              <a:gd name="connsiteX50" fmla="*/ 6456557 w 6612674"/>
              <a:gd name="connsiteY50" fmla="*/ 2007219 h 6099717"/>
              <a:gd name="connsiteX51" fmla="*/ 6478859 w 6612674"/>
              <a:gd name="connsiteY51" fmla="*/ 2085278 h 6099717"/>
              <a:gd name="connsiteX52" fmla="*/ 6490010 w 6612674"/>
              <a:gd name="connsiteY52" fmla="*/ 2118731 h 6099717"/>
              <a:gd name="connsiteX53" fmla="*/ 6501161 w 6612674"/>
              <a:gd name="connsiteY53" fmla="*/ 2185639 h 6099717"/>
              <a:gd name="connsiteX54" fmla="*/ 6512313 w 6612674"/>
              <a:gd name="connsiteY54" fmla="*/ 2230244 h 6099717"/>
              <a:gd name="connsiteX55" fmla="*/ 6534615 w 6612674"/>
              <a:gd name="connsiteY55" fmla="*/ 2475570 h 6099717"/>
              <a:gd name="connsiteX56" fmla="*/ 6556918 w 6612674"/>
              <a:gd name="connsiteY56" fmla="*/ 2564780 h 6099717"/>
              <a:gd name="connsiteX57" fmla="*/ 6568069 w 6612674"/>
              <a:gd name="connsiteY57" fmla="*/ 2609385 h 6099717"/>
              <a:gd name="connsiteX58" fmla="*/ 6579220 w 6612674"/>
              <a:gd name="connsiteY58" fmla="*/ 2665141 h 6099717"/>
              <a:gd name="connsiteX59" fmla="*/ 6601522 w 6612674"/>
              <a:gd name="connsiteY59" fmla="*/ 2732048 h 6099717"/>
              <a:gd name="connsiteX60" fmla="*/ 6612674 w 6612674"/>
              <a:gd name="connsiteY60" fmla="*/ 2776653 h 6099717"/>
              <a:gd name="connsiteX61" fmla="*/ 6601522 w 6612674"/>
              <a:gd name="connsiteY61" fmla="*/ 3044283 h 6099717"/>
              <a:gd name="connsiteX62" fmla="*/ 6590371 w 6612674"/>
              <a:gd name="connsiteY62" fmla="*/ 3088887 h 6099717"/>
              <a:gd name="connsiteX63" fmla="*/ 6579220 w 6612674"/>
              <a:gd name="connsiteY63" fmla="*/ 3178097 h 6099717"/>
              <a:gd name="connsiteX64" fmla="*/ 6568069 w 6612674"/>
              <a:gd name="connsiteY64" fmla="*/ 3211551 h 6099717"/>
              <a:gd name="connsiteX65" fmla="*/ 6556918 w 6612674"/>
              <a:gd name="connsiteY65" fmla="*/ 3278458 h 6099717"/>
              <a:gd name="connsiteX66" fmla="*/ 6534615 w 6612674"/>
              <a:gd name="connsiteY66" fmla="*/ 3356517 h 6099717"/>
              <a:gd name="connsiteX67" fmla="*/ 6523464 w 6612674"/>
              <a:gd name="connsiteY67" fmla="*/ 3434575 h 6099717"/>
              <a:gd name="connsiteX68" fmla="*/ 6501161 w 6612674"/>
              <a:gd name="connsiteY68" fmla="*/ 3501483 h 6099717"/>
              <a:gd name="connsiteX69" fmla="*/ 6490010 w 6612674"/>
              <a:gd name="connsiteY69" fmla="*/ 3534936 h 6099717"/>
              <a:gd name="connsiteX70" fmla="*/ 6467708 w 6612674"/>
              <a:gd name="connsiteY70" fmla="*/ 3635297 h 6099717"/>
              <a:gd name="connsiteX71" fmla="*/ 6445405 w 6612674"/>
              <a:gd name="connsiteY71" fmla="*/ 3679902 h 6099717"/>
              <a:gd name="connsiteX72" fmla="*/ 6423103 w 6612674"/>
              <a:gd name="connsiteY72" fmla="*/ 3757961 h 6099717"/>
              <a:gd name="connsiteX73" fmla="*/ 6400800 w 6612674"/>
              <a:gd name="connsiteY73" fmla="*/ 3791414 h 6099717"/>
              <a:gd name="connsiteX74" fmla="*/ 6389649 w 6612674"/>
              <a:gd name="connsiteY74" fmla="*/ 3836019 h 6099717"/>
              <a:gd name="connsiteX75" fmla="*/ 6367347 w 6612674"/>
              <a:gd name="connsiteY75" fmla="*/ 3902926 h 6099717"/>
              <a:gd name="connsiteX76" fmla="*/ 6356196 w 6612674"/>
              <a:gd name="connsiteY76" fmla="*/ 3936380 h 6099717"/>
              <a:gd name="connsiteX77" fmla="*/ 6345044 w 6612674"/>
              <a:gd name="connsiteY77" fmla="*/ 3980985 h 6099717"/>
              <a:gd name="connsiteX78" fmla="*/ 6322742 w 6612674"/>
              <a:gd name="connsiteY78" fmla="*/ 4070195 h 6099717"/>
              <a:gd name="connsiteX79" fmla="*/ 6311591 w 6612674"/>
              <a:gd name="connsiteY79" fmla="*/ 4114800 h 6099717"/>
              <a:gd name="connsiteX80" fmla="*/ 6289288 w 6612674"/>
              <a:gd name="connsiteY80" fmla="*/ 4148253 h 6099717"/>
              <a:gd name="connsiteX81" fmla="*/ 6255835 w 6612674"/>
              <a:gd name="connsiteY81" fmla="*/ 4270917 h 6099717"/>
              <a:gd name="connsiteX82" fmla="*/ 6244683 w 6612674"/>
              <a:gd name="connsiteY82" fmla="*/ 4304370 h 6099717"/>
              <a:gd name="connsiteX83" fmla="*/ 6200078 w 6612674"/>
              <a:gd name="connsiteY83" fmla="*/ 4382429 h 6099717"/>
              <a:gd name="connsiteX84" fmla="*/ 6155474 w 6612674"/>
              <a:gd name="connsiteY84" fmla="*/ 4471639 h 6099717"/>
              <a:gd name="connsiteX85" fmla="*/ 6122020 w 6612674"/>
              <a:gd name="connsiteY85" fmla="*/ 4594302 h 6099717"/>
              <a:gd name="connsiteX86" fmla="*/ 6110869 w 6612674"/>
              <a:gd name="connsiteY86" fmla="*/ 4627756 h 6099717"/>
              <a:gd name="connsiteX87" fmla="*/ 6099718 w 6612674"/>
              <a:gd name="connsiteY87" fmla="*/ 4683512 h 6099717"/>
              <a:gd name="connsiteX88" fmla="*/ 6077415 w 6612674"/>
              <a:gd name="connsiteY88" fmla="*/ 4772722 h 6099717"/>
              <a:gd name="connsiteX89" fmla="*/ 6055113 w 6612674"/>
              <a:gd name="connsiteY89" fmla="*/ 4873083 h 6099717"/>
              <a:gd name="connsiteX90" fmla="*/ 6021659 w 6612674"/>
              <a:gd name="connsiteY90" fmla="*/ 4906536 h 6099717"/>
              <a:gd name="connsiteX91" fmla="*/ 5999357 w 6612674"/>
              <a:gd name="connsiteY91" fmla="*/ 4951141 h 6099717"/>
              <a:gd name="connsiteX92" fmla="*/ 5988205 w 6612674"/>
              <a:gd name="connsiteY92" fmla="*/ 4984595 h 6099717"/>
              <a:gd name="connsiteX93" fmla="*/ 5943600 w 6612674"/>
              <a:gd name="connsiteY93" fmla="*/ 5040351 h 6099717"/>
              <a:gd name="connsiteX94" fmla="*/ 5910147 w 6612674"/>
              <a:gd name="connsiteY94" fmla="*/ 5107258 h 6099717"/>
              <a:gd name="connsiteX95" fmla="*/ 5876693 w 6612674"/>
              <a:gd name="connsiteY95" fmla="*/ 5140712 h 6099717"/>
              <a:gd name="connsiteX96" fmla="*/ 5854391 w 6612674"/>
              <a:gd name="connsiteY96" fmla="*/ 5174165 h 6099717"/>
              <a:gd name="connsiteX97" fmla="*/ 5798635 w 6612674"/>
              <a:gd name="connsiteY97" fmla="*/ 5229922 h 6099717"/>
              <a:gd name="connsiteX98" fmla="*/ 5742878 w 6612674"/>
              <a:gd name="connsiteY98" fmla="*/ 5285678 h 6099717"/>
              <a:gd name="connsiteX99" fmla="*/ 5720576 w 6612674"/>
              <a:gd name="connsiteY99" fmla="*/ 5319131 h 6099717"/>
              <a:gd name="connsiteX100" fmla="*/ 5653669 w 6612674"/>
              <a:gd name="connsiteY100" fmla="*/ 5374887 h 6099717"/>
              <a:gd name="connsiteX101" fmla="*/ 5586761 w 6612674"/>
              <a:gd name="connsiteY101" fmla="*/ 5419492 h 6099717"/>
              <a:gd name="connsiteX102" fmla="*/ 5531005 w 6612674"/>
              <a:gd name="connsiteY102" fmla="*/ 5452946 h 6099717"/>
              <a:gd name="connsiteX103" fmla="*/ 5497552 w 6612674"/>
              <a:gd name="connsiteY103" fmla="*/ 5497551 h 6099717"/>
              <a:gd name="connsiteX104" fmla="*/ 5397191 w 6612674"/>
              <a:gd name="connsiteY104" fmla="*/ 5553307 h 6099717"/>
              <a:gd name="connsiteX105" fmla="*/ 5330283 w 6612674"/>
              <a:gd name="connsiteY105" fmla="*/ 5586761 h 6099717"/>
              <a:gd name="connsiteX106" fmla="*/ 5218771 w 6612674"/>
              <a:gd name="connsiteY106" fmla="*/ 5642517 h 6099717"/>
              <a:gd name="connsiteX107" fmla="*/ 5185318 w 6612674"/>
              <a:gd name="connsiteY107" fmla="*/ 5653668 h 6099717"/>
              <a:gd name="connsiteX108" fmla="*/ 5096108 w 6612674"/>
              <a:gd name="connsiteY108" fmla="*/ 5698273 h 6099717"/>
              <a:gd name="connsiteX109" fmla="*/ 5062654 w 6612674"/>
              <a:gd name="connsiteY109" fmla="*/ 5709424 h 6099717"/>
              <a:gd name="connsiteX110" fmla="*/ 5029200 w 6612674"/>
              <a:gd name="connsiteY110" fmla="*/ 5720575 h 6099717"/>
              <a:gd name="connsiteX111" fmla="*/ 4939991 w 6612674"/>
              <a:gd name="connsiteY111" fmla="*/ 5765180 h 6099717"/>
              <a:gd name="connsiteX112" fmla="*/ 4850781 w 6612674"/>
              <a:gd name="connsiteY112" fmla="*/ 5809785 h 6099717"/>
              <a:gd name="connsiteX113" fmla="*/ 4739269 w 6612674"/>
              <a:gd name="connsiteY113" fmla="*/ 5843239 h 6099717"/>
              <a:gd name="connsiteX114" fmla="*/ 4661210 w 6612674"/>
              <a:gd name="connsiteY114" fmla="*/ 5854390 h 6099717"/>
              <a:gd name="connsiteX115" fmla="*/ 4616605 w 6612674"/>
              <a:gd name="connsiteY115" fmla="*/ 5865541 h 6099717"/>
              <a:gd name="connsiteX116" fmla="*/ 4549698 w 6612674"/>
              <a:gd name="connsiteY116" fmla="*/ 5887844 h 6099717"/>
              <a:gd name="connsiteX117" fmla="*/ 4516244 w 6612674"/>
              <a:gd name="connsiteY117" fmla="*/ 5898995 h 6099717"/>
              <a:gd name="connsiteX118" fmla="*/ 4449337 w 6612674"/>
              <a:gd name="connsiteY118" fmla="*/ 5921297 h 6099717"/>
              <a:gd name="connsiteX119" fmla="*/ 4360127 w 6612674"/>
              <a:gd name="connsiteY119" fmla="*/ 5932448 h 6099717"/>
              <a:gd name="connsiteX120" fmla="*/ 4293220 w 6612674"/>
              <a:gd name="connsiteY120" fmla="*/ 5954751 h 6099717"/>
              <a:gd name="connsiteX121" fmla="*/ 4259766 w 6612674"/>
              <a:gd name="connsiteY121" fmla="*/ 5965902 h 6099717"/>
              <a:gd name="connsiteX122" fmla="*/ 4181708 w 6612674"/>
              <a:gd name="connsiteY122" fmla="*/ 5988204 h 6099717"/>
              <a:gd name="connsiteX123" fmla="*/ 4137103 w 6612674"/>
              <a:gd name="connsiteY123" fmla="*/ 5999356 h 6099717"/>
              <a:gd name="connsiteX124" fmla="*/ 4070196 w 6612674"/>
              <a:gd name="connsiteY124" fmla="*/ 6021658 h 6099717"/>
              <a:gd name="connsiteX125" fmla="*/ 4036742 w 6612674"/>
              <a:gd name="connsiteY125" fmla="*/ 6032809 h 6099717"/>
              <a:gd name="connsiteX126" fmla="*/ 4003288 w 6612674"/>
              <a:gd name="connsiteY126" fmla="*/ 6043961 h 6099717"/>
              <a:gd name="connsiteX127" fmla="*/ 3891776 w 6612674"/>
              <a:gd name="connsiteY127" fmla="*/ 6066263 h 6099717"/>
              <a:gd name="connsiteX128" fmla="*/ 3735659 w 6612674"/>
              <a:gd name="connsiteY128" fmla="*/ 6055112 h 6099717"/>
              <a:gd name="connsiteX129" fmla="*/ 3702205 w 6612674"/>
              <a:gd name="connsiteY129" fmla="*/ 6043961 h 6099717"/>
              <a:gd name="connsiteX130" fmla="*/ 3679903 w 6612674"/>
              <a:gd name="connsiteY130" fmla="*/ 6021658 h 6099717"/>
              <a:gd name="connsiteX131" fmla="*/ 3412274 w 6612674"/>
              <a:gd name="connsiteY131" fmla="*/ 5999356 h 6099717"/>
              <a:gd name="connsiteX132" fmla="*/ 3345366 w 6612674"/>
              <a:gd name="connsiteY132" fmla="*/ 6010507 h 6099717"/>
              <a:gd name="connsiteX133" fmla="*/ 3256157 w 6612674"/>
              <a:gd name="connsiteY133" fmla="*/ 6032809 h 6099717"/>
              <a:gd name="connsiteX134" fmla="*/ 3155796 w 6612674"/>
              <a:gd name="connsiteY134" fmla="*/ 6055112 h 6099717"/>
              <a:gd name="connsiteX135" fmla="*/ 3077737 w 6612674"/>
              <a:gd name="connsiteY135" fmla="*/ 6077414 h 6099717"/>
              <a:gd name="connsiteX136" fmla="*/ 2988527 w 6612674"/>
              <a:gd name="connsiteY136" fmla="*/ 6088565 h 6099717"/>
              <a:gd name="connsiteX137" fmla="*/ 2921620 w 6612674"/>
              <a:gd name="connsiteY137" fmla="*/ 6099717 h 6099717"/>
              <a:gd name="connsiteX138" fmla="*/ 2520176 w 6612674"/>
              <a:gd name="connsiteY138" fmla="*/ 6088565 h 6099717"/>
              <a:gd name="connsiteX139" fmla="*/ 2419815 w 6612674"/>
              <a:gd name="connsiteY139" fmla="*/ 6055112 h 6099717"/>
              <a:gd name="connsiteX140" fmla="*/ 2375210 w 6612674"/>
              <a:gd name="connsiteY140" fmla="*/ 6043961 h 6099717"/>
              <a:gd name="connsiteX141" fmla="*/ 2341757 w 6612674"/>
              <a:gd name="connsiteY141" fmla="*/ 6032809 h 6099717"/>
              <a:gd name="connsiteX142" fmla="*/ 2196791 w 6612674"/>
              <a:gd name="connsiteY142" fmla="*/ 6010507 h 6099717"/>
              <a:gd name="connsiteX143" fmla="*/ 2152186 w 6612674"/>
              <a:gd name="connsiteY143" fmla="*/ 5999356 h 6099717"/>
              <a:gd name="connsiteX144" fmla="*/ 2118732 w 6612674"/>
              <a:gd name="connsiteY144" fmla="*/ 5988204 h 6099717"/>
              <a:gd name="connsiteX145" fmla="*/ 1940313 w 6612674"/>
              <a:gd name="connsiteY145" fmla="*/ 5977053 h 6099717"/>
              <a:gd name="connsiteX146" fmla="*/ 1839952 w 6612674"/>
              <a:gd name="connsiteY146" fmla="*/ 5954751 h 6099717"/>
              <a:gd name="connsiteX147" fmla="*/ 1795347 w 6612674"/>
              <a:gd name="connsiteY147" fmla="*/ 5943600 h 6099717"/>
              <a:gd name="connsiteX148" fmla="*/ 1739591 w 6612674"/>
              <a:gd name="connsiteY148" fmla="*/ 5932448 h 6099717"/>
              <a:gd name="connsiteX149" fmla="*/ 1650381 w 6612674"/>
              <a:gd name="connsiteY149" fmla="*/ 5910146 h 6099717"/>
              <a:gd name="connsiteX150" fmla="*/ 1605776 w 6612674"/>
              <a:gd name="connsiteY150" fmla="*/ 5898995 h 6099717"/>
              <a:gd name="connsiteX151" fmla="*/ 1538869 w 6612674"/>
              <a:gd name="connsiteY151" fmla="*/ 5843239 h 6099717"/>
              <a:gd name="connsiteX152" fmla="*/ 1505415 w 6612674"/>
              <a:gd name="connsiteY152" fmla="*/ 5832087 h 6099717"/>
              <a:gd name="connsiteX153" fmla="*/ 1460810 w 6612674"/>
              <a:gd name="connsiteY153" fmla="*/ 5809785 h 6099717"/>
              <a:gd name="connsiteX154" fmla="*/ 1393903 w 6612674"/>
              <a:gd name="connsiteY154" fmla="*/ 5765180 h 6099717"/>
              <a:gd name="connsiteX155" fmla="*/ 1360449 w 6612674"/>
              <a:gd name="connsiteY155" fmla="*/ 5742878 h 6099717"/>
              <a:gd name="connsiteX156" fmla="*/ 1326996 w 6612674"/>
              <a:gd name="connsiteY156" fmla="*/ 5720575 h 6099717"/>
              <a:gd name="connsiteX157" fmla="*/ 1293542 w 6612674"/>
              <a:gd name="connsiteY157" fmla="*/ 5709424 h 6099717"/>
              <a:gd name="connsiteX158" fmla="*/ 1226635 w 6612674"/>
              <a:gd name="connsiteY158" fmla="*/ 5642517 h 6099717"/>
              <a:gd name="connsiteX159" fmla="*/ 1204332 w 6612674"/>
              <a:gd name="connsiteY159" fmla="*/ 5620214 h 6099717"/>
              <a:gd name="connsiteX160" fmla="*/ 1159727 w 6612674"/>
              <a:gd name="connsiteY160" fmla="*/ 5586761 h 6099717"/>
              <a:gd name="connsiteX161" fmla="*/ 1137425 w 6612674"/>
              <a:gd name="connsiteY161" fmla="*/ 5564458 h 6099717"/>
              <a:gd name="connsiteX162" fmla="*/ 1103971 w 6612674"/>
              <a:gd name="connsiteY162" fmla="*/ 5553307 h 6099717"/>
              <a:gd name="connsiteX163" fmla="*/ 1014761 w 6612674"/>
              <a:gd name="connsiteY163" fmla="*/ 5486400 h 6099717"/>
              <a:gd name="connsiteX164" fmla="*/ 981308 w 6612674"/>
              <a:gd name="connsiteY164" fmla="*/ 5419492 h 6099717"/>
              <a:gd name="connsiteX165" fmla="*/ 947854 w 6612674"/>
              <a:gd name="connsiteY165" fmla="*/ 5363736 h 6099717"/>
              <a:gd name="connsiteX166" fmla="*/ 903249 w 6612674"/>
              <a:gd name="connsiteY166" fmla="*/ 5319131 h 6099717"/>
              <a:gd name="connsiteX167" fmla="*/ 880947 w 6612674"/>
              <a:gd name="connsiteY167" fmla="*/ 5285678 h 6099717"/>
              <a:gd name="connsiteX168" fmla="*/ 814039 w 6612674"/>
              <a:gd name="connsiteY168" fmla="*/ 5218770 h 6099717"/>
              <a:gd name="connsiteX169" fmla="*/ 780586 w 6612674"/>
              <a:gd name="connsiteY169" fmla="*/ 5185317 h 6099717"/>
              <a:gd name="connsiteX170" fmla="*/ 724830 w 6612674"/>
              <a:gd name="connsiteY170" fmla="*/ 5129561 h 6099717"/>
              <a:gd name="connsiteX171" fmla="*/ 702527 w 6612674"/>
              <a:gd name="connsiteY171" fmla="*/ 5107258 h 6099717"/>
              <a:gd name="connsiteX172" fmla="*/ 635620 w 6612674"/>
              <a:gd name="connsiteY172" fmla="*/ 5073804 h 6099717"/>
              <a:gd name="connsiteX173" fmla="*/ 613318 w 6612674"/>
              <a:gd name="connsiteY173" fmla="*/ 5040351 h 6099717"/>
              <a:gd name="connsiteX174" fmla="*/ 512957 w 6612674"/>
              <a:gd name="connsiteY174" fmla="*/ 4962292 h 6099717"/>
              <a:gd name="connsiteX175" fmla="*/ 468352 w 6612674"/>
              <a:gd name="connsiteY175" fmla="*/ 4884234 h 6099717"/>
              <a:gd name="connsiteX176" fmla="*/ 367991 w 6612674"/>
              <a:gd name="connsiteY176" fmla="*/ 4750419 h 6099717"/>
              <a:gd name="connsiteX177" fmla="*/ 345688 w 6612674"/>
              <a:gd name="connsiteY177" fmla="*/ 4716965 h 6099717"/>
              <a:gd name="connsiteX178" fmla="*/ 301083 w 6612674"/>
              <a:gd name="connsiteY178" fmla="*/ 4638907 h 6099717"/>
              <a:gd name="connsiteX179" fmla="*/ 289932 w 6612674"/>
              <a:gd name="connsiteY179" fmla="*/ 4594302 h 6099717"/>
              <a:gd name="connsiteX180" fmla="*/ 278781 w 6612674"/>
              <a:gd name="connsiteY180" fmla="*/ 4560848 h 6099717"/>
              <a:gd name="connsiteX181" fmla="*/ 256478 w 6612674"/>
              <a:gd name="connsiteY181" fmla="*/ 4427034 h 6099717"/>
              <a:gd name="connsiteX182" fmla="*/ 234176 w 6612674"/>
              <a:gd name="connsiteY182" fmla="*/ 4181707 h 6099717"/>
              <a:gd name="connsiteX183" fmla="*/ 211874 w 6612674"/>
              <a:gd name="connsiteY183" fmla="*/ 4070195 h 6099717"/>
              <a:gd name="connsiteX184" fmla="*/ 167269 w 6612674"/>
              <a:gd name="connsiteY184" fmla="*/ 3880624 h 6099717"/>
              <a:gd name="connsiteX185" fmla="*/ 144966 w 6612674"/>
              <a:gd name="connsiteY185" fmla="*/ 3724507 h 6099717"/>
              <a:gd name="connsiteX186" fmla="*/ 133815 w 6612674"/>
              <a:gd name="connsiteY186" fmla="*/ 3679902 h 6099717"/>
              <a:gd name="connsiteX187" fmla="*/ 111513 w 6612674"/>
              <a:gd name="connsiteY187" fmla="*/ 3546087 h 6099717"/>
              <a:gd name="connsiteX188" fmla="*/ 78059 w 6612674"/>
              <a:gd name="connsiteY188" fmla="*/ 3334214 h 6099717"/>
              <a:gd name="connsiteX189" fmla="*/ 55757 w 6612674"/>
              <a:gd name="connsiteY189" fmla="*/ 3222702 h 6099717"/>
              <a:gd name="connsiteX190" fmla="*/ 33454 w 6612674"/>
              <a:gd name="connsiteY190" fmla="*/ 3133492 h 6099717"/>
              <a:gd name="connsiteX191" fmla="*/ 22303 w 6612674"/>
              <a:gd name="connsiteY191" fmla="*/ 3055434 h 6099717"/>
              <a:gd name="connsiteX192" fmla="*/ 0 w 6612674"/>
              <a:gd name="connsiteY192" fmla="*/ 2341756 h 6099717"/>
              <a:gd name="connsiteX193" fmla="*/ 11152 w 6612674"/>
              <a:gd name="connsiteY193" fmla="*/ 2040673 h 6099717"/>
              <a:gd name="connsiteX194" fmla="*/ 44605 w 6612674"/>
              <a:gd name="connsiteY194" fmla="*/ 1839951 h 6099717"/>
              <a:gd name="connsiteX195" fmla="*/ 66908 w 6612674"/>
              <a:gd name="connsiteY195" fmla="*/ 1761892 h 6099717"/>
              <a:gd name="connsiteX196" fmla="*/ 89210 w 6612674"/>
              <a:gd name="connsiteY196" fmla="*/ 1728439 h 6099717"/>
              <a:gd name="connsiteX197" fmla="*/ 211874 w 6612674"/>
              <a:gd name="connsiteY197" fmla="*/ 1628078 h 6099717"/>
              <a:gd name="connsiteX198" fmla="*/ 245327 w 6612674"/>
              <a:gd name="connsiteY198" fmla="*/ 1616926 h 6099717"/>
              <a:gd name="connsiteX199" fmla="*/ 278781 w 6612674"/>
              <a:gd name="connsiteY199" fmla="*/ 1594624 h 6099717"/>
              <a:gd name="connsiteX200" fmla="*/ 356839 w 6612674"/>
              <a:gd name="connsiteY200" fmla="*/ 1572322 h 6099717"/>
              <a:gd name="connsiteX201" fmla="*/ 691376 w 6612674"/>
              <a:gd name="connsiteY201" fmla="*/ 1572322 h 6099717"/>
              <a:gd name="connsiteX202" fmla="*/ 992459 w 6612674"/>
              <a:gd name="connsiteY202" fmla="*/ 1583473 h 6099717"/>
              <a:gd name="connsiteX203" fmla="*/ 1070518 w 6612674"/>
              <a:gd name="connsiteY203" fmla="*/ 1605775 h 6099717"/>
              <a:gd name="connsiteX204" fmla="*/ 1148576 w 6612674"/>
              <a:gd name="connsiteY204" fmla="*/ 1628078 h 6099717"/>
              <a:gd name="connsiteX205" fmla="*/ 1650381 w 6612674"/>
              <a:gd name="connsiteY205" fmla="*/ 1661531 h 6099717"/>
              <a:gd name="connsiteX206" fmla="*/ 1973766 w 6612674"/>
              <a:gd name="connsiteY206" fmla="*/ 1650380 h 6099717"/>
              <a:gd name="connsiteX207" fmla="*/ 2062976 w 6612674"/>
              <a:gd name="connsiteY207" fmla="*/ 1639229 h 6099717"/>
              <a:gd name="connsiteX208" fmla="*/ 2430966 w 6612674"/>
              <a:gd name="connsiteY208" fmla="*/ 1628078 h 6099717"/>
              <a:gd name="connsiteX209" fmla="*/ 2497874 w 6612674"/>
              <a:gd name="connsiteY209" fmla="*/ 1616926 h 6099717"/>
              <a:gd name="connsiteX210" fmla="*/ 2642839 w 6612674"/>
              <a:gd name="connsiteY210" fmla="*/ 1605775 h 6099717"/>
              <a:gd name="connsiteX211" fmla="*/ 2676293 w 6612674"/>
              <a:gd name="connsiteY211" fmla="*/ 1594624 h 6099717"/>
              <a:gd name="connsiteX212" fmla="*/ 2720898 w 6612674"/>
              <a:gd name="connsiteY212" fmla="*/ 1583473 h 6099717"/>
              <a:gd name="connsiteX213" fmla="*/ 2776654 w 6612674"/>
              <a:gd name="connsiteY213" fmla="*/ 1550019 h 6099717"/>
              <a:gd name="connsiteX214" fmla="*/ 2810108 w 6612674"/>
              <a:gd name="connsiteY214" fmla="*/ 1527717 h 6099717"/>
              <a:gd name="connsiteX215" fmla="*/ 2843561 w 6612674"/>
              <a:gd name="connsiteY215" fmla="*/ 1516565 h 6099717"/>
              <a:gd name="connsiteX216" fmla="*/ 2910469 w 6612674"/>
              <a:gd name="connsiteY216" fmla="*/ 1471961 h 6099717"/>
              <a:gd name="connsiteX217" fmla="*/ 2977376 w 6612674"/>
              <a:gd name="connsiteY217" fmla="*/ 1427356 h 6099717"/>
              <a:gd name="connsiteX218" fmla="*/ 3044283 w 6612674"/>
              <a:gd name="connsiteY218" fmla="*/ 1371600 h 6099717"/>
              <a:gd name="connsiteX219" fmla="*/ 3111191 w 6612674"/>
              <a:gd name="connsiteY219" fmla="*/ 1326995 h 6099717"/>
              <a:gd name="connsiteX220" fmla="*/ 3155796 w 6612674"/>
              <a:gd name="connsiteY220" fmla="*/ 1282390 h 6099717"/>
              <a:gd name="connsiteX221" fmla="*/ 3178098 w 6612674"/>
              <a:gd name="connsiteY221" fmla="*/ 1248936 h 6099717"/>
              <a:gd name="connsiteX222" fmla="*/ 3233854 w 6612674"/>
              <a:gd name="connsiteY222" fmla="*/ 1193180 h 6099717"/>
              <a:gd name="connsiteX223" fmla="*/ 3256157 w 6612674"/>
              <a:gd name="connsiteY223" fmla="*/ 1159726 h 6099717"/>
              <a:gd name="connsiteX224" fmla="*/ 3289610 w 6612674"/>
              <a:gd name="connsiteY224" fmla="*/ 1115122 h 6099717"/>
              <a:gd name="connsiteX225" fmla="*/ 3311913 w 6612674"/>
              <a:gd name="connsiteY225" fmla="*/ 1048214 h 6099717"/>
              <a:gd name="connsiteX226" fmla="*/ 3334215 w 6612674"/>
              <a:gd name="connsiteY226" fmla="*/ 1003609 h 6099717"/>
              <a:gd name="connsiteX227" fmla="*/ 3356518 w 6612674"/>
              <a:gd name="connsiteY227" fmla="*/ 858644 h 6099717"/>
              <a:gd name="connsiteX228" fmla="*/ 3367669 w 6612674"/>
              <a:gd name="connsiteY228" fmla="*/ 635619 h 6099717"/>
              <a:gd name="connsiteX229" fmla="*/ 3378820 w 6612674"/>
              <a:gd name="connsiteY229" fmla="*/ 479502 h 6099717"/>
              <a:gd name="connsiteX230" fmla="*/ 3401122 w 6612674"/>
              <a:gd name="connsiteY230" fmla="*/ 412595 h 6099717"/>
              <a:gd name="connsiteX231" fmla="*/ 3434576 w 6612674"/>
              <a:gd name="connsiteY231" fmla="*/ 312234 h 6099717"/>
              <a:gd name="connsiteX232" fmla="*/ 3479181 w 6612674"/>
              <a:gd name="connsiteY232" fmla="*/ 223024 h 6099717"/>
              <a:gd name="connsiteX233" fmla="*/ 3534937 w 6612674"/>
              <a:gd name="connsiteY233" fmla="*/ 156117 h 6099717"/>
              <a:gd name="connsiteX234" fmla="*/ 3579542 w 6612674"/>
              <a:gd name="connsiteY234" fmla="*/ 111512 h 6099717"/>
              <a:gd name="connsiteX235" fmla="*/ 3646449 w 6612674"/>
              <a:gd name="connsiteY235" fmla="*/ 66907 h 6099717"/>
              <a:gd name="connsiteX236" fmla="*/ 3668752 w 6612674"/>
              <a:gd name="connsiteY236" fmla="*/ 44604 h 6099717"/>
              <a:gd name="connsiteX237" fmla="*/ 3769113 w 6612674"/>
              <a:gd name="connsiteY237" fmla="*/ 0 h 6099717"/>
              <a:gd name="connsiteX238" fmla="*/ 3847171 w 6612674"/>
              <a:gd name="connsiteY238" fmla="*/ 33453 h 6099717"/>
              <a:gd name="connsiteX239" fmla="*/ 3836020 w 6612674"/>
              <a:gd name="connsiteY239" fmla="*/ 11151 h 609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6612674" h="6099717">
                <a:moveTo>
                  <a:pt x="3836020" y="11151"/>
                </a:moveTo>
                <a:cubicBezTo>
                  <a:pt x="3852747" y="9293"/>
                  <a:pt x="3910504" y="17365"/>
                  <a:pt x="3947532" y="22302"/>
                </a:cubicBezTo>
                <a:cubicBezTo>
                  <a:pt x="3966319" y="24807"/>
                  <a:pt x="3985002" y="28466"/>
                  <a:pt x="4003288" y="33453"/>
                </a:cubicBezTo>
                <a:cubicBezTo>
                  <a:pt x="4025969" y="39639"/>
                  <a:pt x="4046923" y="52431"/>
                  <a:pt x="4070196" y="55756"/>
                </a:cubicBezTo>
                <a:cubicBezTo>
                  <a:pt x="4096215" y="59473"/>
                  <a:pt x="4122394" y="62205"/>
                  <a:pt x="4148254" y="66907"/>
                </a:cubicBezTo>
                <a:cubicBezTo>
                  <a:pt x="4163333" y="69649"/>
                  <a:pt x="4178179" y="73654"/>
                  <a:pt x="4192859" y="78058"/>
                </a:cubicBezTo>
                <a:cubicBezTo>
                  <a:pt x="4215376" y="84813"/>
                  <a:pt x="4236577" y="96496"/>
                  <a:pt x="4259766" y="100361"/>
                </a:cubicBezTo>
                <a:cubicBezTo>
                  <a:pt x="4330378" y="112129"/>
                  <a:pt x="4376255" y="116120"/>
                  <a:pt x="4438186" y="133814"/>
                </a:cubicBezTo>
                <a:cubicBezTo>
                  <a:pt x="4449488" y="137043"/>
                  <a:pt x="4460488" y="141248"/>
                  <a:pt x="4471639" y="144965"/>
                </a:cubicBezTo>
                <a:cubicBezTo>
                  <a:pt x="4508810" y="182136"/>
                  <a:pt x="4480989" y="162563"/>
                  <a:pt x="4549698" y="178419"/>
                </a:cubicBezTo>
                <a:cubicBezTo>
                  <a:pt x="4579565" y="185311"/>
                  <a:pt x="4608851" y="194711"/>
                  <a:pt x="4638908" y="200722"/>
                </a:cubicBezTo>
                <a:cubicBezTo>
                  <a:pt x="4657493" y="204439"/>
                  <a:pt x="4676378" y="206886"/>
                  <a:pt x="4694664" y="211873"/>
                </a:cubicBezTo>
                <a:cubicBezTo>
                  <a:pt x="4717344" y="218058"/>
                  <a:pt x="4740544" y="223661"/>
                  <a:pt x="4761571" y="234175"/>
                </a:cubicBezTo>
                <a:cubicBezTo>
                  <a:pt x="4816689" y="261735"/>
                  <a:pt x="4790406" y="251221"/>
                  <a:pt x="4839630" y="267629"/>
                </a:cubicBezTo>
                <a:cubicBezTo>
                  <a:pt x="4937355" y="365357"/>
                  <a:pt x="4813394" y="245767"/>
                  <a:pt x="4906537" y="323385"/>
                </a:cubicBezTo>
                <a:cubicBezTo>
                  <a:pt x="4962225" y="369791"/>
                  <a:pt x="4914653" y="348393"/>
                  <a:pt x="4973444" y="367990"/>
                </a:cubicBezTo>
                <a:cubicBezTo>
                  <a:pt x="5015127" y="409671"/>
                  <a:pt x="5011749" y="408395"/>
                  <a:pt x="5084957" y="457200"/>
                </a:cubicBezTo>
                <a:cubicBezTo>
                  <a:pt x="5161644" y="508324"/>
                  <a:pt x="5126436" y="493327"/>
                  <a:pt x="5185318" y="512956"/>
                </a:cubicBezTo>
                <a:cubicBezTo>
                  <a:pt x="5196469" y="524107"/>
                  <a:pt x="5206323" y="536727"/>
                  <a:pt x="5218771" y="546409"/>
                </a:cubicBezTo>
                <a:cubicBezTo>
                  <a:pt x="5239929" y="562865"/>
                  <a:pt x="5263376" y="576146"/>
                  <a:pt x="5285678" y="591014"/>
                </a:cubicBezTo>
                <a:lnTo>
                  <a:pt x="5319132" y="613317"/>
                </a:lnTo>
                <a:cubicBezTo>
                  <a:pt x="5319140" y="613322"/>
                  <a:pt x="5386032" y="657915"/>
                  <a:pt x="5386039" y="657922"/>
                </a:cubicBezTo>
                <a:cubicBezTo>
                  <a:pt x="5427295" y="699176"/>
                  <a:pt x="5399596" y="674394"/>
                  <a:pt x="5475249" y="724829"/>
                </a:cubicBezTo>
                <a:cubicBezTo>
                  <a:pt x="5486400" y="732263"/>
                  <a:pt x="5497981" y="739090"/>
                  <a:pt x="5508703" y="747131"/>
                </a:cubicBezTo>
                <a:cubicBezTo>
                  <a:pt x="5523571" y="758282"/>
                  <a:pt x="5537171" y="771364"/>
                  <a:pt x="5553308" y="780585"/>
                </a:cubicBezTo>
                <a:cubicBezTo>
                  <a:pt x="5563513" y="786417"/>
                  <a:pt x="5575610" y="788019"/>
                  <a:pt x="5586761" y="791736"/>
                </a:cubicBezTo>
                <a:cubicBezTo>
                  <a:pt x="5689719" y="860376"/>
                  <a:pt x="5563077" y="772788"/>
                  <a:pt x="5642518" y="836341"/>
                </a:cubicBezTo>
                <a:cubicBezTo>
                  <a:pt x="5652983" y="844713"/>
                  <a:pt x="5666494" y="849167"/>
                  <a:pt x="5675971" y="858644"/>
                </a:cubicBezTo>
                <a:cubicBezTo>
                  <a:pt x="5689113" y="871786"/>
                  <a:pt x="5697527" y="888970"/>
                  <a:pt x="5709425" y="903248"/>
                </a:cubicBezTo>
                <a:cubicBezTo>
                  <a:pt x="5716156" y="911325"/>
                  <a:pt x="5725159" y="917341"/>
                  <a:pt x="5731727" y="925551"/>
                </a:cubicBezTo>
                <a:cubicBezTo>
                  <a:pt x="5740099" y="936016"/>
                  <a:pt x="5744553" y="949527"/>
                  <a:pt x="5754030" y="959004"/>
                </a:cubicBezTo>
                <a:cubicBezTo>
                  <a:pt x="5763507" y="968481"/>
                  <a:pt x="5777308" y="972585"/>
                  <a:pt x="5787483" y="981307"/>
                </a:cubicBezTo>
                <a:cubicBezTo>
                  <a:pt x="5803448" y="994991"/>
                  <a:pt x="5817220" y="1011044"/>
                  <a:pt x="5832088" y="1025912"/>
                </a:cubicBezTo>
                <a:cubicBezTo>
                  <a:pt x="5839522" y="1033346"/>
                  <a:pt x="5848559" y="1039466"/>
                  <a:pt x="5854391" y="1048214"/>
                </a:cubicBezTo>
                <a:lnTo>
                  <a:pt x="5898996" y="1115122"/>
                </a:lnTo>
                <a:cubicBezTo>
                  <a:pt x="5902713" y="1126273"/>
                  <a:pt x="5903315" y="1139010"/>
                  <a:pt x="5910147" y="1148575"/>
                </a:cubicBezTo>
                <a:cubicBezTo>
                  <a:pt x="5922369" y="1165685"/>
                  <a:pt x="5954752" y="1193180"/>
                  <a:pt x="5954752" y="1193180"/>
                </a:cubicBezTo>
                <a:cubicBezTo>
                  <a:pt x="5978336" y="1287517"/>
                  <a:pt x="5946208" y="1191517"/>
                  <a:pt x="5999357" y="1271239"/>
                </a:cubicBezTo>
                <a:cubicBezTo>
                  <a:pt x="6044023" y="1338237"/>
                  <a:pt x="5963922" y="1271447"/>
                  <a:pt x="6043961" y="1338146"/>
                </a:cubicBezTo>
                <a:cubicBezTo>
                  <a:pt x="6054257" y="1346726"/>
                  <a:pt x="6067119" y="1351868"/>
                  <a:pt x="6077415" y="1360448"/>
                </a:cubicBezTo>
                <a:cubicBezTo>
                  <a:pt x="6098555" y="1378065"/>
                  <a:pt x="6120640" y="1402293"/>
                  <a:pt x="6133171" y="1427356"/>
                </a:cubicBezTo>
                <a:cubicBezTo>
                  <a:pt x="6186470" y="1533956"/>
                  <a:pt x="6101284" y="1395992"/>
                  <a:pt x="6166625" y="1483112"/>
                </a:cubicBezTo>
                <a:cubicBezTo>
                  <a:pt x="6182708" y="1504555"/>
                  <a:pt x="6211230" y="1550019"/>
                  <a:pt x="6211230" y="1550019"/>
                </a:cubicBezTo>
                <a:cubicBezTo>
                  <a:pt x="6225253" y="1592088"/>
                  <a:pt x="6228640" y="1612033"/>
                  <a:pt x="6266986" y="1650380"/>
                </a:cubicBezTo>
                <a:cubicBezTo>
                  <a:pt x="6274420" y="1657814"/>
                  <a:pt x="6283456" y="1663935"/>
                  <a:pt x="6289288" y="1672683"/>
                </a:cubicBezTo>
                <a:cubicBezTo>
                  <a:pt x="6298509" y="1686514"/>
                  <a:pt x="6303344" y="1702854"/>
                  <a:pt x="6311591" y="1717287"/>
                </a:cubicBezTo>
                <a:cubicBezTo>
                  <a:pt x="6343063" y="1772362"/>
                  <a:pt x="6327432" y="1731482"/>
                  <a:pt x="6367347" y="1795346"/>
                </a:cubicBezTo>
                <a:cubicBezTo>
                  <a:pt x="6376157" y="1809442"/>
                  <a:pt x="6383475" y="1824517"/>
                  <a:pt x="6389649" y="1839951"/>
                </a:cubicBezTo>
                <a:cubicBezTo>
                  <a:pt x="6398380" y="1861778"/>
                  <a:pt x="6398912" y="1887297"/>
                  <a:pt x="6411952" y="1906858"/>
                </a:cubicBezTo>
                <a:cubicBezTo>
                  <a:pt x="6419386" y="1918009"/>
                  <a:pt x="6428811" y="1928065"/>
                  <a:pt x="6434254" y="1940312"/>
                </a:cubicBezTo>
                <a:cubicBezTo>
                  <a:pt x="6443802" y="1961795"/>
                  <a:pt x="6449123" y="1984917"/>
                  <a:pt x="6456557" y="2007219"/>
                </a:cubicBezTo>
                <a:cubicBezTo>
                  <a:pt x="6483289" y="2087414"/>
                  <a:pt x="6450861" y="1987284"/>
                  <a:pt x="6478859" y="2085278"/>
                </a:cubicBezTo>
                <a:cubicBezTo>
                  <a:pt x="6482088" y="2096580"/>
                  <a:pt x="6486293" y="2107580"/>
                  <a:pt x="6490010" y="2118731"/>
                </a:cubicBezTo>
                <a:cubicBezTo>
                  <a:pt x="6493727" y="2141034"/>
                  <a:pt x="6496727" y="2163468"/>
                  <a:pt x="6501161" y="2185639"/>
                </a:cubicBezTo>
                <a:cubicBezTo>
                  <a:pt x="6504167" y="2200667"/>
                  <a:pt x="6510556" y="2215019"/>
                  <a:pt x="6512313" y="2230244"/>
                </a:cubicBezTo>
                <a:cubicBezTo>
                  <a:pt x="6521725" y="2311815"/>
                  <a:pt x="6508649" y="2397671"/>
                  <a:pt x="6534615" y="2475570"/>
                </a:cubicBezTo>
                <a:cubicBezTo>
                  <a:pt x="6554540" y="2535348"/>
                  <a:pt x="6538976" y="2484045"/>
                  <a:pt x="6556918" y="2564780"/>
                </a:cubicBezTo>
                <a:cubicBezTo>
                  <a:pt x="6560243" y="2579741"/>
                  <a:pt x="6564744" y="2594424"/>
                  <a:pt x="6568069" y="2609385"/>
                </a:cubicBezTo>
                <a:cubicBezTo>
                  <a:pt x="6572180" y="2627887"/>
                  <a:pt x="6574233" y="2646855"/>
                  <a:pt x="6579220" y="2665141"/>
                </a:cubicBezTo>
                <a:cubicBezTo>
                  <a:pt x="6585405" y="2687821"/>
                  <a:pt x="6595820" y="2709241"/>
                  <a:pt x="6601522" y="2732048"/>
                </a:cubicBezTo>
                <a:lnTo>
                  <a:pt x="6612674" y="2776653"/>
                </a:lnTo>
                <a:cubicBezTo>
                  <a:pt x="6608957" y="2865863"/>
                  <a:pt x="6607884" y="2955223"/>
                  <a:pt x="6601522" y="3044283"/>
                </a:cubicBezTo>
                <a:cubicBezTo>
                  <a:pt x="6600430" y="3059570"/>
                  <a:pt x="6592890" y="3073770"/>
                  <a:pt x="6590371" y="3088887"/>
                </a:cubicBezTo>
                <a:cubicBezTo>
                  <a:pt x="6585444" y="3118447"/>
                  <a:pt x="6584581" y="3148612"/>
                  <a:pt x="6579220" y="3178097"/>
                </a:cubicBezTo>
                <a:cubicBezTo>
                  <a:pt x="6577117" y="3189662"/>
                  <a:pt x="6570619" y="3200076"/>
                  <a:pt x="6568069" y="3211551"/>
                </a:cubicBezTo>
                <a:cubicBezTo>
                  <a:pt x="6563164" y="3233623"/>
                  <a:pt x="6561823" y="3256386"/>
                  <a:pt x="6556918" y="3278458"/>
                </a:cubicBezTo>
                <a:cubicBezTo>
                  <a:pt x="6533030" y="3385950"/>
                  <a:pt x="6558903" y="3222933"/>
                  <a:pt x="6534615" y="3356517"/>
                </a:cubicBezTo>
                <a:cubicBezTo>
                  <a:pt x="6529913" y="3382377"/>
                  <a:pt x="6529374" y="3408965"/>
                  <a:pt x="6523464" y="3434575"/>
                </a:cubicBezTo>
                <a:cubicBezTo>
                  <a:pt x="6518178" y="3457482"/>
                  <a:pt x="6508595" y="3479180"/>
                  <a:pt x="6501161" y="3501483"/>
                </a:cubicBezTo>
                <a:cubicBezTo>
                  <a:pt x="6497444" y="3512634"/>
                  <a:pt x="6492315" y="3523410"/>
                  <a:pt x="6490010" y="3534936"/>
                </a:cubicBezTo>
                <a:cubicBezTo>
                  <a:pt x="6486982" y="3550074"/>
                  <a:pt x="6474457" y="3617301"/>
                  <a:pt x="6467708" y="3635297"/>
                </a:cubicBezTo>
                <a:cubicBezTo>
                  <a:pt x="6461871" y="3650862"/>
                  <a:pt x="6452839" y="3665034"/>
                  <a:pt x="6445405" y="3679902"/>
                </a:cubicBezTo>
                <a:cubicBezTo>
                  <a:pt x="6441833" y="3694191"/>
                  <a:pt x="6431101" y="3741965"/>
                  <a:pt x="6423103" y="3757961"/>
                </a:cubicBezTo>
                <a:cubicBezTo>
                  <a:pt x="6417109" y="3769948"/>
                  <a:pt x="6408234" y="3780263"/>
                  <a:pt x="6400800" y="3791414"/>
                </a:cubicBezTo>
                <a:cubicBezTo>
                  <a:pt x="6397083" y="3806282"/>
                  <a:pt x="6394053" y="3821339"/>
                  <a:pt x="6389649" y="3836019"/>
                </a:cubicBezTo>
                <a:cubicBezTo>
                  <a:pt x="6382894" y="3858536"/>
                  <a:pt x="6374781" y="3880624"/>
                  <a:pt x="6367347" y="3902926"/>
                </a:cubicBezTo>
                <a:cubicBezTo>
                  <a:pt x="6363630" y="3914077"/>
                  <a:pt x="6359047" y="3924977"/>
                  <a:pt x="6356196" y="3936380"/>
                </a:cubicBezTo>
                <a:cubicBezTo>
                  <a:pt x="6352479" y="3951248"/>
                  <a:pt x="6348369" y="3966024"/>
                  <a:pt x="6345044" y="3980985"/>
                </a:cubicBezTo>
                <a:cubicBezTo>
                  <a:pt x="6311031" y="4134041"/>
                  <a:pt x="6352636" y="3965565"/>
                  <a:pt x="6322742" y="4070195"/>
                </a:cubicBezTo>
                <a:cubicBezTo>
                  <a:pt x="6318532" y="4084931"/>
                  <a:pt x="6317628" y="4100713"/>
                  <a:pt x="6311591" y="4114800"/>
                </a:cubicBezTo>
                <a:cubicBezTo>
                  <a:pt x="6306312" y="4127118"/>
                  <a:pt x="6296722" y="4137102"/>
                  <a:pt x="6289288" y="4148253"/>
                </a:cubicBezTo>
                <a:cubicBezTo>
                  <a:pt x="6273528" y="4227055"/>
                  <a:pt x="6284129" y="4186037"/>
                  <a:pt x="6255835" y="4270917"/>
                </a:cubicBezTo>
                <a:cubicBezTo>
                  <a:pt x="6252118" y="4282068"/>
                  <a:pt x="6251203" y="4294590"/>
                  <a:pt x="6244683" y="4304370"/>
                </a:cubicBezTo>
                <a:cubicBezTo>
                  <a:pt x="6224568" y="4334543"/>
                  <a:pt x="6214225" y="4347063"/>
                  <a:pt x="6200078" y="4382429"/>
                </a:cubicBezTo>
                <a:cubicBezTo>
                  <a:pt x="6165908" y="4467854"/>
                  <a:pt x="6198220" y="4428892"/>
                  <a:pt x="6155474" y="4471639"/>
                </a:cubicBezTo>
                <a:cubicBezTo>
                  <a:pt x="6107631" y="4615163"/>
                  <a:pt x="6153540" y="4468219"/>
                  <a:pt x="6122020" y="4594302"/>
                </a:cubicBezTo>
                <a:cubicBezTo>
                  <a:pt x="6119169" y="4605706"/>
                  <a:pt x="6113720" y="4616352"/>
                  <a:pt x="6110869" y="4627756"/>
                </a:cubicBezTo>
                <a:cubicBezTo>
                  <a:pt x="6106272" y="4646144"/>
                  <a:pt x="6103980" y="4665044"/>
                  <a:pt x="6099718" y="4683512"/>
                </a:cubicBezTo>
                <a:cubicBezTo>
                  <a:pt x="6092826" y="4713379"/>
                  <a:pt x="6083426" y="4742665"/>
                  <a:pt x="6077415" y="4772722"/>
                </a:cubicBezTo>
                <a:cubicBezTo>
                  <a:pt x="6076741" y="4776090"/>
                  <a:pt x="6059958" y="4864604"/>
                  <a:pt x="6055113" y="4873083"/>
                </a:cubicBezTo>
                <a:cubicBezTo>
                  <a:pt x="6047289" y="4886775"/>
                  <a:pt x="6032810" y="4895385"/>
                  <a:pt x="6021659" y="4906536"/>
                </a:cubicBezTo>
                <a:cubicBezTo>
                  <a:pt x="6014225" y="4921404"/>
                  <a:pt x="6005905" y="4935862"/>
                  <a:pt x="5999357" y="4951141"/>
                </a:cubicBezTo>
                <a:cubicBezTo>
                  <a:pt x="5994727" y="4961945"/>
                  <a:pt x="5993462" y="4974081"/>
                  <a:pt x="5988205" y="4984595"/>
                </a:cubicBezTo>
                <a:cubicBezTo>
                  <a:pt x="5974138" y="5012729"/>
                  <a:pt x="5964344" y="5019607"/>
                  <a:pt x="5943600" y="5040351"/>
                </a:cubicBezTo>
                <a:cubicBezTo>
                  <a:pt x="5932424" y="5073878"/>
                  <a:pt x="5934165" y="5078436"/>
                  <a:pt x="5910147" y="5107258"/>
                </a:cubicBezTo>
                <a:cubicBezTo>
                  <a:pt x="5900051" y="5119373"/>
                  <a:pt x="5886789" y="5128597"/>
                  <a:pt x="5876693" y="5140712"/>
                </a:cubicBezTo>
                <a:cubicBezTo>
                  <a:pt x="5868113" y="5151008"/>
                  <a:pt x="5863216" y="5164079"/>
                  <a:pt x="5854391" y="5174165"/>
                </a:cubicBezTo>
                <a:cubicBezTo>
                  <a:pt x="5837083" y="5193946"/>
                  <a:pt x="5817221" y="5211336"/>
                  <a:pt x="5798635" y="5229922"/>
                </a:cubicBezTo>
                <a:lnTo>
                  <a:pt x="5742878" y="5285678"/>
                </a:lnTo>
                <a:cubicBezTo>
                  <a:pt x="5735444" y="5296829"/>
                  <a:pt x="5728948" y="5308666"/>
                  <a:pt x="5720576" y="5319131"/>
                </a:cubicBezTo>
                <a:cubicBezTo>
                  <a:pt x="5703967" y="5339893"/>
                  <a:pt x="5673391" y="5361082"/>
                  <a:pt x="5653669" y="5374887"/>
                </a:cubicBezTo>
                <a:cubicBezTo>
                  <a:pt x="5631710" y="5390258"/>
                  <a:pt x="5605714" y="5400538"/>
                  <a:pt x="5586761" y="5419492"/>
                </a:cubicBezTo>
                <a:cubicBezTo>
                  <a:pt x="5556147" y="5450107"/>
                  <a:pt x="5574433" y="5438470"/>
                  <a:pt x="5531005" y="5452946"/>
                </a:cubicBezTo>
                <a:cubicBezTo>
                  <a:pt x="5519854" y="5467814"/>
                  <a:pt x="5511443" y="5485204"/>
                  <a:pt x="5497552" y="5497551"/>
                </a:cubicBezTo>
                <a:cubicBezTo>
                  <a:pt x="5407144" y="5577914"/>
                  <a:pt x="5462090" y="5520858"/>
                  <a:pt x="5397191" y="5553307"/>
                </a:cubicBezTo>
                <a:cubicBezTo>
                  <a:pt x="5310718" y="5596543"/>
                  <a:pt x="5414374" y="5558729"/>
                  <a:pt x="5330283" y="5586761"/>
                </a:cubicBezTo>
                <a:cubicBezTo>
                  <a:pt x="5266871" y="5634319"/>
                  <a:pt x="5303309" y="5614337"/>
                  <a:pt x="5218771" y="5642517"/>
                </a:cubicBezTo>
                <a:lnTo>
                  <a:pt x="5185318" y="5653668"/>
                </a:lnTo>
                <a:cubicBezTo>
                  <a:pt x="5146392" y="5692593"/>
                  <a:pt x="5172988" y="5672646"/>
                  <a:pt x="5096108" y="5698273"/>
                </a:cubicBezTo>
                <a:lnTo>
                  <a:pt x="5062654" y="5709424"/>
                </a:lnTo>
                <a:lnTo>
                  <a:pt x="5029200" y="5720575"/>
                </a:lnTo>
                <a:cubicBezTo>
                  <a:pt x="4978815" y="5770962"/>
                  <a:pt x="5042497" y="5713927"/>
                  <a:pt x="4939991" y="5765180"/>
                </a:cubicBezTo>
                <a:cubicBezTo>
                  <a:pt x="4910254" y="5780048"/>
                  <a:pt x="4882322" y="5799272"/>
                  <a:pt x="4850781" y="5809785"/>
                </a:cubicBezTo>
                <a:cubicBezTo>
                  <a:pt x="4815878" y="5821419"/>
                  <a:pt x="4776338" y="5836499"/>
                  <a:pt x="4739269" y="5843239"/>
                </a:cubicBezTo>
                <a:cubicBezTo>
                  <a:pt x="4713409" y="5847941"/>
                  <a:pt x="4687070" y="5849688"/>
                  <a:pt x="4661210" y="5854390"/>
                </a:cubicBezTo>
                <a:cubicBezTo>
                  <a:pt x="4646131" y="5857132"/>
                  <a:pt x="4631285" y="5861137"/>
                  <a:pt x="4616605" y="5865541"/>
                </a:cubicBezTo>
                <a:cubicBezTo>
                  <a:pt x="4594088" y="5872296"/>
                  <a:pt x="4572000" y="5880410"/>
                  <a:pt x="4549698" y="5887844"/>
                </a:cubicBezTo>
                <a:lnTo>
                  <a:pt x="4516244" y="5898995"/>
                </a:lnTo>
                <a:lnTo>
                  <a:pt x="4449337" y="5921297"/>
                </a:lnTo>
                <a:lnTo>
                  <a:pt x="4360127" y="5932448"/>
                </a:lnTo>
                <a:lnTo>
                  <a:pt x="4293220" y="5954751"/>
                </a:lnTo>
                <a:cubicBezTo>
                  <a:pt x="4282069" y="5958468"/>
                  <a:pt x="4271170" y="5963051"/>
                  <a:pt x="4259766" y="5965902"/>
                </a:cubicBezTo>
                <a:cubicBezTo>
                  <a:pt x="4120374" y="6000749"/>
                  <a:pt x="4293652" y="5956219"/>
                  <a:pt x="4181708" y="5988204"/>
                </a:cubicBezTo>
                <a:cubicBezTo>
                  <a:pt x="4166972" y="5992414"/>
                  <a:pt x="4151783" y="5994952"/>
                  <a:pt x="4137103" y="5999356"/>
                </a:cubicBezTo>
                <a:cubicBezTo>
                  <a:pt x="4114586" y="6006111"/>
                  <a:pt x="4092498" y="6014224"/>
                  <a:pt x="4070196" y="6021658"/>
                </a:cubicBezTo>
                <a:lnTo>
                  <a:pt x="4036742" y="6032809"/>
                </a:lnTo>
                <a:cubicBezTo>
                  <a:pt x="4025591" y="6036526"/>
                  <a:pt x="4014814" y="6041656"/>
                  <a:pt x="4003288" y="6043961"/>
                </a:cubicBezTo>
                <a:lnTo>
                  <a:pt x="3891776" y="6066263"/>
                </a:lnTo>
                <a:cubicBezTo>
                  <a:pt x="3839737" y="6062546"/>
                  <a:pt x="3787473" y="6061208"/>
                  <a:pt x="3735659" y="6055112"/>
                </a:cubicBezTo>
                <a:cubicBezTo>
                  <a:pt x="3723985" y="6053739"/>
                  <a:pt x="3712284" y="6050009"/>
                  <a:pt x="3702205" y="6043961"/>
                </a:cubicBezTo>
                <a:cubicBezTo>
                  <a:pt x="3693190" y="6038552"/>
                  <a:pt x="3690147" y="6024022"/>
                  <a:pt x="3679903" y="6021658"/>
                </a:cubicBezTo>
                <a:cubicBezTo>
                  <a:pt x="3664366" y="6018072"/>
                  <a:pt x="3414745" y="5999546"/>
                  <a:pt x="3412274" y="5999356"/>
                </a:cubicBezTo>
                <a:cubicBezTo>
                  <a:pt x="3389971" y="6003073"/>
                  <a:pt x="3367474" y="6005770"/>
                  <a:pt x="3345366" y="6010507"/>
                </a:cubicBezTo>
                <a:cubicBezTo>
                  <a:pt x="3315395" y="6016929"/>
                  <a:pt x="3286213" y="6026797"/>
                  <a:pt x="3256157" y="6032809"/>
                </a:cubicBezTo>
                <a:cubicBezTo>
                  <a:pt x="3217834" y="6040474"/>
                  <a:pt x="3192540" y="6044614"/>
                  <a:pt x="3155796" y="6055112"/>
                </a:cubicBezTo>
                <a:cubicBezTo>
                  <a:pt x="3118677" y="6065717"/>
                  <a:pt x="3119567" y="6070442"/>
                  <a:pt x="3077737" y="6077414"/>
                </a:cubicBezTo>
                <a:cubicBezTo>
                  <a:pt x="3048177" y="6082341"/>
                  <a:pt x="3018194" y="6084327"/>
                  <a:pt x="2988527" y="6088565"/>
                </a:cubicBezTo>
                <a:cubicBezTo>
                  <a:pt x="2966144" y="6091763"/>
                  <a:pt x="2943922" y="6096000"/>
                  <a:pt x="2921620" y="6099717"/>
                </a:cubicBezTo>
                <a:cubicBezTo>
                  <a:pt x="2787805" y="6096000"/>
                  <a:pt x="2653517" y="6100418"/>
                  <a:pt x="2520176" y="6088565"/>
                </a:cubicBezTo>
                <a:cubicBezTo>
                  <a:pt x="2485051" y="6085443"/>
                  <a:pt x="2454025" y="6063664"/>
                  <a:pt x="2419815" y="6055112"/>
                </a:cubicBezTo>
                <a:cubicBezTo>
                  <a:pt x="2404947" y="6051395"/>
                  <a:pt x="2389946" y="6048171"/>
                  <a:pt x="2375210" y="6043961"/>
                </a:cubicBezTo>
                <a:cubicBezTo>
                  <a:pt x="2363908" y="6040732"/>
                  <a:pt x="2353160" y="6035660"/>
                  <a:pt x="2341757" y="6032809"/>
                </a:cubicBezTo>
                <a:cubicBezTo>
                  <a:pt x="2273554" y="6015758"/>
                  <a:pt x="2278024" y="6024046"/>
                  <a:pt x="2196791" y="6010507"/>
                </a:cubicBezTo>
                <a:cubicBezTo>
                  <a:pt x="2181674" y="6007987"/>
                  <a:pt x="2166922" y="6003566"/>
                  <a:pt x="2152186" y="5999356"/>
                </a:cubicBezTo>
                <a:cubicBezTo>
                  <a:pt x="2140884" y="5996127"/>
                  <a:pt x="2130422" y="5989435"/>
                  <a:pt x="2118732" y="5988204"/>
                </a:cubicBezTo>
                <a:cubicBezTo>
                  <a:pt x="2059470" y="5981966"/>
                  <a:pt x="1999786" y="5980770"/>
                  <a:pt x="1940313" y="5977053"/>
                </a:cubicBezTo>
                <a:cubicBezTo>
                  <a:pt x="1831531" y="5949858"/>
                  <a:pt x="1967364" y="5983064"/>
                  <a:pt x="1839952" y="5954751"/>
                </a:cubicBezTo>
                <a:cubicBezTo>
                  <a:pt x="1824991" y="5951426"/>
                  <a:pt x="1810308" y="5946925"/>
                  <a:pt x="1795347" y="5943600"/>
                </a:cubicBezTo>
                <a:cubicBezTo>
                  <a:pt x="1776845" y="5939488"/>
                  <a:pt x="1758059" y="5936710"/>
                  <a:pt x="1739591" y="5932448"/>
                </a:cubicBezTo>
                <a:cubicBezTo>
                  <a:pt x="1709724" y="5925556"/>
                  <a:pt x="1680118" y="5917580"/>
                  <a:pt x="1650381" y="5910146"/>
                </a:cubicBezTo>
                <a:lnTo>
                  <a:pt x="1605776" y="5898995"/>
                </a:lnTo>
                <a:cubicBezTo>
                  <a:pt x="1582826" y="5876044"/>
                  <a:pt x="1569799" y="5860913"/>
                  <a:pt x="1538869" y="5843239"/>
                </a:cubicBezTo>
                <a:cubicBezTo>
                  <a:pt x="1528663" y="5837407"/>
                  <a:pt x="1516219" y="5836717"/>
                  <a:pt x="1505415" y="5832087"/>
                </a:cubicBezTo>
                <a:cubicBezTo>
                  <a:pt x="1490136" y="5825539"/>
                  <a:pt x="1475064" y="5818338"/>
                  <a:pt x="1460810" y="5809785"/>
                </a:cubicBezTo>
                <a:cubicBezTo>
                  <a:pt x="1437826" y="5795994"/>
                  <a:pt x="1416205" y="5780048"/>
                  <a:pt x="1393903" y="5765180"/>
                </a:cubicBezTo>
                <a:lnTo>
                  <a:pt x="1360449" y="5742878"/>
                </a:lnTo>
                <a:cubicBezTo>
                  <a:pt x="1349298" y="5735444"/>
                  <a:pt x="1339710" y="5724813"/>
                  <a:pt x="1326996" y="5720575"/>
                </a:cubicBezTo>
                <a:lnTo>
                  <a:pt x="1293542" y="5709424"/>
                </a:lnTo>
                <a:cubicBezTo>
                  <a:pt x="1255942" y="5653025"/>
                  <a:pt x="1288877" y="5694386"/>
                  <a:pt x="1226635" y="5642517"/>
                </a:cubicBezTo>
                <a:cubicBezTo>
                  <a:pt x="1218558" y="5635786"/>
                  <a:pt x="1212409" y="5626945"/>
                  <a:pt x="1204332" y="5620214"/>
                </a:cubicBezTo>
                <a:cubicBezTo>
                  <a:pt x="1190054" y="5608316"/>
                  <a:pt x="1174005" y="5598659"/>
                  <a:pt x="1159727" y="5586761"/>
                </a:cubicBezTo>
                <a:cubicBezTo>
                  <a:pt x="1151650" y="5580030"/>
                  <a:pt x="1146440" y="5569867"/>
                  <a:pt x="1137425" y="5564458"/>
                </a:cubicBezTo>
                <a:cubicBezTo>
                  <a:pt x="1127346" y="5558410"/>
                  <a:pt x="1115122" y="5557024"/>
                  <a:pt x="1103971" y="5553307"/>
                </a:cubicBezTo>
                <a:cubicBezTo>
                  <a:pt x="1039903" y="5489239"/>
                  <a:pt x="1073150" y="5505862"/>
                  <a:pt x="1014761" y="5486400"/>
                </a:cubicBezTo>
                <a:cubicBezTo>
                  <a:pt x="997567" y="5434817"/>
                  <a:pt x="1012188" y="5468900"/>
                  <a:pt x="981308" y="5419492"/>
                </a:cubicBezTo>
                <a:cubicBezTo>
                  <a:pt x="969821" y="5401112"/>
                  <a:pt x="961161" y="5380844"/>
                  <a:pt x="947854" y="5363736"/>
                </a:cubicBezTo>
                <a:cubicBezTo>
                  <a:pt x="934945" y="5347138"/>
                  <a:pt x="916933" y="5335096"/>
                  <a:pt x="903249" y="5319131"/>
                </a:cubicBezTo>
                <a:cubicBezTo>
                  <a:pt x="894527" y="5308956"/>
                  <a:pt x="889851" y="5295695"/>
                  <a:pt x="880947" y="5285678"/>
                </a:cubicBezTo>
                <a:cubicBezTo>
                  <a:pt x="859992" y="5262104"/>
                  <a:pt x="836342" y="5241073"/>
                  <a:pt x="814039" y="5218770"/>
                </a:cubicBezTo>
                <a:cubicBezTo>
                  <a:pt x="802888" y="5207619"/>
                  <a:pt x="789334" y="5198438"/>
                  <a:pt x="780586" y="5185317"/>
                </a:cubicBezTo>
                <a:cubicBezTo>
                  <a:pt x="742352" y="5127967"/>
                  <a:pt x="777931" y="5172042"/>
                  <a:pt x="724830" y="5129561"/>
                </a:cubicBezTo>
                <a:cubicBezTo>
                  <a:pt x="716620" y="5122993"/>
                  <a:pt x="710737" y="5113826"/>
                  <a:pt x="702527" y="5107258"/>
                </a:cubicBezTo>
                <a:cubicBezTo>
                  <a:pt x="671647" y="5082554"/>
                  <a:pt x="670953" y="5085582"/>
                  <a:pt x="635620" y="5073804"/>
                </a:cubicBezTo>
                <a:cubicBezTo>
                  <a:pt x="628186" y="5062653"/>
                  <a:pt x="623404" y="5049176"/>
                  <a:pt x="613318" y="5040351"/>
                </a:cubicBezTo>
                <a:cubicBezTo>
                  <a:pt x="536794" y="4973393"/>
                  <a:pt x="563301" y="5022704"/>
                  <a:pt x="512957" y="4962292"/>
                </a:cubicBezTo>
                <a:cubicBezTo>
                  <a:pt x="469692" y="4910374"/>
                  <a:pt x="511210" y="4946574"/>
                  <a:pt x="468352" y="4884234"/>
                </a:cubicBezTo>
                <a:cubicBezTo>
                  <a:pt x="436765" y="4838288"/>
                  <a:pt x="398919" y="4796811"/>
                  <a:pt x="367991" y="4750419"/>
                </a:cubicBezTo>
                <a:cubicBezTo>
                  <a:pt x="360557" y="4739268"/>
                  <a:pt x="352337" y="4728601"/>
                  <a:pt x="345688" y="4716965"/>
                </a:cubicBezTo>
                <a:cubicBezTo>
                  <a:pt x="289095" y="4617929"/>
                  <a:pt x="355421" y="4720413"/>
                  <a:pt x="301083" y="4638907"/>
                </a:cubicBezTo>
                <a:cubicBezTo>
                  <a:pt x="297366" y="4624039"/>
                  <a:pt x="294142" y="4609038"/>
                  <a:pt x="289932" y="4594302"/>
                </a:cubicBezTo>
                <a:cubicBezTo>
                  <a:pt x="286703" y="4583000"/>
                  <a:pt x="281086" y="4572374"/>
                  <a:pt x="278781" y="4560848"/>
                </a:cubicBezTo>
                <a:cubicBezTo>
                  <a:pt x="269913" y="4516506"/>
                  <a:pt x="256478" y="4427034"/>
                  <a:pt x="256478" y="4427034"/>
                </a:cubicBezTo>
                <a:cubicBezTo>
                  <a:pt x="250862" y="4348402"/>
                  <a:pt x="247392" y="4261007"/>
                  <a:pt x="234176" y="4181707"/>
                </a:cubicBezTo>
                <a:cubicBezTo>
                  <a:pt x="227944" y="4144316"/>
                  <a:pt x="220556" y="4107094"/>
                  <a:pt x="211874" y="4070195"/>
                </a:cubicBezTo>
                <a:cubicBezTo>
                  <a:pt x="184566" y="3954137"/>
                  <a:pt x="187301" y="4020844"/>
                  <a:pt x="167269" y="3880624"/>
                </a:cubicBezTo>
                <a:cubicBezTo>
                  <a:pt x="159835" y="3828585"/>
                  <a:pt x="157715" y="3775505"/>
                  <a:pt x="144966" y="3724507"/>
                </a:cubicBezTo>
                <a:cubicBezTo>
                  <a:pt x="141249" y="3709639"/>
                  <a:pt x="136335" y="3695019"/>
                  <a:pt x="133815" y="3679902"/>
                </a:cubicBezTo>
                <a:cubicBezTo>
                  <a:pt x="107711" y="3523276"/>
                  <a:pt x="136607" y="3646465"/>
                  <a:pt x="111513" y="3546087"/>
                </a:cubicBezTo>
                <a:cubicBezTo>
                  <a:pt x="87618" y="3331044"/>
                  <a:pt x="116599" y="3565456"/>
                  <a:pt x="78059" y="3334214"/>
                </a:cubicBezTo>
                <a:cubicBezTo>
                  <a:pt x="56213" y="3203134"/>
                  <a:pt x="77933" y="3322494"/>
                  <a:pt x="55757" y="3222702"/>
                </a:cubicBezTo>
                <a:cubicBezTo>
                  <a:pt x="37815" y="3141967"/>
                  <a:pt x="53379" y="3193270"/>
                  <a:pt x="33454" y="3133492"/>
                </a:cubicBezTo>
                <a:cubicBezTo>
                  <a:pt x="29737" y="3107473"/>
                  <a:pt x="23099" y="3081705"/>
                  <a:pt x="22303" y="3055434"/>
                </a:cubicBezTo>
                <a:cubicBezTo>
                  <a:pt x="178" y="2325302"/>
                  <a:pt x="55091" y="2617193"/>
                  <a:pt x="0" y="2341756"/>
                </a:cubicBezTo>
                <a:cubicBezTo>
                  <a:pt x="3717" y="2241395"/>
                  <a:pt x="5731" y="2140956"/>
                  <a:pt x="11152" y="2040673"/>
                </a:cubicBezTo>
                <a:cubicBezTo>
                  <a:pt x="17028" y="1931964"/>
                  <a:pt x="20074" y="1938076"/>
                  <a:pt x="44605" y="1839951"/>
                </a:cubicBezTo>
                <a:cubicBezTo>
                  <a:pt x="48176" y="1825665"/>
                  <a:pt x="58911" y="1777886"/>
                  <a:pt x="66908" y="1761892"/>
                </a:cubicBezTo>
                <a:cubicBezTo>
                  <a:pt x="72901" y="1749905"/>
                  <a:pt x="80306" y="1738456"/>
                  <a:pt x="89210" y="1728439"/>
                </a:cubicBezTo>
                <a:cubicBezTo>
                  <a:pt x="135721" y="1676115"/>
                  <a:pt x="153620" y="1657205"/>
                  <a:pt x="211874" y="1628078"/>
                </a:cubicBezTo>
                <a:cubicBezTo>
                  <a:pt x="222387" y="1622821"/>
                  <a:pt x="234814" y="1622183"/>
                  <a:pt x="245327" y="1616926"/>
                </a:cubicBezTo>
                <a:cubicBezTo>
                  <a:pt x="257314" y="1610932"/>
                  <a:pt x="266794" y="1600617"/>
                  <a:pt x="278781" y="1594624"/>
                </a:cubicBezTo>
                <a:cubicBezTo>
                  <a:pt x="294778" y="1586626"/>
                  <a:pt x="342549" y="1575895"/>
                  <a:pt x="356839" y="1572322"/>
                </a:cubicBezTo>
                <a:cubicBezTo>
                  <a:pt x="666715" y="1598144"/>
                  <a:pt x="282354" y="1572322"/>
                  <a:pt x="691376" y="1572322"/>
                </a:cubicBezTo>
                <a:cubicBezTo>
                  <a:pt x="791806" y="1572322"/>
                  <a:pt x="892098" y="1579756"/>
                  <a:pt x="992459" y="1583473"/>
                </a:cubicBezTo>
                <a:lnTo>
                  <a:pt x="1070518" y="1605775"/>
                </a:lnTo>
                <a:cubicBezTo>
                  <a:pt x="1093993" y="1612817"/>
                  <a:pt x="1124536" y="1625752"/>
                  <a:pt x="1148576" y="1628078"/>
                </a:cubicBezTo>
                <a:cubicBezTo>
                  <a:pt x="1313858" y="1644073"/>
                  <a:pt x="1484103" y="1652293"/>
                  <a:pt x="1650381" y="1661531"/>
                </a:cubicBezTo>
                <a:lnTo>
                  <a:pt x="1973766" y="1650380"/>
                </a:lnTo>
                <a:cubicBezTo>
                  <a:pt x="2003690" y="1648762"/>
                  <a:pt x="2033044" y="1640689"/>
                  <a:pt x="2062976" y="1639229"/>
                </a:cubicBezTo>
                <a:cubicBezTo>
                  <a:pt x="2185550" y="1633250"/>
                  <a:pt x="2308303" y="1631795"/>
                  <a:pt x="2430966" y="1628078"/>
                </a:cubicBezTo>
                <a:cubicBezTo>
                  <a:pt x="2453269" y="1624361"/>
                  <a:pt x="2475388" y="1619293"/>
                  <a:pt x="2497874" y="1616926"/>
                </a:cubicBezTo>
                <a:cubicBezTo>
                  <a:pt x="2546072" y="1611852"/>
                  <a:pt x="2594749" y="1611786"/>
                  <a:pt x="2642839" y="1605775"/>
                </a:cubicBezTo>
                <a:cubicBezTo>
                  <a:pt x="2654503" y="1604317"/>
                  <a:pt x="2664991" y="1597853"/>
                  <a:pt x="2676293" y="1594624"/>
                </a:cubicBezTo>
                <a:cubicBezTo>
                  <a:pt x="2691029" y="1590414"/>
                  <a:pt x="2706030" y="1587190"/>
                  <a:pt x="2720898" y="1583473"/>
                </a:cubicBezTo>
                <a:cubicBezTo>
                  <a:pt x="2739483" y="1572322"/>
                  <a:pt x="2758274" y="1561506"/>
                  <a:pt x="2776654" y="1550019"/>
                </a:cubicBezTo>
                <a:cubicBezTo>
                  <a:pt x="2788019" y="1542916"/>
                  <a:pt x="2798121" y="1533711"/>
                  <a:pt x="2810108" y="1527717"/>
                </a:cubicBezTo>
                <a:cubicBezTo>
                  <a:pt x="2820621" y="1522460"/>
                  <a:pt x="2832410" y="1520282"/>
                  <a:pt x="2843561" y="1516565"/>
                </a:cubicBezTo>
                <a:cubicBezTo>
                  <a:pt x="2903243" y="1456885"/>
                  <a:pt x="2815944" y="1539479"/>
                  <a:pt x="2910469" y="1471961"/>
                </a:cubicBezTo>
                <a:cubicBezTo>
                  <a:pt x="2983559" y="1419754"/>
                  <a:pt x="2905612" y="1451276"/>
                  <a:pt x="2977376" y="1427356"/>
                </a:cubicBezTo>
                <a:cubicBezTo>
                  <a:pt x="3007823" y="1396908"/>
                  <a:pt x="3000100" y="1402527"/>
                  <a:pt x="3044283" y="1371600"/>
                </a:cubicBezTo>
                <a:cubicBezTo>
                  <a:pt x="3066242" y="1356229"/>
                  <a:pt x="3092237" y="1345949"/>
                  <a:pt x="3111191" y="1326995"/>
                </a:cubicBezTo>
                <a:cubicBezTo>
                  <a:pt x="3126059" y="1312127"/>
                  <a:pt x="3144133" y="1299886"/>
                  <a:pt x="3155796" y="1282390"/>
                </a:cubicBezTo>
                <a:cubicBezTo>
                  <a:pt x="3163230" y="1271239"/>
                  <a:pt x="3169273" y="1259022"/>
                  <a:pt x="3178098" y="1248936"/>
                </a:cubicBezTo>
                <a:cubicBezTo>
                  <a:pt x="3195406" y="1229155"/>
                  <a:pt x="3216546" y="1212960"/>
                  <a:pt x="3233854" y="1193180"/>
                </a:cubicBezTo>
                <a:cubicBezTo>
                  <a:pt x="3242679" y="1183094"/>
                  <a:pt x="3248367" y="1170632"/>
                  <a:pt x="3256157" y="1159726"/>
                </a:cubicBezTo>
                <a:cubicBezTo>
                  <a:pt x="3266959" y="1144603"/>
                  <a:pt x="3278459" y="1129990"/>
                  <a:pt x="3289610" y="1115122"/>
                </a:cubicBezTo>
                <a:cubicBezTo>
                  <a:pt x="3297044" y="1092819"/>
                  <a:pt x="3303182" y="1070042"/>
                  <a:pt x="3311913" y="1048214"/>
                </a:cubicBezTo>
                <a:cubicBezTo>
                  <a:pt x="3318087" y="1032780"/>
                  <a:pt x="3328958" y="1019379"/>
                  <a:pt x="3334215" y="1003609"/>
                </a:cubicBezTo>
                <a:cubicBezTo>
                  <a:pt x="3344431" y="972961"/>
                  <a:pt x="3353786" y="880498"/>
                  <a:pt x="3356518" y="858644"/>
                </a:cubicBezTo>
                <a:cubicBezTo>
                  <a:pt x="3360235" y="784302"/>
                  <a:pt x="3363298" y="709925"/>
                  <a:pt x="3367669" y="635619"/>
                </a:cubicBezTo>
                <a:cubicBezTo>
                  <a:pt x="3370733" y="583537"/>
                  <a:pt x="3371081" y="531096"/>
                  <a:pt x="3378820" y="479502"/>
                </a:cubicBezTo>
                <a:cubicBezTo>
                  <a:pt x="3382307" y="456253"/>
                  <a:pt x="3395420" y="435402"/>
                  <a:pt x="3401122" y="412595"/>
                </a:cubicBezTo>
                <a:cubicBezTo>
                  <a:pt x="3421417" y="331419"/>
                  <a:pt x="3400981" y="404621"/>
                  <a:pt x="3434576" y="312234"/>
                </a:cubicBezTo>
                <a:cubicBezTo>
                  <a:pt x="3463864" y="231691"/>
                  <a:pt x="3438617" y="263586"/>
                  <a:pt x="3479181" y="223024"/>
                </a:cubicBezTo>
                <a:cubicBezTo>
                  <a:pt x="3517252" y="146881"/>
                  <a:pt x="3479771" y="203402"/>
                  <a:pt x="3534937" y="156117"/>
                </a:cubicBezTo>
                <a:cubicBezTo>
                  <a:pt x="3550902" y="142433"/>
                  <a:pt x="3562047" y="123176"/>
                  <a:pt x="3579542" y="111512"/>
                </a:cubicBezTo>
                <a:cubicBezTo>
                  <a:pt x="3601844" y="96644"/>
                  <a:pt x="3627496" y="85860"/>
                  <a:pt x="3646449" y="66907"/>
                </a:cubicBezTo>
                <a:cubicBezTo>
                  <a:pt x="3653883" y="59473"/>
                  <a:pt x="3659348" y="49306"/>
                  <a:pt x="3668752" y="44604"/>
                </a:cubicBezTo>
                <a:cubicBezTo>
                  <a:pt x="3828007" y="-35023"/>
                  <a:pt x="3670700" y="65607"/>
                  <a:pt x="3769113" y="0"/>
                </a:cubicBezTo>
                <a:cubicBezTo>
                  <a:pt x="3803720" y="11536"/>
                  <a:pt x="3812723" y="12785"/>
                  <a:pt x="3847171" y="33453"/>
                </a:cubicBezTo>
                <a:cubicBezTo>
                  <a:pt x="3851679" y="36157"/>
                  <a:pt x="3819293" y="13009"/>
                  <a:pt x="3836020" y="11151"/>
                </a:cubicBezTo>
                <a:close/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4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494" y="737812"/>
            <a:ext cx="8145012" cy="5382376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2504604" y="283335"/>
            <a:ext cx="4295441" cy="4925219"/>
          </a:xfrm>
          <a:custGeom>
            <a:avLst/>
            <a:gdLst>
              <a:gd name="connsiteX0" fmla="*/ 2904523 w 4295441"/>
              <a:gd name="connsiteY0" fmla="*/ 4095482 h 4925219"/>
              <a:gd name="connsiteX1" fmla="*/ 3007554 w 4295441"/>
              <a:gd name="connsiteY1" fmla="*/ 4018209 h 4925219"/>
              <a:gd name="connsiteX2" fmla="*/ 3046190 w 4295441"/>
              <a:gd name="connsiteY2" fmla="*/ 4005330 h 4925219"/>
              <a:gd name="connsiteX3" fmla="*/ 3097706 w 4295441"/>
              <a:gd name="connsiteY3" fmla="*/ 3966693 h 4925219"/>
              <a:gd name="connsiteX4" fmla="*/ 3149221 w 4295441"/>
              <a:gd name="connsiteY4" fmla="*/ 3940935 h 4925219"/>
              <a:gd name="connsiteX5" fmla="*/ 3278010 w 4295441"/>
              <a:gd name="connsiteY5" fmla="*/ 3825026 h 4925219"/>
              <a:gd name="connsiteX6" fmla="*/ 3303768 w 4295441"/>
              <a:gd name="connsiteY6" fmla="*/ 3786389 h 4925219"/>
              <a:gd name="connsiteX7" fmla="*/ 3316647 w 4295441"/>
              <a:gd name="connsiteY7" fmla="*/ 3747752 h 4925219"/>
              <a:gd name="connsiteX8" fmla="*/ 3368162 w 4295441"/>
              <a:gd name="connsiteY8" fmla="*/ 3696237 h 4925219"/>
              <a:gd name="connsiteX9" fmla="*/ 3419678 w 4295441"/>
              <a:gd name="connsiteY9" fmla="*/ 3618964 h 4925219"/>
              <a:gd name="connsiteX10" fmla="*/ 3445435 w 4295441"/>
              <a:gd name="connsiteY10" fmla="*/ 3567448 h 4925219"/>
              <a:gd name="connsiteX11" fmla="*/ 3484072 w 4295441"/>
              <a:gd name="connsiteY11" fmla="*/ 3515933 h 4925219"/>
              <a:gd name="connsiteX12" fmla="*/ 3496951 w 4295441"/>
              <a:gd name="connsiteY12" fmla="*/ 3477296 h 4925219"/>
              <a:gd name="connsiteX13" fmla="*/ 3548466 w 4295441"/>
              <a:gd name="connsiteY13" fmla="*/ 3400023 h 4925219"/>
              <a:gd name="connsiteX14" fmla="*/ 3561345 w 4295441"/>
              <a:gd name="connsiteY14" fmla="*/ 3348507 h 4925219"/>
              <a:gd name="connsiteX15" fmla="*/ 3587103 w 4295441"/>
              <a:gd name="connsiteY15" fmla="*/ 3309871 h 4925219"/>
              <a:gd name="connsiteX16" fmla="*/ 3625740 w 4295441"/>
              <a:gd name="connsiteY16" fmla="*/ 3168203 h 4925219"/>
              <a:gd name="connsiteX17" fmla="*/ 3677255 w 4295441"/>
              <a:gd name="connsiteY17" fmla="*/ 3090930 h 4925219"/>
              <a:gd name="connsiteX18" fmla="*/ 3728771 w 4295441"/>
              <a:gd name="connsiteY18" fmla="*/ 2910626 h 4925219"/>
              <a:gd name="connsiteX19" fmla="*/ 3754528 w 4295441"/>
              <a:gd name="connsiteY19" fmla="*/ 2871989 h 4925219"/>
              <a:gd name="connsiteX20" fmla="*/ 3793165 w 4295441"/>
              <a:gd name="connsiteY20" fmla="*/ 2781837 h 4925219"/>
              <a:gd name="connsiteX21" fmla="*/ 3831802 w 4295441"/>
              <a:gd name="connsiteY21" fmla="*/ 2704564 h 4925219"/>
              <a:gd name="connsiteX22" fmla="*/ 3870438 w 4295441"/>
              <a:gd name="connsiteY22" fmla="*/ 2627290 h 4925219"/>
              <a:gd name="connsiteX23" fmla="*/ 3883317 w 4295441"/>
              <a:gd name="connsiteY23" fmla="*/ 2588654 h 4925219"/>
              <a:gd name="connsiteX24" fmla="*/ 3921954 w 4295441"/>
              <a:gd name="connsiteY24" fmla="*/ 2537138 h 4925219"/>
              <a:gd name="connsiteX25" fmla="*/ 3947711 w 4295441"/>
              <a:gd name="connsiteY25" fmla="*/ 2498502 h 4925219"/>
              <a:gd name="connsiteX26" fmla="*/ 3986348 w 4295441"/>
              <a:gd name="connsiteY26" fmla="*/ 2459865 h 4925219"/>
              <a:gd name="connsiteX27" fmla="*/ 4037864 w 4295441"/>
              <a:gd name="connsiteY27" fmla="*/ 2382592 h 4925219"/>
              <a:gd name="connsiteX28" fmla="*/ 4076500 w 4295441"/>
              <a:gd name="connsiteY28" fmla="*/ 2343955 h 4925219"/>
              <a:gd name="connsiteX29" fmla="*/ 4102258 w 4295441"/>
              <a:gd name="connsiteY29" fmla="*/ 2305319 h 4925219"/>
              <a:gd name="connsiteX30" fmla="*/ 4179531 w 4295441"/>
              <a:gd name="connsiteY30" fmla="*/ 2253803 h 4925219"/>
              <a:gd name="connsiteX31" fmla="*/ 4231047 w 4295441"/>
              <a:gd name="connsiteY31" fmla="*/ 2176530 h 4925219"/>
              <a:gd name="connsiteX32" fmla="*/ 4269683 w 4295441"/>
              <a:gd name="connsiteY32" fmla="*/ 2073499 h 4925219"/>
              <a:gd name="connsiteX33" fmla="*/ 4295441 w 4295441"/>
              <a:gd name="connsiteY33" fmla="*/ 1918952 h 4925219"/>
              <a:gd name="connsiteX34" fmla="*/ 4282562 w 4295441"/>
              <a:gd name="connsiteY34" fmla="*/ 850006 h 4925219"/>
              <a:gd name="connsiteX35" fmla="*/ 4256804 w 4295441"/>
              <a:gd name="connsiteY35" fmla="*/ 772733 h 4925219"/>
              <a:gd name="connsiteX36" fmla="*/ 4218168 w 4295441"/>
              <a:gd name="connsiteY36" fmla="*/ 682580 h 4925219"/>
              <a:gd name="connsiteX37" fmla="*/ 4179531 w 4295441"/>
              <a:gd name="connsiteY37" fmla="*/ 631065 h 4925219"/>
              <a:gd name="connsiteX38" fmla="*/ 4140895 w 4295441"/>
              <a:gd name="connsiteY38" fmla="*/ 566671 h 4925219"/>
              <a:gd name="connsiteX39" fmla="*/ 4102258 w 4295441"/>
              <a:gd name="connsiteY39" fmla="*/ 528034 h 4925219"/>
              <a:gd name="connsiteX40" fmla="*/ 4063621 w 4295441"/>
              <a:gd name="connsiteY40" fmla="*/ 476519 h 4925219"/>
              <a:gd name="connsiteX41" fmla="*/ 3960590 w 4295441"/>
              <a:gd name="connsiteY41" fmla="*/ 386366 h 4925219"/>
              <a:gd name="connsiteX42" fmla="*/ 3883317 w 4295441"/>
              <a:gd name="connsiteY42" fmla="*/ 334851 h 4925219"/>
              <a:gd name="connsiteX43" fmla="*/ 3793165 w 4295441"/>
              <a:gd name="connsiteY43" fmla="*/ 283335 h 4925219"/>
              <a:gd name="connsiteX44" fmla="*/ 3677255 w 4295441"/>
              <a:gd name="connsiteY44" fmla="*/ 193183 h 4925219"/>
              <a:gd name="connsiteX45" fmla="*/ 3625740 w 4295441"/>
              <a:gd name="connsiteY45" fmla="*/ 154547 h 4925219"/>
              <a:gd name="connsiteX46" fmla="*/ 3574224 w 4295441"/>
              <a:gd name="connsiteY46" fmla="*/ 128789 h 4925219"/>
              <a:gd name="connsiteX47" fmla="*/ 3522709 w 4295441"/>
              <a:gd name="connsiteY47" fmla="*/ 90152 h 4925219"/>
              <a:gd name="connsiteX48" fmla="*/ 3432557 w 4295441"/>
              <a:gd name="connsiteY48" fmla="*/ 77273 h 4925219"/>
              <a:gd name="connsiteX49" fmla="*/ 3342404 w 4295441"/>
              <a:gd name="connsiteY49" fmla="*/ 51516 h 4925219"/>
              <a:gd name="connsiteX50" fmla="*/ 3213616 w 4295441"/>
              <a:gd name="connsiteY50" fmla="*/ 25758 h 4925219"/>
              <a:gd name="connsiteX51" fmla="*/ 3046190 w 4295441"/>
              <a:gd name="connsiteY51" fmla="*/ 12879 h 4925219"/>
              <a:gd name="connsiteX52" fmla="*/ 2904523 w 4295441"/>
              <a:gd name="connsiteY52" fmla="*/ 0 h 4925219"/>
              <a:gd name="connsiteX53" fmla="*/ 2324973 w 4295441"/>
              <a:gd name="connsiteY53" fmla="*/ 12879 h 4925219"/>
              <a:gd name="connsiteX54" fmla="*/ 2221942 w 4295441"/>
              <a:gd name="connsiteY54" fmla="*/ 38637 h 4925219"/>
              <a:gd name="connsiteX55" fmla="*/ 2015881 w 4295441"/>
              <a:gd name="connsiteY55" fmla="*/ 90152 h 4925219"/>
              <a:gd name="connsiteX56" fmla="*/ 1423452 w 4295441"/>
              <a:gd name="connsiteY56" fmla="*/ 103031 h 4925219"/>
              <a:gd name="connsiteX57" fmla="*/ 1294664 w 4295441"/>
              <a:gd name="connsiteY57" fmla="*/ 141668 h 4925219"/>
              <a:gd name="connsiteX58" fmla="*/ 1152996 w 4295441"/>
              <a:gd name="connsiteY58" fmla="*/ 206062 h 4925219"/>
              <a:gd name="connsiteX59" fmla="*/ 1049965 w 4295441"/>
              <a:gd name="connsiteY59" fmla="*/ 270457 h 4925219"/>
              <a:gd name="connsiteX60" fmla="*/ 998450 w 4295441"/>
              <a:gd name="connsiteY60" fmla="*/ 309093 h 4925219"/>
              <a:gd name="connsiteX61" fmla="*/ 946934 w 4295441"/>
              <a:gd name="connsiteY61" fmla="*/ 373488 h 4925219"/>
              <a:gd name="connsiteX62" fmla="*/ 727993 w 4295441"/>
              <a:gd name="connsiteY62" fmla="*/ 592428 h 4925219"/>
              <a:gd name="connsiteX63" fmla="*/ 689357 w 4295441"/>
              <a:gd name="connsiteY63" fmla="*/ 682580 h 4925219"/>
              <a:gd name="connsiteX64" fmla="*/ 612083 w 4295441"/>
              <a:gd name="connsiteY64" fmla="*/ 785611 h 4925219"/>
              <a:gd name="connsiteX65" fmla="*/ 573447 w 4295441"/>
              <a:gd name="connsiteY65" fmla="*/ 850006 h 4925219"/>
              <a:gd name="connsiteX66" fmla="*/ 560568 w 4295441"/>
              <a:gd name="connsiteY66" fmla="*/ 888642 h 4925219"/>
              <a:gd name="connsiteX67" fmla="*/ 534810 w 4295441"/>
              <a:gd name="connsiteY67" fmla="*/ 927279 h 4925219"/>
              <a:gd name="connsiteX68" fmla="*/ 521931 w 4295441"/>
              <a:gd name="connsiteY68" fmla="*/ 965916 h 4925219"/>
              <a:gd name="connsiteX69" fmla="*/ 483295 w 4295441"/>
              <a:gd name="connsiteY69" fmla="*/ 1017431 h 4925219"/>
              <a:gd name="connsiteX70" fmla="*/ 470416 w 4295441"/>
              <a:gd name="connsiteY70" fmla="*/ 1056068 h 4925219"/>
              <a:gd name="connsiteX71" fmla="*/ 444658 w 4295441"/>
              <a:gd name="connsiteY71" fmla="*/ 1107583 h 4925219"/>
              <a:gd name="connsiteX72" fmla="*/ 431779 w 4295441"/>
              <a:gd name="connsiteY72" fmla="*/ 1159099 h 4925219"/>
              <a:gd name="connsiteX73" fmla="*/ 354506 w 4295441"/>
              <a:gd name="connsiteY73" fmla="*/ 1262130 h 4925219"/>
              <a:gd name="connsiteX74" fmla="*/ 315869 w 4295441"/>
              <a:gd name="connsiteY74" fmla="*/ 1365161 h 4925219"/>
              <a:gd name="connsiteX75" fmla="*/ 290111 w 4295441"/>
              <a:gd name="connsiteY75" fmla="*/ 1403797 h 4925219"/>
              <a:gd name="connsiteX76" fmla="*/ 251475 w 4295441"/>
              <a:gd name="connsiteY76" fmla="*/ 1481071 h 4925219"/>
              <a:gd name="connsiteX77" fmla="*/ 238596 w 4295441"/>
              <a:gd name="connsiteY77" fmla="*/ 1545465 h 4925219"/>
              <a:gd name="connsiteX78" fmla="*/ 212838 w 4295441"/>
              <a:gd name="connsiteY78" fmla="*/ 1596980 h 4925219"/>
              <a:gd name="connsiteX79" fmla="*/ 161323 w 4295441"/>
              <a:gd name="connsiteY79" fmla="*/ 1777285 h 4925219"/>
              <a:gd name="connsiteX80" fmla="*/ 148444 w 4295441"/>
              <a:gd name="connsiteY80" fmla="*/ 1854558 h 4925219"/>
              <a:gd name="connsiteX81" fmla="*/ 96928 w 4295441"/>
              <a:gd name="connsiteY81" fmla="*/ 2034862 h 4925219"/>
              <a:gd name="connsiteX82" fmla="*/ 71171 w 4295441"/>
              <a:gd name="connsiteY82" fmla="*/ 2176530 h 4925219"/>
              <a:gd name="connsiteX83" fmla="*/ 58292 w 4295441"/>
              <a:gd name="connsiteY83" fmla="*/ 2215166 h 4925219"/>
              <a:gd name="connsiteX84" fmla="*/ 45413 w 4295441"/>
              <a:gd name="connsiteY84" fmla="*/ 2318197 h 4925219"/>
              <a:gd name="connsiteX85" fmla="*/ 19655 w 4295441"/>
              <a:gd name="connsiteY85" fmla="*/ 2511380 h 4925219"/>
              <a:gd name="connsiteX86" fmla="*/ 19655 w 4295441"/>
              <a:gd name="connsiteY86" fmla="*/ 3490175 h 4925219"/>
              <a:gd name="connsiteX87" fmla="*/ 32534 w 4295441"/>
              <a:gd name="connsiteY87" fmla="*/ 3554569 h 4925219"/>
              <a:gd name="connsiteX88" fmla="*/ 58292 w 4295441"/>
              <a:gd name="connsiteY88" fmla="*/ 3618964 h 4925219"/>
              <a:gd name="connsiteX89" fmla="*/ 96928 w 4295441"/>
              <a:gd name="connsiteY89" fmla="*/ 3786389 h 4925219"/>
              <a:gd name="connsiteX90" fmla="*/ 109807 w 4295441"/>
              <a:gd name="connsiteY90" fmla="*/ 3825026 h 4925219"/>
              <a:gd name="connsiteX91" fmla="*/ 148444 w 4295441"/>
              <a:gd name="connsiteY91" fmla="*/ 3928057 h 4925219"/>
              <a:gd name="connsiteX92" fmla="*/ 187081 w 4295441"/>
              <a:gd name="connsiteY92" fmla="*/ 4031088 h 4925219"/>
              <a:gd name="connsiteX93" fmla="*/ 212838 w 4295441"/>
              <a:gd name="connsiteY93" fmla="*/ 4108361 h 4925219"/>
              <a:gd name="connsiteX94" fmla="*/ 277233 w 4295441"/>
              <a:gd name="connsiteY94" fmla="*/ 4185634 h 4925219"/>
              <a:gd name="connsiteX95" fmla="*/ 302990 w 4295441"/>
              <a:gd name="connsiteY95" fmla="*/ 4237150 h 4925219"/>
              <a:gd name="connsiteX96" fmla="*/ 315869 w 4295441"/>
              <a:gd name="connsiteY96" fmla="*/ 4275786 h 4925219"/>
              <a:gd name="connsiteX97" fmla="*/ 406021 w 4295441"/>
              <a:gd name="connsiteY97" fmla="*/ 4404575 h 4925219"/>
              <a:gd name="connsiteX98" fmla="*/ 444658 w 4295441"/>
              <a:gd name="connsiteY98" fmla="*/ 4443211 h 4925219"/>
              <a:gd name="connsiteX99" fmla="*/ 483295 w 4295441"/>
              <a:gd name="connsiteY99" fmla="*/ 4507606 h 4925219"/>
              <a:gd name="connsiteX100" fmla="*/ 612083 w 4295441"/>
              <a:gd name="connsiteY100" fmla="*/ 4584879 h 4925219"/>
              <a:gd name="connsiteX101" fmla="*/ 869661 w 4295441"/>
              <a:gd name="connsiteY101" fmla="*/ 4752304 h 4925219"/>
              <a:gd name="connsiteX102" fmla="*/ 921176 w 4295441"/>
              <a:gd name="connsiteY102" fmla="*/ 4765183 h 4925219"/>
              <a:gd name="connsiteX103" fmla="*/ 1037086 w 4295441"/>
              <a:gd name="connsiteY103" fmla="*/ 4829578 h 4925219"/>
              <a:gd name="connsiteX104" fmla="*/ 1075723 w 4295441"/>
              <a:gd name="connsiteY104" fmla="*/ 4855335 h 4925219"/>
              <a:gd name="connsiteX105" fmla="*/ 1256027 w 4295441"/>
              <a:gd name="connsiteY105" fmla="*/ 4868214 h 4925219"/>
              <a:gd name="connsiteX106" fmla="*/ 1732545 w 4295441"/>
              <a:gd name="connsiteY106" fmla="*/ 4881093 h 4925219"/>
              <a:gd name="connsiteX107" fmla="*/ 1771182 w 4295441"/>
              <a:gd name="connsiteY107" fmla="*/ 4868214 h 4925219"/>
              <a:gd name="connsiteX108" fmla="*/ 1887092 w 4295441"/>
              <a:gd name="connsiteY108" fmla="*/ 4855335 h 4925219"/>
              <a:gd name="connsiteX109" fmla="*/ 2144669 w 4295441"/>
              <a:gd name="connsiteY109" fmla="*/ 4829578 h 4925219"/>
              <a:gd name="connsiteX110" fmla="*/ 2196185 w 4295441"/>
              <a:gd name="connsiteY110" fmla="*/ 4816699 h 4925219"/>
              <a:gd name="connsiteX111" fmla="*/ 2273458 w 4295441"/>
              <a:gd name="connsiteY111" fmla="*/ 4790941 h 4925219"/>
              <a:gd name="connsiteX112" fmla="*/ 2350731 w 4295441"/>
              <a:gd name="connsiteY112" fmla="*/ 4726547 h 4925219"/>
              <a:gd name="connsiteX113" fmla="*/ 2531035 w 4295441"/>
              <a:gd name="connsiteY113" fmla="*/ 4572000 h 4925219"/>
              <a:gd name="connsiteX114" fmla="*/ 2569672 w 4295441"/>
              <a:gd name="connsiteY114" fmla="*/ 4546242 h 4925219"/>
              <a:gd name="connsiteX115" fmla="*/ 2608309 w 4295441"/>
              <a:gd name="connsiteY115" fmla="*/ 4494727 h 4925219"/>
              <a:gd name="connsiteX116" fmla="*/ 2659824 w 4295441"/>
              <a:gd name="connsiteY116" fmla="*/ 4443211 h 4925219"/>
              <a:gd name="connsiteX117" fmla="*/ 2724219 w 4295441"/>
              <a:gd name="connsiteY117" fmla="*/ 4365938 h 4925219"/>
              <a:gd name="connsiteX118" fmla="*/ 2788613 w 4295441"/>
              <a:gd name="connsiteY118" fmla="*/ 4314423 h 4925219"/>
              <a:gd name="connsiteX119" fmla="*/ 2827250 w 4295441"/>
              <a:gd name="connsiteY119" fmla="*/ 4288665 h 4925219"/>
              <a:gd name="connsiteX120" fmla="*/ 2904523 w 4295441"/>
              <a:gd name="connsiteY120" fmla="*/ 4211392 h 4925219"/>
              <a:gd name="connsiteX121" fmla="*/ 2994675 w 4295441"/>
              <a:gd name="connsiteY121" fmla="*/ 4082603 h 4925219"/>
              <a:gd name="connsiteX122" fmla="*/ 3020433 w 4295441"/>
              <a:gd name="connsiteY122" fmla="*/ 4043966 h 4925219"/>
              <a:gd name="connsiteX123" fmla="*/ 3097706 w 4295441"/>
              <a:gd name="connsiteY123" fmla="*/ 3966693 h 4925219"/>
              <a:gd name="connsiteX124" fmla="*/ 3136342 w 4295441"/>
              <a:gd name="connsiteY124" fmla="*/ 3940935 h 4925219"/>
              <a:gd name="connsiteX125" fmla="*/ 3149221 w 4295441"/>
              <a:gd name="connsiteY125" fmla="*/ 3915178 h 492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4295441" h="4925219">
                <a:moveTo>
                  <a:pt x="2904523" y="4095482"/>
                </a:moveTo>
                <a:cubicBezTo>
                  <a:pt x="2920329" y="4082837"/>
                  <a:pt x="2980211" y="4031881"/>
                  <a:pt x="3007554" y="4018209"/>
                </a:cubicBezTo>
                <a:cubicBezTo>
                  <a:pt x="3019696" y="4012138"/>
                  <a:pt x="3033311" y="4009623"/>
                  <a:pt x="3046190" y="4005330"/>
                </a:cubicBezTo>
                <a:cubicBezTo>
                  <a:pt x="3063362" y="3992451"/>
                  <a:pt x="3079504" y="3978070"/>
                  <a:pt x="3097706" y="3966693"/>
                </a:cubicBezTo>
                <a:cubicBezTo>
                  <a:pt x="3113986" y="3956518"/>
                  <a:pt x="3132941" y="3951110"/>
                  <a:pt x="3149221" y="3940935"/>
                </a:cubicBezTo>
                <a:cubicBezTo>
                  <a:pt x="3187228" y="3917181"/>
                  <a:pt x="3257940" y="3855131"/>
                  <a:pt x="3278010" y="3825026"/>
                </a:cubicBezTo>
                <a:cubicBezTo>
                  <a:pt x="3286596" y="3812147"/>
                  <a:pt x="3296846" y="3800234"/>
                  <a:pt x="3303768" y="3786389"/>
                </a:cubicBezTo>
                <a:cubicBezTo>
                  <a:pt x="3309839" y="3774247"/>
                  <a:pt x="3308756" y="3758799"/>
                  <a:pt x="3316647" y="3747752"/>
                </a:cubicBezTo>
                <a:cubicBezTo>
                  <a:pt x="3330762" y="3727991"/>
                  <a:pt x="3350990" y="3713409"/>
                  <a:pt x="3368162" y="3696237"/>
                </a:cubicBezTo>
                <a:cubicBezTo>
                  <a:pt x="3395790" y="3613354"/>
                  <a:pt x="3359381" y="3703380"/>
                  <a:pt x="3419678" y="3618964"/>
                </a:cubicBezTo>
                <a:cubicBezTo>
                  <a:pt x="3430837" y="3603341"/>
                  <a:pt x="3435260" y="3583729"/>
                  <a:pt x="3445435" y="3567448"/>
                </a:cubicBezTo>
                <a:cubicBezTo>
                  <a:pt x="3456811" y="3549246"/>
                  <a:pt x="3471193" y="3533105"/>
                  <a:pt x="3484072" y="3515933"/>
                </a:cubicBezTo>
                <a:cubicBezTo>
                  <a:pt x="3488365" y="3503054"/>
                  <a:pt x="3490358" y="3489163"/>
                  <a:pt x="3496951" y="3477296"/>
                </a:cubicBezTo>
                <a:cubicBezTo>
                  <a:pt x="3511985" y="3450235"/>
                  <a:pt x="3548466" y="3400023"/>
                  <a:pt x="3548466" y="3400023"/>
                </a:cubicBezTo>
                <a:cubicBezTo>
                  <a:pt x="3552759" y="3382851"/>
                  <a:pt x="3554372" y="3364776"/>
                  <a:pt x="3561345" y="3348507"/>
                </a:cubicBezTo>
                <a:cubicBezTo>
                  <a:pt x="3567442" y="3334280"/>
                  <a:pt x="3581668" y="3324364"/>
                  <a:pt x="3587103" y="3309871"/>
                </a:cubicBezTo>
                <a:cubicBezTo>
                  <a:pt x="3607840" y="3254573"/>
                  <a:pt x="3589918" y="3221937"/>
                  <a:pt x="3625740" y="3168203"/>
                </a:cubicBezTo>
                <a:lnTo>
                  <a:pt x="3677255" y="3090930"/>
                </a:lnTo>
                <a:cubicBezTo>
                  <a:pt x="3680690" y="3077188"/>
                  <a:pt x="3713989" y="2932799"/>
                  <a:pt x="3728771" y="2910626"/>
                </a:cubicBezTo>
                <a:lnTo>
                  <a:pt x="3754528" y="2871989"/>
                </a:lnTo>
                <a:cubicBezTo>
                  <a:pt x="3781332" y="2764772"/>
                  <a:pt x="3748694" y="2870778"/>
                  <a:pt x="3793165" y="2781837"/>
                </a:cubicBezTo>
                <a:cubicBezTo>
                  <a:pt x="3846486" y="2675196"/>
                  <a:pt x="3757984" y="2815288"/>
                  <a:pt x="3831802" y="2704564"/>
                </a:cubicBezTo>
                <a:cubicBezTo>
                  <a:pt x="3864173" y="2607452"/>
                  <a:pt x="3820508" y="2727152"/>
                  <a:pt x="3870438" y="2627290"/>
                </a:cubicBezTo>
                <a:cubicBezTo>
                  <a:pt x="3876509" y="2615148"/>
                  <a:pt x="3876582" y="2600441"/>
                  <a:pt x="3883317" y="2588654"/>
                </a:cubicBezTo>
                <a:cubicBezTo>
                  <a:pt x="3893967" y="2570017"/>
                  <a:pt x="3909478" y="2554605"/>
                  <a:pt x="3921954" y="2537138"/>
                </a:cubicBezTo>
                <a:cubicBezTo>
                  <a:pt x="3930950" y="2524543"/>
                  <a:pt x="3937802" y="2510393"/>
                  <a:pt x="3947711" y="2498502"/>
                </a:cubicBezTo>
                <a:cubicBezTo>
                  <a:pt x="3959371" y="2484510"/>
                  <a:pt x="3975166" y="2474242"/>
                  <a:pt x="3986348" y="2459865"/>
                </a:cubicBezTo>
                <a:cubicBezTo>
                  <a:pt x="4005354" y="2435429"/>
                  <a:pt x="4015974" y="2404482"/>
                  <a:pt x="4037864" y="2382592"/>
                </a:cubicBezTo>
                <a:cubicBezTo>
                  <a:pt x="4050743" y="2369713"/>
                  <a:pt x="4064840" y="2357947"/>
                  <a:pt x="4076500" y="2343955"/>
                </a:cubicBezTo>
                <a:cubicBezTo>
                  <a:pt x="4086409" y="2332064"/>
                  <a:pt x="4090609" y="2315512"/>
                  <a:pt x="4102258" y="2305319"/>
                </a:cubicBezTo>
                <a:cubicBezTo>
                  <a:pt x="4125556" y="2284934"/>
                  <a:pt x="4179531" y="2253803"/>
                  <a:pt x="4179531" y="2253803"/>
                </a:cubicBezTo>
                <a:cubicBezTo>
                  <a:pt x="4207159" y="2170920"/>
                  <a:pt x="4170750" y="2260946"/>
                  <a:pt x="4231047" y="2176530"/>
                </a:cubicBezTo>
                <a:cubicBezTo>
                  <a:pt x="4253135" y="2145607"/>
                  <a:pt x="4262828" y="2110058"/>
                  <a:pt x="4269683" y="2073499"/>
                </a:cubicBezTo>
                <a:cubicBezTo>
                  <a:pt x="4279308" y="2022167"/>
                  <a:pt x="4295441" y="1918952"/>
                  <a:pt x="4295441" y="1918952"/>
                </a:cubicBezTo>
                <a:cubicBezTo>
                  <a:pt x="4291148" y="1562637"/>
                  <a:pt x="4294567" y="1206145"/>
                  <a:pt x="4282562" y="850006"/>
                </a:cubicBezTo>
                <a:cubicBezTo>
                  <a:pt x="4281647" y="822870"/>
                  <a:pt x="4265390" y="798491"/>
                  <a:pt x="4256804" y="772733"/>
                </a:cubicBezTo>
                <a:cubicBezTo>
                  <a:pt x="4244283" y="735170"/>
                  <a:pt x="4240907" y="718962"/>
                  <a:pt x="4218168" y="682580"/>
                </a:cubicBezTo>
                <a:cubicBezTo>
                  <a:pt x="4206792" y="664378"/>
                  <a:pt x="4191438" y="648925"/>
                  <a:pt x="4179531" y="631065"/>
                </a:cubicBezTo>
                <a:cubicBezTo>
                  <a:pt x="4165646" y="610237"/>
                  <a:pt x="4155914" y="586696"/>
                  <a:pt x="4140895" y="566671"/>
                </a:cubicBezTo>
                <a:cubicBezTo>
                  <a:pt x="4129967" y="552100"/>
                  <a:pt x="4114111" y="541863"/>
                  <a:pt x="4102258" y="528034"/>
                </a:cubicBezTo>
                <a:cubicBezTo>
                  <a:pt x="4088289" y="511737"/>
                  <a:pt x="4077590" y="492816"/>
                  <a:pt x="4063621" y="476519"/>
                </a:cubicBezTo>
                <a:cubicBezTo>
                  <a:pt x="4036194" y="444521"/>
                  <a:pt x="3992954" y="409904"/>
                  <a:pt x="3960590" y="386366"/>
                </a:cubicBezTo>
                <a:cubicBezTo>
                  <a:pt x="3935554" y="368158"/>
                  <a:pt x="3909862" y="350778"/>
                  <a:pt x="3883317" y="334851"/>
                </a:cubicBezTo>
                <a:cubicBezTo>
                  <a:pt x="3812018" y="292072"/>
                  <a:pt x="3852565" y="327885"/>
                  <a:pt x="3793165" y="283335"/>
                </a:cubicBezTo>
                <a:cubicBezTo>
                  <a:pt x="3754007" y="253967"/>
                  <a:pt x="3716052" y="223027"/>
                  <a:pt x="3677255" y="193183"/>
                </a:cubicBezTo>
                <a:cubicBezTo>
                  <a:pt x="3660242" y="180096"/>
                  <a:pt x="3644938" y="164146"/>
                  <a:pt x="3625740" y="154547"/>
                </a:cubicBezTo>
                <a:cubicBezTo>
                  <a:pt x="3608568" y="145961"/>
                  <a:pt x="3590505" y="138964"/>
                  <a:pt x="3574224" y="128789"/>
                </a:cubicBezTo>
                <a:cubicBezTo>
                  <a:pt x="3556022" y="117413"/>
                  <a:pt x="3542881" y="97488"/>
                  <a:pt x="3522709" y="90152"/>
                </a:cubicBezTo>
                <a:cubicBezTo>
                  <a:pt x="3494181" y="79778"/>
                  <a:pt x="3462423" y="82703"/>
                  <a:pt x="3432557" y="77273"/>
                </a:cubicBezTo>
                <a:cubicBezTo>
                  <a:pt x="3377190" y="67207"/>
                  <a:pt x="3390685" y="65311"/>
                  <a:pt x="3342404" y="51516"/>
                </a:cubicBezTo>
                <a:cubicBezTo>
                  <a:pt x="3302615" y="40147"/>
                  <a:pt x="3253676" y="29975"/>
                  <a:pt x="3213616" y="25758"/>
                </a:cubicBezTo>
                <a:cubicBezTo>
                  <a:pt x="3157950" y="19898"/>
                  <a:pt x="3101970" y="17527"/>
                  <a:pt x="3046190" y="12879"/>
                </a:cubicBezTo>
                <a:lnTo>
                  <a:pt x="2904523" y="0"/>
                </a:lnTo>
                <a:cubicBezTo>
                  <a:pt x="2711340" y="4293"/>
                  <a:pt x="2517895" y="1959"/>
                  <a:pt x="2324973" y="12879"/>
                </a:cubicBezTo>
                <a:cubicBezTo>
                  <a:pt x="2289629" y="14880"/>
                  <a:pt x="2255526" y="27442"/>
                  <a:pt x="2221942" y="38637"/>
                </a:cubicBezTo>
                <a:cubicBezTo>
                  <a:pt x="2158274" y="59860"/>
                  <a:pt x="2082386" y="88706"/>
                  <a:pt x="2015881" y="90152"/>
                </a:cubicBezTo>
                <a:lnTo>
                  <a:pt x="1423452" y="103031"/>
                </a:lnTo>
                <a:cubicBezTo>
                  <a:pt x="1393601" y="111560"/>
                  <a:pt x="1331087" y="128009"/>
                  <a:pt x="1294664" y="141668"/>
                </a:cubicBezTo>
                <a:cubicBezTo>
                  <a:pt x="1243725" y="160770"/>
                  <a:pt x="1200878" y="178701"/>
                  <a:pt x="1152996" y="206062"/>
                </a:cubicBezTo>
                <a:cubicBezTo>
                  <a:pt x="1117832" y="226156"/>
                  <a:pt x="1082365" y="246157"/>
                  <a:pt x="1049965" y="270457"/>
                </a:cubicBezTo>
                <a:cubicBezTo>
                  <a:pt x="1032793" y="283336"/>
                  <a:pt x="1013628" y="293915"/>
                  <a:pt x="998450" y="309093"/>
                </a:cubicBezTo>
                <a:cubicBezTo>
                  <a:pt x="979013" y="328530"/>
                  <a:pt x="965914" y="353604"/>
                  <a:pt x="946934" y="373488"/>
                </a:cubicBezTo>
                <a:cubicBezTo>
                  <a:pt x="875670" y="448145"/>
                  <a:pt x="727993" y="592428"/>
                  <a:pt x="727993" y="592428"/>
                </a:cubicBezTo>
                <a:cubicBezTo>
                  <a:pt x="716546" y="626770"/>
                  <a:pt x="710575" y="650753"/>
                  <a:pt x="689357" y="682580"/>
                </a:cubicBezTo>
                <a:cubicBezTo>
                  <a:pt x="665544" y="718300"/>
                  <a:pt x="634170" y="748799"/>
                  <a:pt x="612083" y="785611"/>
                </a:cubicBezTo>
                <a:cubicBezTo>
                  <a:pt x="599204" y="807076"/>
                  <a:pt x="584642" y="827617"/>
                  <a:pt x="573447" y="850006"/>
                </a:cubicBezTo>
                <a:cubicBezTo>
                  <a:pt x="567376" y="862148"/>
                  <a:pt x="566639" y="876500"/>
                  <a:pt x="560568" y="888642"/>
                </a:cubicBezTo>
                <a:cubicBezTo>
                  <a:pt x="553646" y="902486"/>
                  <a:pt x="541732" y="913434"/>
                  <a:pt x="534810" y="927279"/>
                </a:cubicBezTo>
                <a:cubicBezTo>
                  <a:pt x="528739" y="939421"/>
                  <a:pt x="528666" y="954129"/>
                  <a:pt x="521931" y="965916"/>
                </a:cubicBezTo>
                <a:cubicBezTo>
                  <a:pt x="511282" y="984552"/>
                  <a:pt x="496174" y="1000259"/>
                  <a:pt x="483295" y="1017431"/>
                </a:cubicBezTo>
                <a:cubicBezTo>
                  <a:pt x="479002" y="1030310"/>
                  <a:pt x="475764" y="1043590"/>
                  <a:pt x="470416" y="1056068"/>
                </a:cubicBezTo>
                <a:cubicBezTo>
                  <a:pt x="462853" y="1073714"/>
                  <a:pt x="451399" y="1089607"/>
                  <a:pt x="444658" y="1107583"/>
                </a:cubicBezTo>
                <a:cubicBezTo>
                  <a:pt x="438443" y="1124156"/>
                  <a:pt x="438968" y="1142924"/>
                  <a:pt x="431779" y="1159099"/>
                </a:cubicBezTo>
                <a:cubicBezTo>
                  <a:pt x="406176" y="1216706"/>
                  <a:pt x="394540" y="1222095"/>
                  <a:pt x="354506" y="1262130"/>
                </a:cubicBezTo>
                <a:cubicBezTo>
                  <a:pt x="341627" y="1296474"/>
                  <a:pt x="331047" y="1331770"/>
                  <a:pt x="315869" y="1365161"/>
                </a:cubicBezTo>
                <a:cubicBezTo>
                  <a:pt x="309464" y="1379252"/>
                  <a:pt x="297033" y="1389953"/>
                  <a:pt x="290111" y="1403797"/>
                </a:cubicBezTo>
                <a:cubicBezTo>
                  <a:pt x="236788" y="1510444"/>
                  <a:pt x="325297" y="1370337"/>
                  <a:pt x="251475" y="1481071"/>
                </a:cubicBezTo>
                <a:cubicBezTo>
                  <a:pt x="247182" y="1502536"/>
                  <a:pt x="245518" y="1524699"/>
                  <a:pt x="238596" y="1545465"/>
                </a:cubicBezTo>
                <a:cubicBezTo>
                  <a:pt x="232525" y="1563678"/>
                  <a:pt x="218112" y="1578520"/>
                  <a:pt x="212838" y="1596980"/>
                </a:cubicBezTo>
                <a:cubicBezTo>
                  <a:pt x="153792" y="1803643"/>
                  <a:pt x="219607" y="1660717"/>
                  <a:pt x="161323" y="1777285"/>
                </a:cubicBezTo>
                <a:cubicBezTo>
                  <a:pt x="157030" y="1803043"/>
                  <a:pt x="153915" y="1829025"/>
                  <a:pt x="148444" y="1854558"/>
                </a:cubicBezTo>
                <a:cubicBezTo>
                  <a:pt x="129038" y="1945119"/>
                  <a:pt x="123959" y="1953771"/>
                  <a:pt x="96928" y="2034862"/>
                </a:cubicBezTo>
                <a:cubicBezTo>
                  <a:pt x="91186" y="2069317"/>
                  <a:pt x="80173" y="2140524"/>
                  <a:pt x="71171" y="2176530"/>
                </a:cubicBezTo>
                <a:cubicBezTo>
                  <a:pt x="67878" y="2189700"/>
                  <a:pt x="62585" y="2202287"/>
                  <a:pt x="58292" y="2215166"/>
                </a:cubicBezTo>
                <a:cubicBezTo>
                  <a:pt x="53999" y="2249510"/>
                  <a:pt x="49036" y="2283776"/>
                  <a:pt x="45413" y="2318197"/>
                </a:cubicBezTo>
                <a:cubicBezTo>
                  <a:pt x="26982" y="2493290"/>
                  <a:pt x="45509" y="2407966"/>
                  <a:pt x="19655" y="2511380"/>
                </a:cubicBezTo>
                <a:cubicBezTo>
                  <a:pt x="-10309" y="2930871"/>
                  <a:pt x="-2506" y="2747784"/>
                  <a:pt x="19655" y="3490175"/>
                </a:cubicBezTo>
                <a:cubicBezTo>
                  <a:pt x="20308" y="3512055"/>
                  <a:pt x="26244" y="3533602"/>
                  <a:pt x="32534" y="3554569"/>
                </a:cubicBezTo>
                <a:cubicBezTo>
                  <a:pt x="39177" y="3576713"/>
                  <a:pt x="51493" y="3596868"/>
                  <a:pt x="58292" y="3618964"/>
                </a:cubicBezTo>
                <a:cubicBezTo>
                  <a:pt x="101037" y="3757886"/>
                  <a:pt x="69887" y="3678220"/>
                  <a:pt x="96928" y="3786389"/>
                </a:cubicBezTo>
                <a:cubicBezTo>
                  <a:pt x="100220" y="3799559"/>
                  <a:pt x="106514" y="3811856"/>
                  <a:pt x="109807" y="3825026"/>
                </a:cubicBezTo>
                <a:cubicBezTo>
                  <a:pt x="132087" y="3914147"/>
                  <a:pt x="106042" y="3864455"/>
                  <a:pt x="148444" y="3928057"/>
                </a:cubicBezTo>
                <a:cubicBezTo>
                  <a:pt x="178977" y="4080722"/>
                  <a:pt x="138844" y="3922553"/>
                  <a:pt x="187081" y="4031088"/>
                </a:cubicBezTo>
                <a:cubicBezTo>
                  <a:pt x="198108" y="4055899"/>
                  <a:pt x="193639" y="4089163"/>
                  <a:pt x="212838" y="4108361"/>
                </a:cubicBezTo>
                <a:cubicBezTo>
                  <a:pt x="248354" y="4143876"/>
                  <a:pt x="253326" y="4143797"/>
                  <a:pt x="277233" y="4185634"/>
                </a:cubicBezTo>
                <a:cubicBezTo>
                  <a:pt x="286758" y="4202303"/>
                  <a:pt x="295427" y="4219504"/>
                  <a:pt x="302990" y="4237150"/>
                </a:cubicBezTo>
                <a:cubicBezTo>
                  <a:pt x="308338" y="4249628"/>
                  <a:pt x="309276" y="4263919"/>
                  <a:pt x="315869" y="4275786"/>
                </a:cubicBezTo>
                <a:cubicBezTo>
                  <a:pt x="327531" y="4296777"/>
                  <a:pt x="384701" y="4379702"/>
                  <a:pt x="406021" y="4404575"/>
                </a:cubicBezTo>
                <a:cubicBezTo>
                  <a:pt x="417874" y="4418404"/>
                  <a:pt x="433730" y="4428640"/>
                  <a:pt x="444658" y="4443211"/>
                </a:cubicBezTo>
                <a:cubicBezTo>
                  <a:pt x="459677" y="4463237"/>
                  <a:pt x="464186" y="4491437"/>
                  <a:pt x="483295" y="4507606"/>
                </a:cubicBezTo>
                <a:cubicBezTo>
                  <a:pt x="521513" y="4539944"/>
                  <a:pt x="571344" y="4555780"/>
                  <a:pt x="612083" y="4584879"/>
                </a:cubicBezTo>
                <a:cubicBezTo>
                  <a:pt x="698859" y="4646861"/>
                  <a:pt x="771931" y="4713212"/>
                  <a:pt x="869661" y="4752304"/>
                </a:cubicBezTo>
                <a:cubicBezTo>
                  <a:pt x="886095" y="4758878"/>
                  <a:pt x="904004" y="4760890"/>
                  <a:pt x="921176" y="4765183"/>
                </a:cubicBezTo>
                <a:cubicBezTo>
                  <a:pt x="1022500" y="4841176"/>
                  <a:pt x="919037" y="4770554"/>
                  <a:pt x="1037086" y="4829578"/>
                </a:cubicBezTo>
                <a:cubicBezTo>
                  <a:pt x="1050930" y="4836500"/>
                  <a:pt x="1060480" y="4852645"/>
                  <a:pt x="1075723" y="4855335"/>
                </a:cubicBezTo>
                <a:cubicBezTo>
                  <a:pt x="1135061" y="4865806"/>
                  <a:pt x="1195926" y="4863921"/>
                  <a:pt x="1256027" y="4868214"/>
                </a:cubicBezTo>
                <a:cubicBezTo>
                  <a:pt x="1414520" y="4973876"/>
                  <a:pt x="1294693" y="4904761"/>
                  <a:pt x="1732545" y="4881093"/>
                </a:cubicBezTo>
                <a:cubicBezTo>
                  <a:pt x="1746101" y="4880360"/>
                  <a:pt x="1757791" y="4870446"/>
                  <a:pt x="1771182" y="4868214"/>
                </a:cubicBezTo>
                <a:cubicBezTo>
                  <a:pt x="1809528" y="4861823"/>
                  <a:pt x="1848455" y="4859628"/>
                  <a:pt x="1887092" y="4855335"/>
                </a:cubicBezTo>
                <a:cubicBezTo>
                  <a:pt x="2019760" y="4822170"/>
                  <a:pt x="1865004" y="4857545"/>
                  <a:pt x="2144669" y="4829578"/>
                </a:cubicBezTo>
                <a:cubicBezTo>
                  <a:pt x="2162282" y="4827817"/>
                  <a:pt x="2179231" y="4821785"/>
                  <a:pt x="2196185" y="4816699"/>
                </a:cubicBezTo>
                <a:cubicBezTo>
                  <a:pt x="2222191" y="4808897"/>
                  <a:pt x="2273458" y="4790941"/>
                  <a:pt x="2273458" y="4790941"/>
                </a:cubicBezTo>
                <a:cubicBezTo>
                  <a:pt x="2372482" y="4658911"/>
                  <a:pt x="2258691" y="4790267"/>
                  <a:pt x="2350731" y="4726547"/>
                </a:cubicBezTo>
                <a:cubicBezTo>
                  <a:pt x="2579308" y="4568301"/>
                  <a:pt x="2404944" y="4680079"/>
                  <a:pt x="2531035" y="4572000"/>
                </a:cubicBezTo>
                <a:cubicBezTo>
                  <a:pt x="2542787" y="4561927"/>
                  <a:pt x="2558727" y="4557187"/>
                  <a:pt x="2569672" y="4546242"/>
                </a:cubicBezTo>
                <a:cubicBezTo>
                  <a:pt x="2584850" y="4531064"/>
                  <a:pt x="2594174" y="4510881"/>
                  <a:pt x="2608309" y="4494727"/>
                </a:cubicBezTo>
                <a:cubicBezTo>
                  <a:pt x="2624301" y="4476451"/>
                  <a:pt x="2644020" y="4461649"/>
                  <a:pt x="2659824" y="4443211"/>
                </a:cubicBezTo>
                <a:cubicBezTo>
                  <a:pt x="2718606" y="4374632"/>
                  <a:pt x="2647666" y="4432922"/>
                  <a:pt x="2724219" y="4365938"/>
                </a:cubicBezTo>
                <a:cubicBezTo>
                  <a:pt x="2744906" y="4347837"/>
                  <a:pt x="2766622" y="4330916"/>
                  <a:pt x="2788613" y="4314423"/>
                </a:cubicBezTo>
                <a:cubicBezTo>
                  <a:pt x="2800996" y="4305136"/>
                  <a:pt x="2815681" y="4298948"/>
                  <a:pt x="2827250" y="4288665"/>
                </a:cubicBezTo>
                <a:cubicBezTo>
                  <a:pt x="2854476" y="4264464"/>
                  <a:pt x="2882667" y="4240534"/>
                  <a:pt x="2904523" y="4211392"/>
                </a:cubicBezTo>
                <a:cubicBezTo>
                  <a:pt x="2961731" y="4135112"/>
                  <a:pt x="2931255" y="4177732"/>
                  <a:pt x="2994675" y="4082603"/>
                </a:cubicBezTo>
                <a:cubicBezTo>
                  <a:pt x="3003261" y="4069724"/>
                  <a:pt x="3009488" y="4054911"/>
                  <a:pt x="3020433" y="4043966"/>
                </a:cubicBezTo>
                <a:cubicBezTo>
                  <a:pt x="3046191" y="4018208"/>
                  <a:pt x="3067397" y="3986899"/>
                  <a:pt x="3097706" y="3966693"/>
                </a:cubicBezTo>
                <a:cubicBezTo>
                  <a:pt x="3110585" y="3958107"/>
                  <a:pt x="3125397" y="3951880"/>
                  <a:pt x="3136342" y="3940935"/>
                </a:cubicBezTo>
                <a:cubicBezTo>
                  <a:pt x="3143130" y="3934147"/>
                  <a:pt x="3144928" y="3923764"/>
                  <a:pt x="3149221" y="3915178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283" y="661601"/>
            <a:ext cx="8659433" cy="553479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1970468" y="236090"/>
            <a:ext cx="4997002" cy="4812428"/>
          </a:xfrm>
          <a:custGeom>
            <a:avLst/>
            <a:gdLst>
              <a:gd name="connsiteX0" fmla="*/ 4494726 w 4997002"/>
              <a:gd name="connsiteY0" fmla="*/ 446490 h 4812428"/>
              <a:gd name="connsiteX1" fmla="*/ 4417453 w 4997002"/>
              <a:gd name="connsiteY1" fmla="*/ 394975 h 4812428"/>
              <a:gd name="connsiteX2" fmla="*/ 4378817 w 4997002"/>
              <a:gd name="connsiteY2" fmla="*/ 356338 h 4812428"/>
              <a:gd name="connsiteX3" fmla="*/ 4275786 w 4997002"/>
              <a:gd name="connsiteY3" fmla="*/ 317702 h 4812428"/>
              <a:gd name="connsiteX4" fmla="*/ 4172755 w 4997002"/>
              <a:gd name="connsiteY4" fmla="*/ 291944 h 4812428"/>
              <a:gd name="connsiteX5" fmla="*/ 4134118 w 4997002"/>
              <a:gd name="connsiteY5" fmla="*/ 279065 h 4812428"/>
              <a:gd name="connsiteX6" fmla="*/ 3928056 w 4997002"/>
              <a:gd name="connsiteY6" fmla="*/ 266186 h 4812428"/>
              <a:gd name="connsiteX7" fmla="*/ 3490174 w 4997002"/>
              <a:gd name="connsiteY7" fmla="*/ 214671 h 4812428"/>
              <a:gd name="connsiteX8" fmla="*/ 3245476 w 4997002"/>
              <a:gd name="connsiteY8" fmla="*/ 176034 h 4812428"/>
              <a:gd name="connsiteX9" fmla="*/ 3168202 w 4997002"/>
              <a:gd name="connsiteY9" fmla="*/ 150276 h 4812428"/>
              <a:gd name="connsiteX10" fmla="*/ 3116687 w 4997002"/>
              <a:gd name="connsiteY10" fmla="*/ 137397 h 4812428"/>
              <a:gd name="connsiteX11" fmla="*/ 3078050 w 4997002"/>
              <a:gd name="connsiteY11" fmla="*/ 124518 h 4812428"/>
              <a:gd name="connsiteX12" fmla="*/ 2756078 w 4997002"/>
              <a:gd name="connsiteY12" fmla="*/ 85882 h 4812428"/>
              <a:gd name="connsiteX13" fmla="*/ 1120462 w 4997002"/>
              <a:gd name="connsiteY13" fmla="*/ 85882 h 4812428"/>
              <a:gd name="connsiteX14" fmla="*/ 978794 w 4997002"/>
              <a:gd name="connsiteY14" fmla="*/ 98761 h 4812428"/>
              <a:gd name="connsiteX15" fmla="*/ 888642 w 4997002"/>
              <a:gd name="connsiteY15" fmla="*/ 150276 h 4812428"/>
              <a:gd name="connsiteX16" fmla="*/ 759853 w 4997002"/>
              <a:gd name="connsiteY16" fmla="*/ 201792 h 4812428"/>
              <a:gd name="connsiteX17" fmla="*/ 643943 w 4997002"/>
              <a:gd name="connsiteY17" fmla="*/ 266186 h 4812428"/>
              <a:gd name="connsiteX18" fmla="*/ 605307 w 4997002"/>
              <a:gd name="connsiteY18" fmla="*/ 291944 h 4812428"/>
              <a:gd name="connsiteX19" fmla="*/ 515155 w 4997002"/>
              <a:gd name="connsiteY19" fmla="*/ 407854 h 4812428"/>
              <a:gd name="connsiteX20" fmla="*/ 476518 w 4997002"/>
              <a:gd name="connsiteY20" fmla="*/ 510885 h 4812428"/>
              <a:gd name="connsiteX21" fmla="*/ 450760 w 4997002"/>
              <a:gd name="connsiteY21" fmla="*/ 549521 h 4812428"/>
              <a:gd name="connsiteX22" fmla="*/ 437881 w 4997002"/>
              <a:gd name="connsiteY22" fmla="*/ 742704 h 4812428"/>
              <a:gd name="connsiteX23" fmla="*/ 476518 w 4997002"/>
              <a:gd name="connsiteY23" fmla="*/ 755583 h 4812428"/>
              <a:gd name="connsiteX24" fmla="*/ 528033 w 4997002"/>
              <a:gd name="connsiteY24" fmla="*/ 742704 h 4812428"/>
              <a:gd name="connsiteX25" fmla="*/ 605307 w 4997002"/>
              <a:gd name="connsiteY25" fmla="*/ 691189 h 4812428"/>
              <a:gd name="connsiteX26" fmla="*/ 566670 w 4997002"/>
              <a:gd name="connsiteY26" fmla="*/ 704068 h 4812428"/>
              <a:gd name="connsiteX27" fmla="*/ 450760 w 4997002"/>
              <a:gd name="connsiteY27" fmla="*/ 781341 h 4812428"/>
              <a:gd name="connsiteX28" fmla="*/ 412124 w 4997002"/>
              <a:gd name="connsiteY28" fmla="*/ 807099 h 4812428"/>
              <a:gd name="connsiteX29" fmla="*/ 373487 w 4997002"/>
              <a:gd name="connsiteY29" fmla="*/ 832856 h 4812428"/>
              <a:gd name="connsiteX30" fmla="*/ 296214 w 4997002"/>
              <a:gd name="connsiteY30" fmla="*/ 910130 h 4812428"/>
              <a:gd name="connsiteX31" fmla="*/ 257577 w 4997002"/>
              <a:gd name="connsiteY31" fmla="*/ 987403 h 4812428"/>
              <a:gd name="connsiteX32" fmla="*/ 218940 w 4997002"/>
              <a:gd name="connsiteY32" fmla="*/ 1064676 h 4812428"/>
              <a:gd name="connsiteX33" fmla="*/ 206062 w 4997002"/>
              <a:gd name="connsiteY33" fmla="*/ 1103313 h 4812428"/>
              <a:gd name="connsiteX34" fmla="*/ 180304 w 4997002"/>
              <a:gd name="connsiteY34" fmla="*/ 1154828 h 4812428"/>
              <a:gd name="connsiteX35" fmla="*/ 167425 w 4997002"/>
              <a:gd name="connsiteY35" fmla="*/ 1206344 h 4812428"/>
              <a:gd name="connsiteX36" fmla="*/ 128788 w 4997002"/>
              <a:gd name="connsiteY36" fmla="*/ 1244980 h 4812428"/>
              <a:gd name="connsiteX37" fmla="*/ 103031 w 4997002"/>
              <a:gd name="connsiteY37" fmla="*/ 1360890 h 4812428"/>
              <a:gd name="connsiteX38" fmla="*/ 77273 w 4997002"/>
              <a:gd name="connsiteY38" fmla="*/ 1425285 h 4812428"/>
              <a:gd name="connsiteX39" fmla="*/ 64394 w 4997002"/>
              <a:gd name="connsiteY39" fmla="*/ 1476800 h 4812428"/>
              <a:gd name="connsiteX40" fmla="*/ 25757 w 4997002"/>
              <a:gd name="connsiteY40" fmla="*/ 1605589 h 4812428"/>
              <a:gd name="connsiteX41" fmla="*/ 12878 w 4997002"/>
              <a:gd name="connsiteY41" fmla="*/ 1734378 h 4812428"/>
              <a:gd name="connsiteX42" fmla="*/ 0 w 4997002"/>
              <a:gd name="connsiteY42" fmla="*/ 1798772 h 4812428"/>
              <a:gd name="connsiteX43" fmla="*/ 12878 w 4997002"/>
              <a:gd name="connsiteY43" fmla="*/ 2288169 h 4812428"/>
              <a:gd name="connsiteX44" fmla="*/ 25757 w 4997002"/>
              <a:gd name="connsiteY44" fmla="*/ 2339685 h 4812428"/>
              <a:gd name="connsiteX45" fmla="*/ 38636 w 4997002"/>
              <a:gd name="connsiteY45" fmla="*/ 2442716 h 4812428"/>
              <a:gd name="connsiteX46" fmla="*/ 51515 w 4997002"/>
              <a:gd name="connsiteY46" fmla="*/ 2558625 h 4812428"/>
              <a:gd name="connsiteX47" fmla="*/ 77273 w 4997002"/>
              <a:gd name="connsiteY47" fmla="*/ 2648778 h 4812428"/>
              <a:gd name="connsiteX48" fmla="*/ 90152 w 4997002"/>
              <a:gd name="connsiteY48" fmla="*/ 2777566 h 4812428"/>
              <a:gd name="connsiteX49" fmla="*/ 128788 w 4997002"/>
              <a:gd name="connsiteY49" fmla="*/ 2996507 h 4812428"/>
              <a:gd name="connsiteX50" fmla="*/ 141667 w 4997002"/>
              <a:gd name="connsiteY50" fmla="*/ 3254085 h 4812428"/>
              <a:gd name="connsiteX51" fmla="*/ 167425 w 4997002"/>
              <a:gd name="connsiteY51" fmla="*/ 3473025 h 4812428"/>
              <a:gd name="connsiteX52" fmla="*/ 180304 w 4997002"/>
              <a:gd name="connsiteY52" fmla="*/ 3550299 h 4812428"/>
              <a:gd name="connsiteX53" fmla="*/ 206062 w 4997002"/>
              <a:gd name="connsiteY53" fmla="*/ 3601814 h 4812428"/>
              <a:gd name="connsiteX54" fmla="*/ 244698 w 4997002"/>
              <a:gd name="connsiteY54" fmla="*/ 3679087 h 4812428"/>
              <a:gd name="connsiteX55" fmla="*/ 309093 w 4997002"/>
              <a:gd name="connsiteY55" fmla="*/ 3794997 h 4812428"/>
              <a:gd name="connsiteX56" fmla="*/ 334850 w 4997002"/>
              <a:gd name="connsiteY56" fmla="*/ 3833634 h 4812428"/>
              <a:gd name="connsiteX57" fmla="*/ 373487 w 4997002"/>
              <a:gd name="connsiteY57" fmla="*/ 3923786 h 4812428"/>
              <a:gd name="connsiteX58" fmla="*/ 412124 w 4997002"/>
              <a:gd name="connsiteY58" fmla="*/ 4001059 h 4812428"/>
              <a:gd name="connsiteX59" fmla="*/ 450760 w 4997002"/>
              <a:gd name="connsiteY59" fmla="*/ 4013938 h 4812428"/>
              <a:gd name="connsiteX60" fmla="*/ 682580 w 4997002"/>
              <a:gd name="connsiteY60" fmla="*/ 4001059 h 4812428"/>
              <a:gd name="connsiteX61" fmla="*/ 759853 w 4997002"/>
              <a:gd name="connsiteY61" fmla="*/ 3975302 h 4812428"/>
              <a:gd name="connsiteX62" fmla="*/ 798490 w 4997002"/>
              <a:gd name="connsiteY62" fmla="*/ 3962423 h 4812428"/>
              <a:gd name="connsiteX63" fmla="*/ 875763 w 4997002"/>
              <a:gd name="connsiteY63" fmla="*/ 3898028 h 4812428"/>
              <a:gd name="connsiteX64" fmla="*/ 953036 w 4997002"/>
              <a:gd name="connsiteY64" fmla="*/ 3820755 h 4812428"/>
              <a:gd name="connsiteX65" fmla="*/ 991673 w 4997002"/>
              <a:gd name="connsiteY65" fmla="*/ 3794997 h 4812428"/>
              <a:gd name="connsiteX66" fmla="*/ 1068946 w 4997002"/>
              <a:gd name="connsiteY66" fmla="*/ 3730603 h 4812428"/>
              <a:gd name="connsiteX67" fmla="*/ 1146219 w 4997002"/>
              <a:gd name="connsiteY67" fmla="*/ 3704845 h 4812428"/>
              <a:gd name="connsiteX68" fmla="*/ 1184856 w 4997002"/>
              <a:gd name="connsiteY68" fmla="*/ 3691966 h 4812428"/>
              <a:gd name="connsiteX69" fmla="*/ 1390918 w 4997002"/>
              <a:gd name="connsiteY69" fmla="*/ 3679087 h 4812428"/>
              <a:gd name="connsiteX70" fmla="*/ 1429555 w 4997002"/>
              <a:gd name="connsiteY70" fmla="*/ 3666209 h 4812428"/>
              <a:gd name="connsiteX71" fmla="*/ 1506828 w 4997002"/>
              <a:gd name="connsiteY71" fmla="*/ 3614693 h 4812428"/>
              <a:gd name="connsiteX72" fmla="*/ 1661374 w 4997002"/>
              <a:gd name="connsiteY72" fmla="*/ 3640451 h 4812428"/>
              <a:gd name="connsiteX73" fmla="*/ 1790163 w 4997002"/>
              <a:gd name="connsiteY73" fmla="*/ 3743482 h 4812428"/>
              <a:gd name="connsiteX74" fmla="*/ 1828800 w 4997002"/>
              <a:gd name="connsiteY74" fmla="*/ 3769240 h 4812428"/>
              <a:gd name="connsiteX75" fmla="*/ 1880315 w 4997002"/>
              <a:gd name="connsiteY75" fmla="*/ 3807876 h 4812428"/>
              <a:gd name="connsiteX76" fmla="*/ 1918952 w 4997002"/>
              <a:gd name="connsiteY76" fmla="*/ 3833634 h 4812428"/>
              <a:gd name="connsiteX77" fmla="*/ 1957588 w 4997002"/>
              <a:gd name="connsiteY77" fmla="*/ 3872271 h 4812428"/>
              <a:gd name="connsiteX78" fmla="*/ 1996225 w 4997002"/>
              <a:gd name="connsiteY78" fmla="*/ 3949544 h 4812428"/>
              <a:gd name="connsiteX79" fmla="*/ 2034862 w 4997002"/>
              <a:gd name="connsiteY79" fmla="*/ 3988180 h 4812428"/>
              <a:gd name="connsiteX80" fmla="*/ 2060619 w 4997002"/>
              <a:gd name="connsiteY80" fmla="*/ 4026817 h 4812428"/>
              <a:gd name="connsiteX81" fmla="*/ 2150771 w 4997002"/>
              <a:gd name="connsiteY81" fmla="*/ 4065454 h 4812428"/>
              <a:gd name="connsiteX82" fmla="*/ 2176529 w 4997002"/>
              <a:gd name="connsiteY82" fmla="*/ 4104090 h 4812428"/>
              <a:gd name="connsiteX83" fmla="*/ 2215166 w 4997002"/>
              <a:gd name="connsiteY83" fmla="*/ 4129848 h 4812428"/>
              <a:gd name="connsiteX84" fmla="*/ 2318197 w 4997002"/>
              <a:gd name="connsiteY84" fmla="*/ 4207121 h 4812428"/>
              <a:gd name="connsiteX85" fmla="*/ 2369712 w 4997002"/>
              <a:gd name="connsiteY85" fmla="*/ 4220000 h 4812428"/>
              <a:gd name="connsiteX86" fmla="*/ 2421228 w 4997002"/>
              <a:gd name="connsiteY86" fmla="*/ 4245758 h 4812428"/>
              <a:gd name="connsiteX87" fmla="*/ 2459864 w 4997002"/>
              <a:gd name="connsiteY87" fmla="*/ 4258637 h 4812428"/>
              <a:gd name="connsiteX88" fmla="*/ 2524259 w 4997002"/>
              <a:gd name="connsiteY88" fmla="*/ 4284395 h 4812428"/>
              <a:gd name="connsiteX89" fmla="*/ 2601532 w 4997002"/>
              <a:gd name="connsiteY89" fmla="*/ 4310152 h 4812428"/>
              <a:gd name="connsiteX90" fmla="*/ 2640169 w 4997002"/>
              <a:gd name="connsiteY90" fmla="*/ 4323031 h 4812428"/>
              <a:gd name="connsiteX91" fmla="*/ 2678805 w 4997002"/>
              <a:gd name="connsiteY91" fmla="*/ 4335910 h 4812428"/>
              <a:gd name="connsiteX92" fmla="*/ 2717442 w 4997002"/>
              <a:gd name="connsiteY92" fmla="*/ 4348789 h 4812428"/>
              <a:gd name="connsiteX93" fmla="*/ 2794715 w 4997002"/>
              <a:gd name="connsiteY93" fmla="*/ 4387425 h 4812428"/>
              <a:gd name="connsiteX94" fmla="*/ 2833352 w 4997002"/>
              <a:gd name="connsiteY94" fmla="*/ 4413183 h 4812428"/>
              <a:gd name="connsiteX95" fmla="*/ 2910625 w 4997002"/>
              <a:gd name="connsiteY95" fmla="*/ 4438941 h 4812428"/>
              <a:gd name="connsiteX96" fmla="*/ 2949262 w 4997002"/>
              <a:gd name="connsiteY96" fmla="*/ 4464699 h 4812428"/>
              <a:gd name="connsiteX97" fmla="*/ 2987898 w 4997002"/>
              <a:gd name="connsiteY97" fmla="*/ 4477578 h 4812428"/>
              <a:gd name="connsiteX98" fmla="*/ 3103808 w 4997002"/>
              <a:gd name="connsiteY98" fmla="*/ 4567730 h 4812428"/>
              <a:gd name="connsiteX99" fmla="*/ 3193960 w 4997002"/>
              <a:gd name="connsiteY99" fmla="*/ 4619245 h 4812428"/>
              <a:gd name="connsiteX100" fmla="*/ 3232597 w 4997002"/>
              <a:gd name="connsiteY100" fmla="*/ 4645003 h 4812428"/>
              <a:gd name="connsiteX101" fmla="*/ 3296991 w 4997002"/>
              <a:gd name="connsiteY101" fmla="*/ 4657882 h 4812428"/>
              <a:gd name="connsiteX102" fmla="*/ 3348507 w 4997002"/>
              <a:gd name="connsiteY102" fmla="*/ 4683640 h 4812428"/>
              <a:gd name="connsiteX103" fmla="*/ 3477295 w 4997002"/>
              <a:gd name="connsiteY103" fmla="*/ 4722276 h 4812428"/>
              <a:gd name="connsiteX104" fmla="*/ 3515932 w 4997002"/>
              <a:gd name="connsiteY104" fmla="*/ 4735155 h 4812428"/>
              <a:gd name="connsiteX105" fmla="*/ 3580326 w 4997002"/>
              <a:gd name="connsiteY105" fmla="*/ 4748034 h 4812428"/>
              <a:gd name="connsiteX106" fmla="*/ 3683357 w 4997002"/>
              <a:gd name="connsiteY106" fmla="*/ 4773792 h 4812428"/>
              <a:gd name="connsiteX107" fmla="*/ 3863662 w 4997002"/>
              <a:gd name="connsiteY107" fmla="*/ 4812428 h 4812428"/>
              <a:gd name="connsiteX108" fmla="*/ 4005329 w 4997002"/>
              <a:gd name="connsiteY108" fmla="*/ 4799549 h 4812428"/>
              <a:gd name="connsiteX109" fmla="*/ 4043966 w 4997002"/>
              <a:gd name="connsiteY109" fmla="*/ 4786671 h 4812428"/>
              <a:gd name="connsiteX110" fmla="*/ 4108360 w 4997002"/>
              <a:gd name="connsiteY110" fmla="*/ 4773792 h 4812428"/>
              <a:gd name="connsiteX111" fmla="*/ 4250028 w 4997002"/>
              <a:gd name="connsiteY111" fmla="*/ 4760913 h 4812428"/>
              <a:gd name="connsiteX112" fmla="*/ 4301543 w 4997002"/>
              <a:gd name="connsiteY112" fmla="*/ 4735155 h 4812428"/>
              <a:gd name="connsiteX113" fmla="*/ 4378817 w 4997002"/>
              <a:gd name="connsiteY113" fmla="*/ 4696518 h 4812428"/>
              <a:gd name="connsiteX114" fmla="*/ 4456090 w 4997002"/>
              <a:gd name="connsiteY114" fmla="*/ 4619245 h 4812428"/>
              <a:gd name="connsiteX115" fmla="*/ 4494726 w 4997002"/>
              <a:gd name="connsiteY115" fmla="*/ 4580609 h 4812428"/>
              <a:gd name="connsiteX116" fmla="*/ 4507605 w 4997002"/>
              <a:gd name="connsiteY116" fmla="*/ 4541972 h 4812428"/>
              <a:gd name="connsiteX117" fmla="*/ 4533363 w 4997002"/>
              <a:gd name="connsiteY117" fmla="*/ 4503335 h 4812428"/>
              <a:gd name="connsiteX118" fmla="*/ 4597757 w 4997002"/>
              <a:gd name="connsiteY118" fmla="*/ 4413183 h 4812428"/>
              <a:gd name="connsiteX119" fmla="*/ 4610636 w 4997002"/>
              <a:gd name="connsiteY119" fmla="*/ 4374547 h 4812428"/>
              <a:gd name="connsiteX120" fmla="*/ 4662152 w 4997002"/>
              <a:gd name="connsiteY120" fmla="*/ 4284395 h 4812428"/>
              <a:gd name="connsiteX121" fmla="*/ 4675031 w 4997002"/>
              <a:gd name="connsiteY121" fmla="*/ 4245758 h 4812428"/>
              <a:gd name="connsiteX122" fmla="*/ 4700788 w 4997002"/>
              <a:gd name="connsiteY122" fmla="*/ 4207121 h 4812428"/>
              <a:gd name="connsiteX123" fmla="*/ 4713667 w 4997002"/>
              <a:gd name="connsiteY123" fmla="*/ 4155606 h 4812428"/>
              <a:gd name="connsiteX124" fmla="*/ 4765183 w 4997002"/>
              <a:gd name="connsiteY124" fmla="*/ 4065454 h 4812428"/>
              <a:gd name="connsiteX125" fmla="*/ 4790940 w 4997002"/>
              <a:gd name="connsiteY125" fmla="*/ 3975302 h 4812428"/>
              <a:gd name="connsiteX126" fmla="*/ 4816698 w 4997002"/>
              <a:gd name="connsiteY126" fmla="*/ 3885149 h 4812428"/>
              <a:gd name="connsiteX127" fmla="*/ 4829577 w 4997002"/>
              <a:gd name="connsiteY127" fmla="*/ 3782118 h 4812428"/>
              <a:gd name="connsiteX128" fmla="*/ 4855335 w 4997002"/>
              <a:gd name="connsiteY128" fmla="*/ 3666209 h 4812428"/>
              <a:gd name="connsiteX129" fmla="*/ 4868214 w 4997002"/>
              <a:gd name="connsiteY129" fmla="*/ 3627572 h 4812428"/>
              <a:gd name="connsiteX130" fmla="*/ 4881093 w 4997002"/>
              <a:gd name="connsiteY130" fmla="*/ 3421510 h 4812428"/>
              <a:gd name="connsiteX131" fmla="*/ 4906850 w 4997002"/>
              <a:gd name="connsiteY131" fmla="*/ 3318479 h 4812428"/>
              <a:gd name="connsiteX132" fmla="*/ 4932608 w 4997002"/>
              <a:gd name="connsiteY132" fmla="*/ 3202569 h 4812428"/>
              <a:gd name="connsiteX133" fmla="*/ 4945487 w 4997002"/>
              <a:gd name="connsiteY133" fmla="*/ 3048023 h 4812428"/>
              <a:gd name="connsiteX134" fmla="*/ 4971245 w 4997002"/>
              <a:gd name="connsiteY134" fmla="*/ 2970749 h 4812428"/>
              <a:gd name="connsiteX135" fmla="*/ 4984124 w 4997002"/>
              <a:gd name="connsiteY135" fmla="*/ 2880597 h 4812428"/>
              <a:gd name="connsiteX136" fmla="*/ 4997002 w 4997002"/>
              <a:gd name="connsiteY136" fmla="*/ 2816203 h 4812428"/>
              <a:gd name="connsiteX137" fmla="*/ 4984124 w 4997002"/>
              <a:gd name="connsiteY137" fmla="*/ 2713172 h 4812428"/>
              <a:gd name="connsiteX138" fmla="*/ 4971245 w 4997002"/>
              <a:gd name="connsiteY138" fmla="*/ 2597262 h 4812428"/>
              <a:gd name="connsiteX139" fmla="*/ 4958366 w 4997002"/>
              <a:gd name="connsiteY139" fmla="*/ 2545747 h 4812428"/>
              <a:gd name="connsiteX140" fmla="*/ 4945487 w 4997002"/>
              <a:gd name="connsiteY140" fmla="*/ 2468473 h 4812428"/>
              <a:gd name="connsiteX141" fmla="*/ 4919729 w 4997002"/>
              <a:gd name="connsiteY141" fmla="*/ 2339685 h 4812428"/>
              <a:gd name="connsiteX142" fmla="*/ 4906850 w 4997002"/>
              <a:gd name="connsiteY142" fmla="*/ 2223775 h 4812428"/>
              <a:gd name="connsiteX143" fmla="*/ 4881093 w 4997002"/>
              <a:gd name="connsiteY143" fmla="*/ 691189 h 4812428"/>
              <a:gd name="connsiteX144" fmla="*/ 4829577 w 4997002"/>
              <a:gd name="connsiteY144" fmla="*/ 601037 h 4812428"/>
              <a:gd name="connsiteX145" fmla="*/ 4713667 w 4997002"/>
              <a:gd name="connsiteY145" fmla="*/ 536642 h 4812428"/>
              <a:gd name="connsiteX146" fmla="*/ 4597757 w 4997002"/>
              <a:gd name="connsiteY146" fmla="*/ 472248 h 4812428"/>
              <a:gd name="connsiteX147" fmla="*/ 4559121 w 4997002"/>
              <a:gd name="connsiteY147" fmla="*/ 446490 h 4812428"/>
              <a:gd name="connsiteX148" fmla="*/ 4417453 w 4997002"/>
              <a:gd name="connsiteY148" fmla="*/ 407854 h 481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997002" h="4812428">
                <a:moveTo>
                  <a:pt x="4494726" y="446490"/>
                </a:moveTo>
                <a:cubicBezTo>
                  <a:pt x="4468968" y="429318"/>
                  <a:pt x="4441889" y="413981"/>
                  <a:pt x="4417453" y="394975"/>
                </a:cubicBezTo>
                <a:cubicBezTo>
                  <a:pt x="4403076" y="383793"/>
                  <a:pt x="4394262" y="365991"/>
                  <a:pt x="4378817" y="356338"/>
                </a:cubicBezTo>
                <a:cubicBezTo>
                  <a:pt x="4368739" y="350039"/>
                  <a:pt x="4297058" y="323503"/>
                  <a:pt x="4275786" y="317702"/>
                </a:cubicBezTo>
                <a:cubicBezTo>
                  <a:pt x="4241633" y="308388"/>
                  <a:pt x="4206339" y="303139"/>
                  <a:pt x="4172755" y="291944"/>
                </a:cubicBezTo>
                <a:cubicBezTo>
                  <a:pt x="4159876" y="287651"/>
                  <a:pt x="4147619" y="280486"/>
                  <a:pt x="4134118" y="279065"/>
                </a:cubicBezTo>
                <a:cubicBezTo>
                  <a:pt x="4065675" y="271860"/>
                  <a:pt x="3996743" y="270479"/>
                  <a:pt x="3928056" y="266186"/>
                </a:cubicBezTo>
                <a:cubicBezTo>
                  <a:pt x="3654780" y="211530"/>
                  <a:pt x="3800452" y="231000"/>
                  <a:pt x="3490174" y="214671"/>
                </a:cubicBezTo>
                <a:cubicBezTo>
                  <a:pt x="3271732" y="152258"/>
                  <a:pt x="3561150" y="228647"/>
                  <a:pt x="3245476" y="176034"/>
                </a:cubicBezTo>
                <a:cubicBezTo>
                  <a:pt x="3218694" y="171570"/>
                  <a:pt x="3194543" y="156861"/>
                  <a:pt x="3168202" y="150276"/>
                </a:cubicBezTo>
                <a:cubicBezTo>
                  <a:pt x="3151030" y="145983"/>
                  <a:pt x="3133706" y="142260"/>
                  <a:pt x="3116687" y="137397"/>
                </a:cubicBezTo>
                <a:cubicBezTo>
                  <a:pt x="3103634" y="133667"/>
                  <a:pt x="3091419" y="126877"/>
                  <a:pt x="3078050" y="124518"/>
                </a:cubicBezTo>
                <a:cubicBezTo>
                  <a:pt x="2940086" y="100172"/>
                  <a:pt x="2888477" y="97918"/>
                  <a:pt x="2756078" y="85882"/>
                </a:cubicBezTo>
                <a:cubicBezTo>
                  <a:pt x="2213214" y="-95077"/>
                  <a:pt x="2699790" y="62484"/>
                  <a:pt x="1120462" y="85882"/>
                </a:cubicBezTo>
                <a:cubicBezTo>
                  <a:pt x="1073050" y="86584"/>
                  <a:pt x="1026017" y="94468"/>
                  <a:pt x="978794" y="98761"/>
                </a:cubicBezTo>
                <a:cubicBezTo>
                  <a:pt x="939994" y="124627"/>
                  <a:pt x="934390" y="130670"/>
                  <a:pt x="888642" y="150276"/>
                </a:cubicBezTo>
                <a:cubicBezTo>
                  <a:pt x="846144" y="168490"/>
                  <a:pt x="798324" y="176145"/>
                  <a:pt x="759853" y="201792"/>
                </a:cubicBezTo>
                <a:cubicBezTo>
                  <a:pt x="672764" y="259851"/>
                  <a:pt x="780630" y="190248"/>
                  <a:pt x="643943" y="266186"/>
                </a:cubicBezTo>
                <a:cubicBezTo>
                  <a:pt x="630413" y="273703"/>
                  <a:pt x="618186" y="283358"/>
                  <a:pt x="605307" y="291944"/>
                </a:cubicBezTo>
                <a:cubicBezTo>
                  <a:pt x="543688" y="384371"/>
                  <a:pt x="575681" y="347327"/>
                  <a:pt x="515155" y="407854"/>
                </a:cubicBezTo>
                <a:cubicBezTo>
                  <a:pt x="504009" y="441291"/>
                  <a:pt x="491916" y="480089"/>
                  <a:pt x="476518" y="510885"/>
                </a:cubicBezTo>
                <a:cubicBezTo>
                  <a:pt x="469596" y="524729"/>
                  <a:pt x="459346" y="536642"/>
                  <a:pt x="450760" y="549521"/>
                </a:cubicBezTo>
                <a:cubicBezTo>
                  <a:pt x="435021" y="612476"/>
                  <a:pt x="405091" y="677125"/>
                  <a:pt x="437881" y="742704"/>
                </a:cubicBezTo>
                <a:cubicBezTo>
                  <a:pt x="443952" y="754846"/>
                  <a:pt x="463639" y="751290"/>
                  <a:pt x="476518" y="755583"/>
                </a:cubicBezTo>
                <a:cubicBezTo>
                  <a:pt x="493690" y="751290"/>
                  <a:pt x="512201" y="750620"/>
                  <a:pt x="528033" y="742704"/>
                </a:cubicBezTo>
                <a:cubicBezTo>
                  <a:pt x="555722" y="728860"/>
                  <a:pt x="634675" y="681400"/>
                  <a:pt x="605307" y="691189"/>
                </a:cubicBezTo>
                <a:cubicBezTo>
                  <a:pt x="592428" y="695482"/>
                  <a:pt x="578537" y="697475"/>
                  <a:pt x="566670" y="704068"/>
                </a:cubicBezTo>
                <a:cubicBezTo>
                  <a:pt x="566669" y="704068"/>
                  <a:pt x="470078" y="768462"/>
                  <a:pt x="450760" y="781341"/>
                </a:cubicBezTo>
                <a:lnTo>
                  <a:pt x="412124" y="807099"/>
                </a:lnTo>
                <a:cubicBezTo>
                  <a:pt x="399245" y="815685"/>
                  <a:pt x="384432" y="821911"/>
                  <a:pt x="373487" y="832856"/>
                </a:cubicBezTo>
                <a:lnTo>
                  <a:pt x="296214" y="910130"/>
                </a:lnTo>
                <a:cubicBezTo>
                  <a:pt x="263841" y="1007245"/>
                  <a:pt x="307511" y="887536"/>
                  <a:pt x="257577" y="987403"/>
                </a:cubicBezTo>
                <a:cubicBezTo>
                  <a:pt x="204259" y="1094040"/>
                  <a:pt x="292755" y="953956"/>
                  <a:pt x="218940" y="1064676"/>
                </a:cubicBezTo>
                <a:cubicBezTo>
                  <a:pt x="214647" y="1077555"/>
                  <a:pt x="211410" y="1090835"/>
                  <a:pt x="206062" y="1103313"/>
                </a:cubicBezTo>
                <a:cubicBezTo>
                  <a:pt x="198499" y="1120959"/>
                  <a:pt x="187045" y="1136852"/>
                  <a:pt x="180304" y="1154828"/>
                </a:cubicBezTo>
                <a:cubicBezTo>
                  <a:pt x="174089" y="1171401"/>
                  <a:pt x="176207" y="1190976"/>
                  <a:pt x="167425" y="1206344"/>
                </a:cubicBezTo>
                <a:cubicBezTo>
                  <a:pt x="158389" y="1222158"/>
                  <a:pt x="141667" y="1232101"/>
                  <a:pt x="128788" y="1244980"/>
                </a:cubicBezTo>
                <a:cubicBezTo>
                  <a:pt x="123686" y="1270490"/>
                  <a:pt x="112123" y="1333615"/>
                  <a:pt x="103031" y="1360890"/>
                </a:cubicBezTo>
                <a:cubicBezTo>
                  <a:pt x="95720" y="1382822"/>
                  <a:pt x="84584" y="1403353"/>
                  <a:pt x="77273" y="1425285"/>
                </a:cubicBezTo>
                <a:cubicBezTo>
                  <a:pt x="71676" y="1442077"/>
                  <a:pt x="69051" y="1459724"/>
                  <a:pt x="64394" y="1476800"/>
                </a:cubicBezTo>
                <a:cubicBezTo>
                  <a:pt x="42278" y="1557890"/>
                  <a:pt x="45317" y="1546909"/>
                  <a:pt x="25757" y="1605589"/>
                </a:cubicBezTo>
                <a:cubicBezTo>
                  <a:pt x="21464" y="1648519"/>
                  <a:pt x="18580" y="1691613"/>
                  <a:pt x="12878" y="1734378"/>
                </a:cubicBezTo>
                <a:cubicBezTo>
                  <a:pt x="9985" y="1756076"/>
                  <a:pt x="0" y="1776882"/>
                  <a:pt x="0" y="1798772"/>
                </a:cubicBezTo>
                <a:cubicBezTo>
                  <a:pt x="0" y="1961961"/>
                  <a:pt x="5116" y="2125165"/>
                  <a:pt x="12878" y="2288169"/>
                </a:cubicBezTo>
                <a:cubicBezTo>
                  <a:pt x="13720" y="2305849"/>
                  <a:pt x="22847" y="2322225"/>
                  <a:pt x="25757" y="2339685"/>
                </a:cubicBezTo>
                <a:cubicBezTo>
                  <a:pt x="31447" y="2373825"/>
                  <a:pt x="34592" y="2408342"/>
                  <a:pt x="38636" y="2442716"/>
                </a:cubicBezTo>
                <a:cubicBezTo>
                  <a:pt x="43178" y="2481324"/>
                  <a:pt x="44351" y="2520417"/>
                  <a:pt x="51515" y="2558625"/>
                </a:cubicBezTo>
                <a:cubicBezTo>
                  <a:pt x="57275" y="2589343"/>
                  <a:pt x="68687" y="2618727"/>
                  <a:pt x="77273" y="2648778"/>
                </a:cubicBezTo>
                <a:cubicBezTo>
                  <a:pt x="81566" y="2691707"/>
                  <a:pt x="84323" y="2734818"/>
                  <a:pt x="90152" y="2777566"/>
                </a:cubicBezTo>
                <a:cubicBezTo>
                  <a:pt x="102735" y="2869845"/>
                  <a:pt x="112696" y="2916049"/>
                  <a:pt x="128788" y="2996507"/>
                </a:cubicBezTo>
                <a:cubicBezTo>
                  <a:pt x="133081" y="3082366"/>
                  <a:pt x="136466" y="3168276"/>
                  <a:pt x="141667" y="3254085"/>
                </a:cubicBezTo>
                <a:cubicBezTo>
                  <a:pt x="158846" y="3537529"/>
                  <a:pt x="140040" y="3336101"/>
                  <a:pt x="167425" y="3473025"/>
                </a:cubicBezTo>
                <a:cubicBezTo>
                  <a:pt x="172546" y="3498631"/>
                  <a:pt x="172800" y="3525287"/>
                  <a:pt x="180304" y="3550299"/>
                </a:cubicBezTo>
                <a:cubicBezTo>
                  <a:pt x="185821" y="3568688"/>
                  <a:pt x="198499" y="3584168"/>
                  <a:pt x="206062" y="3601814"/>
                </a:cubicBezTo>
                <a:cubicBezTo>
                  <a:pt x="238055" y="3676466"/>
                  <a:pt x="195195" y="3604835"/>
                  <a:pt x="244698" y="3679087"/>
                </a:cubicBezTo>
                <a:cubicBezTo>
                  <a:pt x="267367" y="3747094"/>
                  <a:pt x="250045" y="3706425"/>
                  <a:pt x="309093" y="3794997"/>
                </a:cubicBezTo>
                <a:lnTo>
                  <a:pt x="334850" y="3833634"/>
                </a:lnTo>
                <a:cubicBezTo>
                  <a:pt x="361654" y="3940849"/>
                  <a:pt x="329016" y="3834845"/>
                  <a:pt x="373487" y="3923786"/>
                </a:cubicBezTo>
                <a:cubicBezTo>
                  <a:pt x="389042" y="3954895"/>
                  <a:pt x="381365" y="3976452"/>
                  <a:pt x="412124" y="4001059"/>
                </a:cubicBezTo>
                <a:cubicBezTo>
                  <a:pt x="422725" y="4009539"/>
                  <a:pt x="437881" y="4009645"/>
                  <a:pt x="450760" y="4013938"/>
                </a:cubicBezTo>
                <a:cubicBezTo>
                  <a:pt x="528033" y="4009645"/>
                  <a:pt x="605785" y="4010658"/>
                  <a:pt x="682580" y="4001059"/>
                </a:cubicBezTo>
                <a:cubicBezTo>
                  <a:pt x="709521" y="3997691"/>
                  <a:pt x="734095" y="3983888"/>
                  <a:pt x="759853" y="3975302"/>
                </a:cubicBezTo>
                <a:lnTo>
                  <a:pt x="798490" y="3962423"/>
                </a:lnTo>
                <a:cubicBezTo>
                  <a:pt x="974631" y="3786278"/>
                  <a:pt x="714415" y="4041448"/>
                  <a:pt x="875763" y="3898028"/>
                </a:cubicBezTo>
                <a:cubicBezTo>
                  <a:pt x="902989" y="3873827"/>
                  <a:pt x="922727" y="3840961"/>
                  <a:pt x="953036" y="3820755"/>
                </a:cubicBezTo>
                <a:cubicBezTo>
                  <a:pt x="965915" y="3812169"/>
                  <a:pt x="979782" y="3804906"/>
                  <a:pt x="991673" y="3794997"/>
                </a:cubicBezTo>
                <a:cubicBezTo>
                  <a:pt x="1026336" y="3766112"/>
                  <a:pt x="1027833" y="3748875"/>
                  <a:pt x="1068946" y="3730603"/>
                </a:cubicBezTo>
                <a:cubicBezTo>
                  <a:pt x="1093757" y="3719576"/>
                  <a:pt x="1120461" y="3713431"/>
                  <a:pt x="1146219" y="3704845"/>
                </a:cubicBezTo>
                <a:cubicBezTo>
                  <a:pt x="1159098" y="3700552"/>
                  <a:pt x="1171307" y="3692813"/>
                  <a:pt x="1184856" y="3691966"/>
                </a:cubicBezTo>
                <a:lnTo>
                  <a:pt x="1390918" y="3679087"/>
                </a:lnTo>
                <a:cubicBezTo>
                  <a:pt x="1403797" y="3674794"/>
                  <a:pt x="1417688" y="3672802"/>
                  <a:pt x="1429555" y="3666209"/>
                </a:cubicBezTo>
                <a:cubicBezTo>
                  <a:pt x="1456616" y="3651175"/>
                  <a:pt x="1506828" y="3614693"/>
                  <a:pt x="1506828" y="3614693"/>
                </a:cubicBezTo>
                <a:cubicBezTo>
                  <a:pt x="1528111" y="3617058"/>
                  <a:pt x="1623615" y="3619474"/>
                  <a:pt x="1661374" y="3640451"/>
                </a:cubicBezTo>
                <a:cubicBezTo>
                  <a:pt x="1767266" y="3699280"/>
                  <a:pt x="1710158" y="3674906"/>
                  <a:pt x="1790163" y="3743482"/>
                </a:cubicBezTo>
                <a:cubicBezTo>
                  <a:pt x="1801915" y="3753555"/>
                  <a:pt x="1816205" y="3760243"/>
                  <a:pt x="1828800" y="3769240"/>
                </a:cubicBezTo>
                <a:cubicBezTo>
                  <a:pt x="1846266" y="3781716"/>
                  <a:pt x="1862849" y="3795400"/>
                  <a:pt x="1880315" y="3807876"/>
                </a:cubicBezTo>
                <a:cubicBezTo>
                  <a:pt x="1892910" y="3816873"/>
                  <a:pt x="1907061" y="3823725"/>
                  <a:pt x="1918952" y="3833634"/>
                </a:cubicBezTo>
                <a:cubicBezTo>
                  <a:pt x="1932944" y="3845294"/>
                  <a:pt x="1944709" y="3859392"/>
                  <a:pt x="1957588" y="3872271"/>
                </a:cubicBezTo>
                <a:cubicBezTo>
                  <a:pt x="1970496" y="3910993"/>
                  <a:pt x="1968485" y="3916257"/>
                  <a:pt x="1996225" y="3949544"/>
                </a:cubicBezTo>
                <a:cubicBezTo>
                  <a:pt x="2007885" y="3963536"/>
                  <a:pt x="2023202" y="3974188"/>
                  <a:pt x="2034862" y="3988180"/>
                </a:cubicBezTo>
                <a:cubicBezTo>
                  <a:pt x="2044771" y="4000071"/>
                  <a:pt x="2049674" y="4015872"/>
                  <a:pt x="2060619" y="4026817"/>
                </a:cubicBezTo>
                <a:cubicBezTo>
                  <a:pt x="2090265" y="4056464"/>
                  <a:pt x="2111362" y="4055602"/>
                  <a:pt x="2150771" y="4065454"/>
                </a:cubicBezTo>
                <a:cubicBezTo>
                  <a:pt x="2159357" y="4078333"/>
                  <a:pt x="2165584" y="4093145"/>
                  <a:pt x="2176529" y="4104090"/>
                </a:cubicBezTo>
                <a:cubicBezTo>
                  <a:pt x="2187474" y="4115035"/>
                  <a:pt x="2202648" y="4120744"/>
                  <a:pt x="2215166" y="4129848"/>
                </a:cubicBezTo>
                <a:cubicBezTo>
                  <a:pt x="2249885" y="4155098"/>
                  <a:pt x="2276549" y="4196709"/>
                  <a:pt x="2318197" y="4207121"/>
                </a:cubicBezTo>
                <a:cubicBezTo>
                  <a:pt x="2335369" y="4211414"/>
                  <a:pt x="2353139" y="4213785"/>
                  <a:pt x="2369712" y="4220000"/>
                </a:cubicBezTo>
                <a:cubicBezTo>
                  <a:pt x="2387688" y="4226741"/>
                  <a:pt x="2403581" y="4238195"/>
                  <a:pt x="2421228" y="4245758"/>
                </a:cubicBezTo>
                <a:cubicBezTo>
                  <a:pt x="2433706" y="4251106"/>
                  <a:pt x="2447153" y="4253870"/>
                  <a:pt x="2459864" y="4258637"/>
                </a:cubicBezTo>
                <a:cubicBezTo>
                  <a:pt x="2481511" y="4266755"/>
                  <a:pt x="2502532" y="4276494"/>
                  <a:pt x="2524259" y="4284395"/>
                </a:cubicBezTo>
                <a:cubicBezTo>
                  <a:pt x="2549775" y="4293674"/>
                  <a:pt x="2575774" y="4301566"/>
                  <a:pt x="2601532" y="4310152"/>
                </a:cubicBezTo>
                <a:lnTo>
                  <a:pt x="2640169" y="4323031"/>
                </a:lnTo>
                <a:lnTo>
                  <a:pt x="2678805" y="4335910"/>
                </a:lnTo>
                <a:lnTo>
                  <a:pt x="2717442" y="4348789"/>
                </a:lnTo>
                <a:cubicBezTo>
                  <a:pt x="2828162" y="4422604"/>
                  <a:pt x="2688078" y="4334108"/>
                  <a:pt x="2794715" y="4387425"/>
                </a:cubicBezTo>
                <a:cubicBezTo>
                  <a:pt x="2808560" y="4394347"/>
                  <a:pt x="2819207" y="4406896"/>
                  <a:pt x="2833352" y="4413183"/>
                </a:cubicBezTo>
                <a:cubicBezTo>
                  <a:pt x="2858163" y="4424210"/>
                  <a:pt x="2888034" y="4423880"/>
                  <a:pt x="2910625" y="4438941"/>
                </a:cubicBezTo>
                <a:cubicBezTo>
                  <a:pt x="2923504" y="4447527"/>
                  <a:pt x="2935418" y="4457777"/>
                  <a:pt x="2949262" y="4464699"/>
                </a:cubicBezTo>
                <a:cubicBezTo>
                  <a:pt x="2961404" y="4470770"/>
                  <a:pt x="2976031" y="4470985"/>
                  <a:pt x="2987898" y="4477578"/>
                </a:cubicBezTo>
                <a:cubicBezTo>
                  <a:pt x="3105087" y="4542683"/>
                  <a:pt x="3028713" y="4505152"/>
                  <a:pt x="3103808" y="4567730"/>
                </a:cubicBezTo>
                <a:cubicBezTo>
                  <a:pt x="3138033" y="4596250"/>
                  <a:pt x="3153887" y="4596346"/>
                  <a:pt x="3193960" y="4619245"/>
                </a:cubicBezTo>
                <a:cubicBezTo>
                  <a:pt x="3207399" y="4626925"/>
                  <a:pt x="3218104" y="4639568"/>
                  <a:pt x="3232597" y="4645003"/>
                </a:cubicBezTo>
                <a:cubicBezTo>
                  <a:pt x="3253093" y="4652689"/>
                  <a:pt x="3275526" y="4653589"/>
                  <a:pt x="3296991" y="4657882"/>
                </a:cubicBezTo>
                <a:cubicBezTo>
                  <a:pt x="3314163" y="4666468"/>
                  <a:pt x="3330681" y="4676510"/>
                  <a:pt x="3348507" y="4683640"/>
                </a:cubicBezTo>
                <a:cubicBezTo>
                  <a:pt x="3425015" y="4714243"/>
                  <a:pt x="3410886" y="4703302"/>
                  <a:pt x="3477295" y="4722276"/>
                </a:cubicBezTo>
                <a:cubicBezTo>
                  <a:pt x="3490348" y="4726006"/>
                  <a:pt x="3502762" y="4731862"/>
                  <a:pt x="3515932" y="4735155"/>
                </a:cubicBezTo>
                <a:cubicBezTo>
                  <a:pt x="3537168" y="4740464"/>
                  <a:pt x="3558997" y="4743112"/>
                  <a:pt x="3580326" y="4748034"/>
                </a:cubicBezTo>
                <a:cubicBezTo>
                  <a:pt x="3614820" y="4755994"/>
                  <a:pt x="3648644" y="4766849"/>
                  <a:pt x="3683357" y="4773792"/>
                </a:cubicBezTo>
                <a:cubicBezTo>
                  <a:pt x="3786563" y="4794433"/>
                  <a:pt x="3726383" y="4781923"/>
                  <a:pt x="3863662" y="4812428"/>
                </a:cubicBezTo>
                <a:cubicBezTo>
                  <a:pt x="3910884" y="4808135"/>
                  <a:pt x="3958388" y="4806255"/>
                  <a:pt x="4005329" y="4799549"/>
                </a:cubicBezTo>
                <a:cubicBezTo>
                  <a:pt x="4018768" y="4797629"/>
                  <a:pt x="4030796" y="4789963"/>
                  <a:pt x="4043966" y="4786671"/>
                </a:cubicBezTo>
                <a:cubicBezTo>
                  <a:pt x="4065202" y="4781362"/>
                  <a:pt x="4086639" y="4776507"/>
                  <a:pt x="4108360" y="4773792"/>
                </a:cubicBezTo>
                <a:cubicBezTo>
                  <a:pt x="4155411" y="4767911"/>
                  <a:pt x="4202805" y="4765206"/>
                  <a:pt x="4250028" y="4760913"/>
                </a:cubicBezTo>
                <a:cubicBezTo>
                  <a:pt x="4267200" y="4752327"/>
                  <a:pt x="4283897" y="4742718"/>
                  <a:pt x="4301543" y="4735155"/>
                </a:cubicBezTo>
                <a:cubicBezTo>
                  <a:pt x="4344755" y="4716635"/>
                  <a:pt x="4340411" y="4730657"/>
                  <a:pt x="4378817" y="4696518"/>
                </a:cubicBezTo>
                <a:cubicBezTo>
                  <a:pt x="4406043" y="4672317"/>
                  <a:pt x="4430332" y="4645003"/>
                  <a:pt x="4456090" y="4619245"/>
                </a:cubicBezTo>
                <a:lnTo>
                  <a:pt x="4494726" y="4580609"/>
                </a:lnTo>
                <a:cubicBezTo>
                  <a:pt x="4499019" y="4567730"/>
                  <a:pt x="4501534" y="4554114"/>
                  <a:pt x="4507605" y="4541972"/>
                </a:cubicBezTo>
                <a:cubicBezTo>
                  <a:pt x="4514527" y="4528127"/>
                  <a:pt x="4524366" y="4515930"/>
                  <a:pt x="4533363" y="4503335"/>
                </a:cubicBezTo>
                <a:cubicBezTo>
                  <a:pt x="4543094" y="4489712"/>
                  <a:pt x="4587635" y="4433426"/>
                  <a:pt x="4597757" y="4413183"/>
                </a:cubicBezTo>
                <a:cubicBezTo>
                  <a:pt x="4603828" y="4401041"/>
                  <a:pt x="4605288" y="4387025"/>
                  <a:pt x="4610636" y="4374547"/>
                </a:cubicBezTo>
                <a:cubicBezTo>
                  <a:pt x="4630245" y="4328792"/>
                  <a:pt x="4636282" y="4323199"/>
                  <a:pt x="4662152" y="4284395"/>
                </a:cubicBezTo>
                <a:cubicBezTo>
                  <a:pt x="4666445" y="4271516"/>
                  <a:pt x="4668960" y="4257901"/>
                  <a:pt x="4675031" y="4245758"/>
                </a:cubicBezTo>
                <a:cubicBezTo>
                  <a:pt x="4681953" y="4231914"/>
                  <a:pt x="4694691" y="4221348"/>
                  <a:pt x="4700788" y="4207121"/>
                </a:cubicBezTo>
                <a:cubicBezTo>
                  <a:pt x="4707760" y="4190852"/>
                  <a:pt x="4707452" y="4172179"/>
                  <a:pt x="4713667" y="4155606"/>
                </a:cubicBezTo>
                <a:cubicBezTo>
                  <a:pt x="4727674" y="4118255"/>
                  <a:pt x="4743830" y="4097483"/>
                  <a:pt x="4765183" y="4065454"/>
                </a:cubicBezTo>
                <a:cubicBezTo>
                  <a:pt x="4805446" y="3904403"/>
                  <a:pt x="4753988" y="4104636"/>
                  <a:pt x="4790940" y="3975302"/>
                </a:cubicBezTo>
                <a:cubicBezTo>
                  <a:pt x="4823277" y="3862120"/>
                  <a:pt x="4785823" y="3977773"/>
                  <a:pt x="4816698" y="3885149"/>
                </a:cubicBezTo>
                <a:cubicBezTo>
                  <a:pt x="4820991" y="3850805"/>
                  <a:pt x="4824314" y="3816326"/>
                  <a:pt x="4829577" y="3782118"/>
                </a:cubicBezTo>
                <a:cubicBezTo>
                  <a:pt x="4834003" y="3753347"/>
                  <a:pt x="4846789" y="3696121"/>
                  <a:pt x="4855335" y="3666209"/>
                </a:cubicBezTo>
                <a:cubicBezTo>
                  <a:pt x="4859065" y="3653156"/>
                  <a:pt x="4863921" y="3640451"/>
                  <a:pt x="4868214" y="3627572"/>
                </a:cubicBezTo>
                <a:cubicBezTo>
                  <a:pt x="4872507" y="3558885"/>
                  <a:pt x="4874568" y="3490021"/>
                  <a:pt x="4881093" y="3421510"/>
                </a:cubicBezTo>
                <a:cubicBezTo>
                  <a:pt x="4888396" y="3344825"/>
                  <a:pt x="4892157" y="3377249"/>
                  <a:pt x="4906850" y="3318479"/>
                </a:cubicBezTo>
                <a:cubicBezTo>
                  <a:pt x="4916449" y="3280082"/>
                  <a:pt x="4924022" y="3241206"/>
                  <a:pt x="4932608" y="3202569"/>
                </a:cubicBezTo>
                <a:cubicBezTo>
                  <a:pt x="4936901" y="3151054"/>
                  <a:pt x="4936989" y="3099014"/>
                  <a:pt x="4945487" y="3048023"/>
                </a:cubicBezTo>
                <a:cubicBezTo>
                  <a:pt x="4949951" y="3021241"/>
                  <a:pt x="4971245" y="2970749"/>
                  <a:pt x="4971245" y="2970749"/>
                </a:cubicBezTo>
                <a:cubicBezTo>
                  <a:pt x="4975538" y="2940698"/>
                  <a:pt x="4979134" y="2910540"/>
                  <a:pt x="4984124" y="2880597"/>
                </a:cubicBezTo>
                <a:cubicBezTo>
                  <a:pt x="4987723" y="2859005"/>
                  <a:pt x="4997002" y="2838093"/>
                  <a:pt x="4997002" y="2816203"/>
                </a:cubicBezTo>
                <a:cubicBezTo>
                  <a:pt x="4997002" y="2781592"/>
                  <a:pt x="4988168" y="2747546"/>
                  <a:pt x="4984124" y="2713172"/>
                </a:cubicBezTo>
                <a:cubicBezTo>
                  <a:pt x="4979582" y="2674564"/>
                  <a:pt x="4977156" y="2635684"/>
                  <a:pt x="4971245" y="2597262"/>
                </a:cubicBezTo>
                <a:cubicBezTo>
                  <a:pt x="4968554" y="2579768"/>
                  <a:pt x="4961837" y="2563103"/>
                  <a:pt x="4958366" y="2545747"/>
                </a:cubicBezTo>
                <a:cubicBezTo>
                  <a:pt x="4953245" y="2520141"/>
                  <a:pt x="4950299" y="2494139"/>
                  <a:pt x="4945487" y="2468473"/>
                </a:cubicBezTo>
                <a:cubicBezTo>
                  <a:pt x="4937419" y="2425443"/>
                  <a:pt x="4924564" y="2383197"/>
                  <a:pt x="4919729" y="2339685"/>
                </a:cubicBezTo>
                <a:lnTo>
                  <a:pt x="4906850" y="2223775"/>
                </a:lnTo>
                <a:cubicBezTo>
                  <a:pt x="4871273" y="1334367"/>
                  <a:pt x="4919791" y="2626132"/>
                  <a:pt x="4881093" y="691189"/>
                </a:cubicBezTo>
                <a:cubicBezTo>
                  <a:pt x="4879369" y="604987"/>
                  <a:pt x="4886027" y="619854"/>
                  <a:pt x="4829577" y="601037"/>
                </a:cubicBezTo>
                <a:cubicBezTo>
                  <a:pt x="4708316" y="479776"/>
                  <a:pt x="4902767" y="662708"/>
                  <a:pt x="4713667" y="536642"/>
                </a:cubicBezTo>
                <a:cubicBezTo>
                  <a:pt x="4625098" y="477597"/>
                  <a:pt x="4665762" y="494916"/>
                  <a:pt x="4597757" y="472248"/>
                </a:cubicBezTo>
                <a:cubicBezTo>
                  <a:pt x="4584878" y="463662"/>
                  <a:pt x="4573915" y="451042"/>
                  <a:pt x="4559121" y="446490"/>
                </a:cubicBezTo>
                <a:cubicBezTo>
                  <a:pt x="4403418" y="398582"/>
                  <a:pt x="4464196" y="454597"/>
                  <a:pt x="4417453" y="40785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2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56" y="154546"/>
            <a:ext cx="5791272" cy="640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437" y="115910"/>
            <a:ext cx="5550793" cy="64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1524000" y="0"/>
            <a:ext cx="9448800" cy="68580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3124200" y="1498600"/>
            <a:ext cx="6629400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8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KÍNH CHÚC CÁC THẦY CÔ GIÁO SỨC KHỎE</a:t>
            </a:r>
          </a:p>
        </p:txBody>
      </p:sp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3505200" y="3835400"/>
            <a:ext cx="5257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TỐT</a:t>
            </a:r>
            <a:endParaRPr lang="en-US" sz="3600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70349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hinh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7650" y="933450"/>
            <a:ext cx="9144000" cy="5715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95700" y="76200"/>
            <a:ext cx="5105400" cy="838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600" dirty="0">
              <a:latin typeface=".VnArial" pitchFamily="34" charset="0"/>
            </a:endParaRPr>
          </a:p>
        </p:txBody>
      </p:sp>
      <p:pic>
        <p:nvPicPr>
          <p:cNvPr id="123908" name="Picture 11" descr="597879y2upedtbx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-26988"/>
            <a:ext cx="609600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11" descr="597879y2upedtbx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25" y="4362450"/>
            <a:ext cx="60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0" name="Picture 11" descr="597879y2upedtbx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2700"/>
            <a:ext cx="60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1" name="Picture 11" descr="597879y2upedtbx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765675"/>
            <a:ext cx="60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2860" y="2732051"/>
            <a:ext cx="4449336" cy="1862048"/>
          </a:xfrm>
          <a:prstGeom prst="rect">
            <a:avLst/>
          </a:prstGeom>
          <a:noFill/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Đố Vui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9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479395" y="-133815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59764" y="2286000"/>
            <a:ext cx="3612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2060"/>
                </a:solidFill>
              </a:rPr>
              <a:t>Số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9600" dirty="0" smtClean="0">
                <a:solidFill>
                  <a:srgbClr val="002060"/>
                </a:solidFill>
              </a:rPr>
              <a:t>10</a:t>
            </a:r>
            <a:endParaRPr lang="en-US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68" y="334536"/>
            <a:ext cx="10653132" cy="62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48" y="379141"/>
            <a:ext cx="3746811" cy="4616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059" y="434897"/>
            <a:ext cx="3691054" cy="4516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686" y="1694986"/>
            <a:ext cx="1516564" cy="2163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6029" y="1694986"/>
            <a:ext cx="1628077" cy="216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4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64"/>
          <p:cNvGraphicFramePr>
            <a:graphicFrameLocks noGrp="1"/>
          </p:cNvGraphicFramePr>
          <p:nvPr>
            <p:extLst/>
          </p:nvPr>
        </p:nvGraphicFramePr>
        <p:xfrm>
          <a:off x="702439" y="4079278"/>
          <a:ext cx="10398618" cy="1182238"/>
        </p:xfrm>
        <a:graphic>
          <a:graphicData uri="http://schemas.openxmlformats.org/drawingml/2006/table">
            <a:tbl>
              <a:tblPr/>
              <a:tblGrid>
                <a:gridCol w="913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9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3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35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35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35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897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157968">
                <a:tc>
                  <a:txBody>
                    <a:bodyPr/>
                    <a:lstStyle>
                      <a:lvl1pPr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3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1062038" indent="-388938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3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633538" indent="-333375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2286000" indent="-419100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938463" indent="-515938" defTabSz="130651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33956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38528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43100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47672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65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sz="6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30622" marR="130622" marT="65339" marB="653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3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1062038" indent="-388938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3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633538" indent="-333375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2286000" indent="-419100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938463" indent="-515938" defTabSz="130651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33956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38528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43100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47672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65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6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30622" marR="130622" marT="65339" marB="653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3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1062038" indent="-388938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3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633538" indent="-333375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2286000" indent="-419100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938463" indent="-515938" defTabSz="130651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33956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38528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43100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47672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65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sz="6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30622" marR="130622" marT="65339" marB="653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3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1062038" indent="-388938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3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633538" indent="-333375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2286000" indent="-419100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938463" indent="-515938" defTabSz="130651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33956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38528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43100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47672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65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sz="6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30622" marR="130622" marT="65339" marB="653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3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1062038" indent="-388938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3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633538" indent="-333375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2286000" indent="-419100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938463" indent="-515938" defTabSz="130651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33956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38528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43100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47672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65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sz="6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30622" marR="130622" marT="65339" marB="653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3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1062038" indent="-388938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3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633538" indent="-333375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2286000" indent="-419100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938463" indent="-515938" defTabSz="130651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33956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38528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43100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47672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65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sz="6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30622" marR="130622" marT="65339" marB="653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3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1062038" indent="-388938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3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633538" indent="-333375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2286000" indent="-419100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938463" indent="-515938" defTabSz="130651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33956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38528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43100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47672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65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sz="6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30622" marR="130622" marT="65339" marB="653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3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1062038" indent="-388938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3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633538" indent="-333375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2286000" indent="-419100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938463" indent="-515938" defTabSz="130651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33956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38528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43100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47672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65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sz="6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30622" marR="130622" marT="65339" marB="653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3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1062038" indent="-388938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3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633538" indent="-333375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2286000" indent="-419100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938463" indent="-515938" defTabSz="130651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33956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38528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43100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47672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65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sz="6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30622" marR="130622" marT="65339" marB="653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3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1062038" indent="-388938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3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633538" indent="-333375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2286000" indent="-419100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938463" indent="-515938" defTabSz="130651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33956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38528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43100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47672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65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sz="6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30622" marR="130622" marT="65339" marB="653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3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1062038" indent="-388938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3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633538" indent="-333375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2286000" indent="-419100" defTabSz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938463" indent="-515938" defTabSz="130651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33956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38528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43100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4767263" indent="-515938" defTabSz="130651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65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sz="6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30622" marR="130622" marT="65339" marB="653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 Box 79"/>
          <p:cNvSpPr txBox="1">
            <a:spLocks noChangeArrowheads="1"/>
          </p:cNvSpPr>
          <p:nvPr/>
        </p:nvSpPr>
        <p:spPr bwMode="auto">
          <a:xfrm>
            <a:off x="9858083" y="4104686"/>
            <a:ext cx="1307480" cy="119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4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938463" indent="-325438" defTabSz="130651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6900" b="1" dirty="0">
                <a:solidFill>
                  <a:srgbClr val="FF0000"/>
                </a:solidFill>
                <a:latin typeface="VNI-Avo" pitchFamily="2" charset="0"/>
              </a:rPr>
              <a:t>10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757155" y="4094733"/>
            <a:ext cx="634505" cy="119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4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938463" indent="-325438" defTabSz="130651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69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1610438" y="4100390"/>
            <a:ext cx="768431" cy="119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4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938463" indent="-325438" defTabSz="130651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69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2535921" y="4073912"/>
            <a:ext cx="732208" cy="119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4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938463" indent="-325438" defTabSz="130651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69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536950" y="4089678"/>
            <a:ext cx="845390" cy="119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4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938463" indent="-325438" defTabSz="130651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69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4373848" y="4089677"/>
            <a:ext cx="698835" cy="119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4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938463" indent="-325438" defTabSz="130651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6900" b="1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5385423" y="4089450"/>
            <a:ext cx="768431" cy="119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4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938463" indent="-325438" defTabSz="130651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6900" b="1" dirty="0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6363323" y="4089450"/>
            <a:ext cx="704674" cy="119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4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938463" indent="-325438" defTabSz="130651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69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7" name="Text Box 39"/>
          <p:cNvSpPr txBox="1">
            <a:spLocks noChangeArrowheads="1"/>
          </p:cNvSpPr>
          <p:nvPr/>
        </p:nvSpPr>
        <p:spPr bwMode="auto">
          <a:xfrm>
            <a:off x="7292174" y="4084624"/>
            <a:ext cx="725214" cy="119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4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938463" indent="-325438" defTabSz="130651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6900" b="1" dirty="0">
                <a:solidFill>
                  <a:srgbClr val="0000FF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8220435" y="4095165"/>
            <a:ext cx="673445" cy="119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4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938463" indent="-325438" defTabSz="130651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6900" b="1" dirty="0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9" name="Text Box 41"/>
          <p:cNvSpPr txBox="1">
            <a:spLocks noChangeArrowheads="1"/>
          </p:cNvSpPr>
          <p:nvPr/>
        </p:nvSpPr>
        <p:spPr bwMode="auto">
          <a:xfrm>
            <a:off x="9134578" y="4093118"/>
            <a:ext cx="664689" cy="119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4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938463" indent="-325438" defTabSz="130651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69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929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urs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60" y="4635059"/>
            <a:ext cx="200964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ours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354" y="4419609"/>
            <a:ext cx="200964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ours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87"/>
            <a:ext cx="200964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ours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525" y="567564"/>
            <a:ext cx="200964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05879" y="2031123"/>
            <a:ext cx="10371120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7300" b="1" dirty="0">
                <a:solidFill>
                  <a:srgbClr val="FF0000"/>
                </a:solidFill>
              </a:rPr>
              <a:t>Thư giãn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pic>
        <p:nvPicPr>
          <p:cNvPr id="9" name="Picture 9" descr="flora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413"/>
            <a:ext cx="99011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flora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395" y="-76961"/>
            <a:ext cx="99011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flora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" y="6006659"/>
            <a:ext cx="99011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flora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729" y="5943609"/>
            <a:ext cx="99011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nheodat-BeNa_gbt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11687" y="6032810"/>
            <a:ext cx="609600" cy="64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1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7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712" y="1918009"/>
            <a:ext cx="4055175" cy="363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2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98" y="0"/>
            <a:ext cx="10515599" cy="31669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00039" y="3702204"/>
            <a:ext cx="646771" cy="657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29451" y="3687339"/>
            <a:ext cx="646771" cy="657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863" y="3702204"/>
            <a:ext cx="658425" cy="670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0039" y="3802864"/>
            <a:ext cx="646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3200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7776" y="3724807"/>
            <a:ext cx="557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3200" dirty="0" smtClean="0">
                <a:solidFill>
                  <a:srgbClr val="FF0000"/>
                </a:solidFill>
              </a:rPr>
              <a:t>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99756" y="3780562"/>
            <a:ext cx="75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0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42999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42999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74</Words>
  <Application>Microsoft Office PowerPoint</Application>
  <PresentationFormat>Màn hình rộng</PresentationFormat>
  <Paragraphs>37</Paragraphs>
  <Slides>18</Slides>
  <Notes>1</Notes>
  <HiddenSlides>0</HiddenSlides>
  <MMClips>1</MMClips>
  <ScaleCrop>false</ScaleCrop>
  <HeadingPairs>
    <vt:vector size="8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14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44" baseType="lpstr">
      <vt:lpstr>.VnArial</vt:lpstr>
      <vt:lpstr>.VnBahamasBH</vt:lpstr>
      <vt:lpstr>.VnTime</vt:lpstr>
      <vt:lpstr>Arial</vt:lpstr>
      <vt:lpstr>Calibri</vt:lpstr>
      <vt:lpstr>Calibri Light</vt:lpstr>
      <vt:lpstr>Comic Sans MS</vt:lpstr>
      <vt:lpstr>Times New Roman</vt:lpstr>
      <vt:lpstr>Verdana</vt:lpstr>
      <vt:lpstr>VNI-Avo</vt:lpstr>
      <vt:lpstr>Wingdings</vt:lpstr>
      <vt:lpstr>Crayons</vt:lpstr>
      <vt:lpstr>Office Theme</vt:lpstr>
      <vt:lpstr>2_Office Theme</vt:lpstr>
      <vt:lpstr>1_Office Theme</vt:lpstr>
      <vt:lpstr>1_Default Design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10_Office Theme</vt:lpstr>
      <vt:lpstr>9_Office Theme</vt:lpstr>
      <vt:lpstr>11_Office Theme</vt:lpstr>
      <vt:lpstr>Clip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39</cp:revision>
  <dcterms:created xsi:type="dcterms:W3CDTF">2020-08-10T01:20:08Z</dcterms:created>
  <dcterms:modified xsi:type="dcterms:W3CDTF">2025-03-28T02:32:23Z</dcterms:modified>
  <cp:contentStatus/>
</cp:coreProperties>
</file>