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89" r:id="rId4"/>
    <p:sldId id="283" r:id="rId5"/>
    <p:sldId id="266" r:id="rId6"/>
    <p:sldId id="287" r:id="rId7"/>
    <p:sldId id="286" r:id="rId8"/>
    <p:sldId id="285" r:id="rId9"/>
    <p:sldId id="263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FFA1D"/>
    <a:srgbClr val="AD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4623-EC2F-45A7-836D-5F5D137439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7FE8-3CEF-4929-A795-7D552EF7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1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2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8" y="0"/>
            <a:ext cx="11322492" cy="6368902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80259" y="2568388"/>
            <a:ext cx="6911788" cy="20209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88593"/>
              </a:avLst>
            </a:prstTxWarp>
            <a:spAutoFit/>
          </a:bodyPr>
          <a:lstStyle/>
          <a:p>
            <a:pPr algn="ctr"/>
            <a:r>
              <a:rPr lang="vi-V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CHÀO MỪNG QUÝ THẦY CÔ</a:t>
            </a:r>
          </a:p>
          <a:p>
            <a:pPr algn="ctr"/>
            <a:r>
              <a:rPr lang="vi-V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ĐẾN VỚI </a:t>
            </a:r>
            <a:r>
              <a:rPr lang="vi-VN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TIẾT </a:t>
            </a:r>
            <a:r>
              <a:rPr lang="vi-VN" sz="4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UTM Avo" panose="02040603050506020204" pitchFamily="18" charset="0"/>
              </a:rPr>
              <a:t>HỌC TIẾNG VIỆT LỚP 1B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TIẾNG VIỆT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BÀI 49: ƠM, ƠP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01829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5336"/>
            <a:ext cx="7655442" cy="38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41" y="1098623"/>
            <a:ext cx="8113486" cy="45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2" y="486228"/>
            <a:ext cx="2329091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4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55" y="2622552"/>
            <a:ext cx="923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2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3" y="486229"/>
            <a:ext cx="3822247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4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5" y="2696030"/>
            <a:ext cx="619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34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49" y="235405"/>
            <a:ext cx="3433535" cy="2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4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53" y="2523673"/>
            <a:ext cx="17049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44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4" y="3359602"/>
            <a:ext cx="244520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4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2" y="5779633"/>
            <a:ext cx="1352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54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58" y="3359602"/>
            <a:ext cx="2695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\Desktop\49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7" y="5817733"/>
            <a:ext cx="137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\Desktop\64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49" y="3359602"/>
            <a:ext cx="320130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\Desktop\49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64" y="5858314"/>
            <a:ext cx="828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50465" y="1926258"/>
            <a:ext cx="1786270" cy="10845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56791" y="3861386"/>
            <a:ext cx="1786270" cy="10845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903767" y="1008727"/>
            <a:ext cx="2743200" cy="143915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8548578" y="4562735"/>
            <a:ext cx="2562443" cy="1391497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903767" y="4504660"/>
            <a:ext cx="2743199" cy="144957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8548578" y="2892056"/>
            <a:ext cx="2631552" cy="1405419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8548577" y="1123092"/>
            <a:ext cx="2596181" cy="134542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unched Tape 10"/>
          <p:cNvSpPr/>
          <p:nvPr/>
        </p:nvSpPr>
        <p:spPr>
          <a:xfrm>
            <a:off x="903767" y="2642187"/>
            <a:ext cx="2743200" cy="147261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3973" y="1461973"/>
            <a:ext cx="1491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</a:rPr>
              <a:t>bơm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4733" y="1540910"/>
            <a:ext cx="1491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lớp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460" y="3106628"/>
            <a:ext cx="25518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bờm ngựa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3439" y="3389126"/>
            <a:ext cx="1952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đớp cá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4635" y="4891427"/>
            <a:ext cx="18705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lợp nhà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6378" y="5016796"/>
            <a:ext cx="1491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nơm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6239" y="2176130"/>
            <a:ext cx="854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latin typeface="UTM Avo" panose="02040603050506020204" pitchFamily="18" charset="0"/>
              </a:rPr>
              <a:t>ơm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78670" y="4115466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UTM Avo" panose="02040603050506020204" pitchFamily="18" charset="0"/>
              </a:rPr>
              <a:t>ơ</a:t>
            </a:r>
            <a:r>
              <a:rPr lang="vi-VN" sz="3200" b="1" smtClean="0">
                <a:latin typeface="UTM Avo" panose="02040603050506020204" pitchFamily="18" charset="0"/>
              </a:rPr>
              <a:t>p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346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50465" y="1926258"/>
            <a:ext cx="1786270" cy="10845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56791" y="3861387"/>
            <a:ext cx="1786270" cy="10845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903767" y="1008727"/>
            <a:ext cx="2743200" cy="143915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8690343" y="4562736"/>
            <a:ext cx="2420678" cy="130426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903767" y="4504660"/>
            <a:ext cx="2743199" cy="133261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8759450" y="2892056"/>
            <a:ext cx="2420679" cy="1405419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8667373" y="1123092"/>
            <a:ext cx="2477385" cy="134542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unched Tape 10"/>
          <p:cNvSpPr/>
          <p:nvPr/>
        </p:nvSpPr>
        <p:spPr>
          <a:xfrm>
            <a:off x="903767" y="2642187"/>
            <a:ext cx="2743200" cy="147261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3973" y="1461973"/>
            <a:ext cx="1491899" cy="511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UTM Avo" panose="02040603050506020204" pitchFamily="18" charset="0"/>
              </a:rPr>
              <a:t>bơm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4733" y="1540910"/>
            <a:ext cx="1491899" cy="511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lớp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460" y="3106628"/>
            <a:ext cx="25518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bờm ngựa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3439" y="3389126"/>
            <a:ext cx="1952700" cy="511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đớp cá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4635" y="4891427"/>
            <a:ext cx="1870577" cy="55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lợp nhà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6378" y="5016796"/>
            <a:ext cx="1491899" cy="511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nơm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46967" y="1796494"/>
            <a:ext cx="1403498" cy="5377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36628" y="2468518"/>
            <a:ext cx="2556811" cy="1444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29246" y="4622110"/>
            <a:ext cx="1612605" cy="417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1"/>
          </p:cNvCxnSpPr>
          <p:nvPr/>
        </p:nvCxnSpPr>
        <p:spPr>
          <a:xfrm>
            <a:off x="6500812" y="2939505"/>
            <a:ext cx="2189531" cy="22753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75320" y="2689063"/>
            <a:ext cx="1452439" cy="7250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6"/>
          </p:cNvCxnSpPr>
          <p:nvPr/>
        </p:nvCxnSpPr>
        <p:spPr>
          <a:xfrm flipV="1">
            <a:off x="6943061" y="3691403"/>
            <a:ext cx="1816389" cy="712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16239" y="2176130"/>
            <a:ext cx="854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latin typeface="UTM Avo" panose="02040603050506020204" pitchFamily="18" charset="0"/>
              </a:rPr>
              <a:t>ơm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8670" y="4115466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UTM Avo" panose="02040603050506020204" pitchFamily="18" charset="0"/>
              </a:rPr>
              <a:t>ơ</a:t>
            </a:r>
            <a:r>
              <a:rPr lang="vi-VN" sz="3200" b="1" smtClean="0">
                <a:latin typeface="UTM Avo" panose="02040603050506020204" pitchFamily="18" charset="0"/>
              </a:rPr>
              <a:t>p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172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803" y="0"/>
            <a:ext cx="3853626" cy="1554564"/>
            <a:chOff x="4036340" y="35415"/>
            <a:chExt cx="3853626" cy="1554564"/>
          </a:xfrm>
        </p:grpSpPr>
        <p:sp>
          <p:nvSpPr>
            <p:cNvPr id="2" name="Rounded Rectangle 1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Admin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22" y="1988288"/>
            <a:ext cx="6570534" cy="10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744914"/>
            <a:ext cx="8383588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2" y="486228"/>
            <a:ext cx="2329091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4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55" y="2622552"/>
            <a:ext cx="923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3" y="486229"/>
            <a:ext cx="3822247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4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5" y="2696030"/>
            <a:ext cx="619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34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49" y="235405"/>
            <a:ext cx="3433535" cy="2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4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53" y="2523673"/>
            <a:ext cx="17049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44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4" y="3359602"/>
            <a:ext cx="244520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4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2" y="5779633"/>
            <a:ext cx="1352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Admin\Desktop\54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58" y="3359602"/>
            <a:ext cx="2695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49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7" y="5817733"/>
            <a:ext cx="137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Admin\Desktop\64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49" y="3359602"/>
            <a:ext cx="320130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49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64" y="5858314"/>
            <a:ext cx="828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48</Words>
  <Application>Microsoft Office PowerPoint</Application>
  <PresentationFormat>Màn hình rộng</PresentationFormat>
  <Paragraphs>21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UTM Avo</vt:lpstr>
      <vt:lpstr>VNI-Avo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169</cp:revision>
  <dcterms:created xsi:type="dcterms:W3CDTF">2020-08-09T11:49:32Z</dcterms:created>
  <dcterms:modified xsi:type="dcterms:W3CDTF">2025-03-28T01:48:49Z</dcterms:modified>
</cp:coreProperties>
</file>