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82" r:id="rId6"/>
    <p:sldId id="283" r:id="rId7"/>
    <p:sldId id="275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7D"/>
    <a:srgbClr val="FBD9E8"/>
    <a:srgbClr val="F8BAD5"/>
    <a:srgbClr val="F49AC1"/>
    <a:srgbClr val="812990"/>
    <a:srgbClr val="0036A2"/>
    <a:srgbClr val="C76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32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2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5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6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DAAB-026F-481A-A535-B039E2B772E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50AEB-F775-4506-BD47-27F3E32E5F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8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49" y="1717103"/>
            <a:ext cx="3220131" cy="99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3258" y="2099923"/>
            <a:ext cx="6172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Comic Sans MS" panose="030F0702030302020204" pitchFamily="66" charset="0"/>
              </a:rPr>
              <a:t>4. Read and tick.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259" y="3385878"/>
            <a:ext cx="7674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Comic Sans MS" panose="030F0702030302020204" pitchFamily="66" charset="0"/>
              </a:rPr>
              <a:t>5. Draw a zebra or a zebu. </a:t>
            </a:r>
          </a:p>
          <a:p>
            <a:r>
              <a:rPr lang="en-US" sz="3000" b="1">
                <a:latin typeface="Comic Sans MS" panose="030F0702030302020204" pitchFamily="66" charset="0"/>
              </a:rPr>
              <a:t>   Then ask your friend.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74" y="2719211"/>
            <a:ext cx="418889" cy="413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82" y="2714806"/>
            <a:ext cx="418888" cy="421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81" y="4435550"/>
            <a:ext cx="416621" cy="4195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7572" y="261889"/>
            <a:ext cx="409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Arial Black" panose="020B0A04020102020204" pitchFamily="34" charset="0"/>
              </a:rPr>
              <a:t>Review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3258" y="5074771"/>
            <a:ext cx="5029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Comic Sans MS" panose="030F0702030302020204" pitchFamily="66" charset="0"/>
              </a:rPr>
              <a:t>6. Wirte the words.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24" y="5628769"/>
            <a:ext cx="418887" cy="421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04" y="4446672"/>
            <a:ext cx="416622" cy="4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6" y="320859"/>
            <a:ext cx="675662" cy="675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525" y="278504"/>
            <a:ext cx="591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Read and tick.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93" y="758123"/>
            <a:ext cx="418889" cy="413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01" y="753718"/>
            <a:ext cx="418888" cy="4218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9EEC3F0-23DC-428D-B88E-C97FBFBEFC73}"/>
              </a:ext>
            </a:extLst>
          </p:cNvPr>
          <p:cNvGrpSpPr/>
          <p:nvPr/>
        </p:nvGrpSpPr>
        <p:grpSpPr>
          <a:xfrm>
            <a:off x="28202" y="1800202"/>
            <a:ext cx="2730310" cy="3136853"/>
            <a:chOff x="28202" y="1800202"/>
            <a:chExt cx="2730310" cy="313685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49" y="4583837"/>
              <a:ext cx="366423" cy="353218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831006" y="4623286"/>
              <a:ext cx="365760" cy="27432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524" y="4580439"/>
              <a:ext cx="370332" cy="356616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>
              <a:off x="2052484" y="4623286"/>
              <a:ext cx="365760" cy="27432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26" y="3308847"/>
              <a:ext cx="1172736" cy="10991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214" y="3394598"/>
              <a:ext cx="1332298" cy="9335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2" y="1905726"/>
              <a:ext cx="2510949" cy="10806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30615" y="2330936"/>
              <a:ext cx="225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anose="030F0702030302020204" pitchFamily="66" charset="0"/>
                </a:rPr>
                <a:t>They’re sliding.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163706" y="1800202"/>
              <a:ext cx="457200" cy="457200"/>
            </a:xfrm>
            <a:prstGeom prst="ellipse">
              <a:avLst/>
            </a:prstGeom>
            <a:solidFill>
              <a:srgbClr val="812990"/>
            </a:solidFill>
            <a:ln>
              <a:solidFill>
                <a:srgbClr val="8129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7AE2F6-A1C4-4FD7-8F6D-3CF8E3B4B94A}"/>
              </a:ext>
            </a:extLst>
          </p:cNvPr>
          <p:cNvGrpSpPr/>
          <p:nvPr/>
        </p:nvGrpSpPr>
        <p:grpSpPr>
          <a:xfrm>
            <a:off x="5780700" y="1800202"/>
            <a:ext cx="3308866" cy="3136853"/>
            <a:chOff x="5780700" y="1800202"/>
            <a:chExt cx="3308866" cy="313685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93" y="4583837"/>
              <a:ext cx="366423" cy="353218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6712350" y="4623286"/>
              <a:ext cx="365760" cy="27432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470" y="4580439"/>
              <a:ext cx="370332" cy="356616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8162430" y="4623286"/>
              <a:ext cx="365760" cy="27432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493" y="3268703"/>
              <a:ext cx="1100950" cy="96600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5816" y="3372751"/>
              <a:ext cx="1387813" cy="95542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472" y="1925925"/>
              <a:ext cx="3249094" cy="1071481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285248" y="2197222"/>
              <a:ext cx="2756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anose="030F0702030302020204" pitchFamily="66" charset="0"/>
                </a:rPr>
                <a:t>A: What do you want?</a:t>
              </a:r>
            </a:p>
            <a:p>
              <a:r>
                <a:rPr lang="en-US">
                  <a:solidFill>
                    <a:schemeClr val="bg1"/>
                  </a:solidFill>
                  <a:latin typeface="Comic Sans MS" panose="030F0702030302020204" pitchFamily="66" charset="0"/>
                </a:rPr>
                <a:t>B: I want some yogurt.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5780700" y="1800202"/>
              <a:ext cx="457200" cy="457200"/>
            </a:xfrm>
            <a:prstGeom prst="ellipse">
              <a:avLst/>
            </a:prstGeom>
            <a:solidFill>
              <a:srgbClr val="812990"/>
            </a:solidFill>
            <a:ln>
              <a:solidFill>
                <a:srgbClr val="8129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90AE70-F0D4-4096-9F7E-82063CF919CD}"/>
              </a:ext>
            </a:extLst>
          </p:cNvPr>
          <p:cNvGrpSpPr/>
          <p:nvPr/>
        </p:nvGrpSpPr>
        <p:grpSpPr>
          <a:xfrm>
            <a:off x="2613277" y="1800202"/>
            <a:ext cx="3114413" cy="3136853"/>
            <a:chOff x="2613277" y="1800202"/>
            <a:chExt cx="3114413" cy="313685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392" y="4583837"/>
              <a:ext cx="366423" cy="353218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3574249" y="4623286"/>
              <a:ext cx="365760" cy="27432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542" y="4580439"/>
              <a:ext cx="370332" cy="356616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5055502" y="4623286"/>
              <a:ext cx="365760" cy="274320"/>
            </a:xfrm>
            <a:prstGeom prst="rect">
              <a:avLst/>
            </a:prstGeom>
            <a:noFill/>
            <a:ln w="19050">
              <a:solidFill>
                <a:srgbClr val="F17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277" y="1911420"/>
              <a:ext cx="3040551" cy="1071481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3142837" y="2192436"/>
              <a:ext cx="1981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anose="030F0702030302020204" pitchFamily="66" charset="0"/>
                </a:rPr>
                <a:t>The grapes are on the table.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2674849" y="1800202"/>
              <a:ext cx="457200" cy="457200"/>
            </a:xfrm>
            <a:prstGeom prst="ellipse">
              <a:avLst/>
            </a:prstGeom>
            <a:solidFill>
              <a:srgbClr val="812990"/>
            </a:solidFill>
            <a:ln>
              <a:solidFill>
                <a:srgbClr val="8129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927343" y="3094119"/>
              <a:ext cx="1350917" cy="1226553"/>
              <a:chOff x="2927343" y="3094119"/>
              <a:chExt cx="1350917" cy="1226553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7343" y="3429000"/>
                <a:ext cx="1350917" cy="89167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4239" y="3094119"/>
                <a:ext cx="466074" cy="554187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4376773" y="3154467"/>
              <a:ext cx="1350917" cy="1189156"/>
              <a:chOff x="4376773" y="3154467"/>
              <a:chExt cx="1350917" cy="118915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6773" y="3451951"/>
                <a:ext cx="1350917" cy="89167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1689" y="3154467"/>
                <a:ext cx="742009" cy="5124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06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C19F77-93A7-49C1-B1AB-939F2908BFB5}"/>
              </a:ext>
            </a:extLst>
          </p:cNvPr>
          <p:cNvGrpSpPr/>
          <p:nvPr/>
        </p:nvGrpSpPr>
        <p:grpSpPr>
          <a:xfrm>
            <a:off x="2009725" y="155658"/>
            <a:ext cx="5124551" cy="1520742"/>
            <a:chOff x="1787878" y="155658"/>
            <a:chExt cx="5124551" cy="152074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600" y="155658"/>
              <a:ext cx="5038829" cy="152074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787878" y="155658"/>
              <a:ext cx="640080" cy="640080"/>
            </a:xfrm>
            <a:prstGeom prst="ellipse">
              <a:avLst/>
            </a:prstGeom>
            <a:solidFill>
              <a:srgbClr val="812990"/>
            </a:solidFill>
            <a:ln>
              <a:solidFill>
                <a:srgbClr val="8129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27958" y="723572"/>
              <a:ext cx="39453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bg1"/>
                  </a:solidFill>
                  <a:latin typeface="Comic Sans MS" panose="030F0702030302020204" pitchFamily="66" charset="0"/>
                </a:rPr>
                <a:t>They’re sliding.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3675441-F315-4FD5-AF4C-A6B305F0C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490" y="2017701"/>
            <a:ext cx="3233122" cy="30305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5997DE-8686-45E8-AF97-89E977A757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39" y="5594983"/>
            <a:ext cx="704933" cy="6795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59C97E7-1F55-432A-BB7B-8EA73134C7EC}"/>
              </a:ext>
            </a:extLst>
          </p:cNvPr>
          <p:cNvSpPr/>
          <p:nvPr/>
        </p:nvSpPr>
        <p:spPr>
          <a:xfrm>
            <a:off x="2561835" y="5561113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9DBAA3-8E09-4FA2-B218-AE5B953FF9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3" y="5537752"/>
            <a:ext cx="702681" cy="6766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F2D7BB8-4210-4659-9694-062DBBEC1A74}"/>
              </a:ext>
            </a:extLst>
          </p:cNvPr>
          <p:cNvSpPr/>
          <p:nvPr/>
        </p:nvSpPr>
        <p:spPr>
          <a:xfrm>
            <a:off x="6784844" y="5561113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A2920E-7FD3-451A-8A84-A965EAE0BF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4288"/>
          <a:stretch/>
        </p:blipFill>
        <p:spPr>
          <a:xfrm>
            <a:off x="4882540" y="2142508"/>
            <a:ext cx="3894645" cy="29057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22BF54-42B9-4D18-BAC6-CCA319270A72}"/>
              </a:ext>
            </a:extLst>
          </p:cNvPr>
          <p:cNvSpPr txBox="1"/>
          <p:nvPr/>
        </p:nvSpPr>
        <p:spPr>
          <a:xfrm>
            <a:off x="6829863" y="5558529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endParaRPr lang="en-US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repeatCount="2000" accel="29167" decel="708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5E-6 -0.02292 " pathEditMode="relative" rAng="0" ptsTypes="AA">
                                      <p:cBhvr>
                                        <p:cTn id="8" dur="24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9DB643A-5B08-49E6-A5D2-A045F9B5272F}"/>
              </a:ext>
            </a:extLst>
          </p:cNvPr>
          <p:cNvGrpSpPr/>
          <p:nvPr/>
        </p:nvGrpSpPr>
        <p:grpSpPr>
          <a:xfrm>
            <a:off x="2009725" y="155658"/>
            <a:ext cx="5124551" cy="1520742"/>
            <a:chOff x="1787878" y="155658"/>
            <a:chExt cx="5124551" cy="152074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600" y="155658"/>
              <a:ext cx="5038829" cy="152074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787878" y="155658"/>
              <a:ext cx="640080" cy="640080"/>
            </a:xfrm>
            <a:prstGeom prst="ellipse">
              <a:avLst/>
            </a:prstGeom>
            <a:solidFill>
              <a:srgbClr val="812990"/>
            </a:solidFill>
            <a:ln>
              <a:solidFill>
                <a:srgbClr val="8129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1034" y="520725"/>
            <a:ext cx="3201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The grapes are on the table.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649084-7231-436C-AD67-FE8E3FF1C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30" y="2041467"/>
            <a:ext cx="4168010" cy="32732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B58A44D-EBEF-426E-A674-488606E8E2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39" y="5594983"/>
            <a:ext cx="704933" cy="67952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0DDCDB7-2838-4EF4-8473-B90DEE5E67B8}"/>
              </a:ext>
            </a:extLst>
          </p:cNvPr>
          <p:cNvSpPr/>
          <p:nvPr/>
        </p:nvSpPr>
        <p:spPr>
          <a:xfrm>
            <a:off x="2561835" y="5561113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C0A973-7465-4ED3-AF36-D3CA33D1FD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3" y="5537752"/>
            <a:ext cx="702681" cy="67665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3ACC242-7D29-4E1D-BB1B-1B25308BB7F5}"/>
              </a:ext>
            </a:extLst>
          </p:cNvPr>
          <p:cNvSpPr/>
          <p:nvPr/>
        </p:nvSpPr>
        <p:spPr>
          <a:xfrm>
            <a:off x="6784844" y="5561113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8104598-E12C-4545-A218-ED5E687EF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r="9874"/>
          <a:stretch/>
        </p:blipFill>
        <p:spPr>
          <a:xfrm>
            <a:off x="5275294" y="2152366"/>
            <a:ext cx="3425360" cy="32508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0EAB588-2205-4991-ADAE-576B705BB186}"/>
              </a:ext>
            </a:extLst>
          </p:cNvPr>
          <p:cNvSpPr txBox="1"/>
          <p:nvPr/>
        </p:nvSpPr>
        <p:spPr>
          <a:xfrm>
            <a:off x="6829863" y="5558529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endParaRPr lang="en-US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4" presetClass="path" presetSubtype="0" repeatCount="2000" accel="29167" decel="708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3.88889E-6 -0.02292 " pathEditMode="relative" rAng="0" ptsTypes="AA">
                                      <p:cBhvr>
                                        <p:cTn id="8" dur="24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00" y="155658"/>
            <a:ext cx="5038829" cy="152074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1787878" y="155658"/>
            <a:ext cx="640080" cy="640080"/>
          </a:xfrm>
          <a:prstGeom prst="ellipse">
            <a:avLst/>
          </a:prstGeom>
          <a:solidFill>
            <a:srgbClr val="812990"/>
          </a:solidFill>
          <a:ln>
            <a:solidFill>
              <a:srgbClr val="812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9345" y="547847"/>
            <a:ext cx="3945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A: What do you want?</a:t>
            </a:r>
          </a:p>
          <a:p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B: I want some yogurt.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A28A702-B01C-4BF3-BA19-29FD201EE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531" y="2337273"/>
            <a:ext cx="2982120" cy="20571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395891-831B-4384-8888-0050EA2EC5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38" y="5142405"/>
            <a:ext cx="704933" cy="6795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BCD0B5-F345-4A6F-B843-2617054050F7}"/>
              </a:ext>
            </a:extLst>
          </p:cNvPr>
          <p:cNvSpPr/>
          <p:nvPr/>
        </p:nvSpPr>
        <p:spPr>
          <a:xfrm>
            <a:off x="2561834" y="5108535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D81273C-0D03-44E4-9B78-EC5FF3A7D6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62" y="5085174"/>
            <a:ext cx="702681" cy="6766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98255FB-FB00-41E0-B176-6060EB221AE8}"/>
              </a:ext>
            </a:extLst>
          </p:cNvPr>
          <p:cNvSpPr/>
          <p:nvPr/>
        </p:nvSpPr>
        <p:spPr>
          <a:xfrm>
            <a:off x="6784843" y="5108535"/>
            <a:ext cx="640080" cy="640080"/>
          </a:xfrm>
          <a:prstGeom prst="rect">
            <a:avLst/>
          </a:prstGeom>
          <a:solidFill>
            <a:schemeClr val="bg1"/>
          </a:solidFill>
          <a:ln w="19050">
            <a:solidFill>
              <a:srgbClr val="F17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173869-CB3E-4745-892F-528E05BE47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r="3730"/>
          <a:stretch/>
        </p:blipFill>
        <p:spPr>
          <a:xfrm>
            <a:off x="1436586" y="2220534"/>
            <a:ext cx="2413520" cy="22905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ECC37E-B8F4-4F64-9093-6D84021B8D90}"/>
              </a:ext>
            </a:extLst>
          </p:cNvPr>
          <p:cNvSpPr txBox="1"/>
          <p:nvPr/>
        </p:nvSpPr>
        <p:spPr>
          <a:xfrm>
            <a:off x="2586118" y="5085220"/>
            <a:ext cx="365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endParaRPr lang="en-US" sz="4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TOON-BOING-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TOON-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4" presetClass="path" presetSubtype="0" repeatCount="2000" accel="29167" decel="708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2.5E-6 -0.02292 " pathEditMode="relative" rAng="0" ptsTypes="AA">
                                      <p:cBhvr>
                                        <p:cTn id="20" dur="24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0" y="306171"/>
            <a:ext cx="659552" cy="7050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525" y="278504"/>
            <a:ext cx="738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Draw a zebra or a zebu. Then ask your friend.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35" y="740169"/>
            <a:ext cx="416621" cy="419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58" y="751291"/>
            <a:ext cx="416622" cy="4081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08296" y="995313"/>
            <a:ext cx="4410842" cy="932149"/>
            <a:chOff x="2280215" y="2256962"/>
            <a:chExt cx="4410842" cy="93214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215" y="2256962"/>
              <a:ext cx="4410842" cy="932149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635366" y="2518275"/>
              <a:ext cx="3700540" cy="523220"/>
              <a:chOff x="3225388" y="1520131"/>
              <a:chExt cx="3700540" cy="52322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25388" y="1520131"/>
                <a:ext cx="3700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Do you like the      ?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5951058" y="1877088"/>
                <a:ext cx="548640" cy="0"/>
              </a:xfrm>
              <a:prstGeom prst="line">
                <a:avLst/>
              </a:prstGeom>
              <a:ln w="28575">
                <a:solidFill>
                  <a:srgbClr val="0F39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/>
          <p:cNvGrpSpPr/>
          <p:nvPr/>
        </p:nvGrpSpPr>
        <p:grpSpPr>
          <a:xfrm>
            <a:off x="427" y="1670431"/>
            <a:ext cx="3700540" cy="932149"/>
            <a:chOff x="327784" y="3225510"/>
            <a:chExt cx="3700540" cy="93214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84" y="3225510"/>
              <a:ext cx="2374710" cy="93214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327784" y="3486823"/>
              <a:ext cx="3700540" cy="523220"/>
              <a:chOff x="3225388" y="1520131"/>
              <a:chExt cx="3700540" cy="52322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225388" y="1520131"/>
                <a:ext cx="3700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Yes,      .       </a:t>
                </a:r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5110692" y="1890737"/>
                <a:ext cx="548640" cy="0"/>
              </a:xfrm>
              <a:prstGeom prst="line">
                <a:avLst/>
              </a:prstGeom>
              <a:ln w="28575">
                <a:solidFill>
                  <a:srgbClr val="0F39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5663437" y="1613583"/>
            <a:ext cx="3700540" cy="932149"/>
            <a:chOff x="4840787" y="3214921"/>
            <a:chExt cx="3700540" cy="93214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587" y="3214921"/>
              <a:ext cx="2374710" cy="932149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4840787" y="3476234"/>
              <a:ext cx="3700540" cy="523220"/>
              <a:chOff x="3225388" y="1520131"/>
              <a:chExt cx="3700540" cy="52322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3225388" y="1520131"/>
                <a:ext cx="37005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2D86"/>
                    </a:solidFill>
                    <a:latin typeface="Comic Sans MS" panose="030F0702030302020204" pitchFamily="66" charset="0"/>
                  </a:rPr>
                  <a:t>No,       .       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5110692" y="1890737"/>
                <a:ext cx="548640" cy="0"/>
              </a:xfrm>
              <a:prstGeom prst="line">
                <a:avLst/>
              </a:prstGeom>
              <a:ln w="28575">
                <a:solidFill>
                  <a:srgbClr val="0F39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32" y="2493125"/>
            <a:ext cx="7299244" cy="436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1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8" y="316081"/>
            <a:ext cx="663117" cy="685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525" y="278504"/>
            <a:ext cx="591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Write the words.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01" y="753718"/>
            <a:ext cx="418888" cy="421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4154112" y="3904718"/>
            <a:ext cx="1355064" cy="4898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49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C110D0-AC6D-47E8-A151-33991ED49868}"/>
              </a:ext>
            </a:extLst>
          </p:cNvPr>
          <p:cNvGrpSpPr/>
          <p:nvPr/>
        </p:nvGrpSpPr>
        <p:grpSpPr>
          <a:xfrm>
            <a:off x="4190068" y="3888036"/>
            <a:ext cx="1223364" cy="523220"/>
            <a:chOff x="4190068" y="3888036"/>
            <a:chExt cx="1223364" cy="523220"/>
          </a:xfrm>
        </p:grpSpPr>
        <p:sp>
          <p:nvSpPr>
            <p:cNvPr id="61" name="TextBox 60"/>
            <p:cNvSpPr txBox="1"/>
            <p:nvPr/>
          </p:nvSpPr>
          <p:spPr>
            <a:xfrm>
              <a:off x="4190068" y="3888036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36A2"/>
                  </a:solidFill>
                  <a:latin typeface="Comic Sans MS" panose="030F0702030302020204" pitchFamily="66" charset="0"/>
                </a:rPr>
                <a:t>z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4491567" y="4263947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720167" y="4263947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81424" y="4263947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230552" y="4259491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ounded Rectangle 75"/>
          <p:cNvSpPr/>
          <p:nvPr/>
        </p:nvSpPr>
        <p:spPr>
          <a:xfrm>
            <a:off x="591395" y="4694985"/>
            <a:ext cx="1754896" cy="4898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49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814D18-B7A0-4D1B-BF41-E3635CEF535D}"/>
              </a:ext>
            </a:extLst>
          </p:cNvPr>
          <p:cNvGrpSpPr/>
          <p:nvPr/>
        </p:nvGrpSpPr>
        <p:grpSpPr>
          <a:xfrm>
            <a:off x="604259" y="4678303"/>
            <a:ext cx="1639095" cy="523220"/>
            <a:chOff x="604259" y="4678303"/>
            <a:chExt cx="1639095" cy="523220"/>
          </a:xfrm>
        </p:grpSpPr>
        <p:sp>
          <p:nvSpPr>
            <p:cNvPr id="80" name="TextBox 79"/>
            <p:cNvSpPr txBox="1"/>
            <p:nvPr/>
          </p:nvSpPr>
          <p:spPr>
            <a:xfrm>
              <a:off x="604259" y="467830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36A2"/>
                  </a:solidFill>
                  <a:latin typeface="Comic Sans MS" panose="030F0702030302020204" pitchFamily="66" charset="0"/>
                </a:rPr>
                <a:t>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3F696F3-907C-42DA-AAB6-351764A946A5}"/>
                </a:ext>
              </a:extLst>
            </p:cNvPr>
            <p:cNvGrpSpPr/>
            <p:nvPr/>
          </p:nvGrpSpPr>
          <p:grpSpPr>
            <a:xfrm>
              <a:off x="887286" y="5049617"/>
              <a:ext cx="1356068" cy="4597"/>
              <a:chOff x="887286" y="5049617"/>
              <a:chExt cx="1356068" cy="4597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887286" y="5054214"/>
                <a:ext cx="182880" cy="0"/>
              </a:xfrm>
              <a:prstGeom prst="line">
                <a:avLst/>
              </a:prstGeom>
              <a:ln w="19050">
                <a:solidFill>
                  <a:srgbClr val="0036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115886" y="5054214"/>
                <a:ext cx="182880" cy="0"/>
              </a:xfrm>
              <a:prstGeom prst="line">
                <a:avLst/>
              </a:prstGeom>
              <a:ln w="19050">
                <a:solidFill>
                  <a:srgbClr val="0036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377143" y="5054214"/>
                <a:ext cx="182880" cy="0"/>
              </a:xfrm>
              <a:prstGeom prst="line">
                <a:avLst/>
              </a:prstGeom>
              <a:ln w="19050">
                <a:solidFill>
                  <a:srgbClr val="0036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605743" y="5054214"/>
                <a:ext cx="182880" cy="0"/>
              </a:xfrm>
              <a:prstGeom prst="line">
                <a:avLst/>
              </a:prstGeom>
              <a:ln w="19050">
                <a:solidFill>
                  <a:srgbClr val="0036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831874" y="5049617"/>
                <a:ext cx="182880" cy="0"/>
              </a:xfrm>
              <a:prstGeom prst="line">
                <a:avLst/>
              </a:prstGeom>
              <a:ln w="19050">
                <a:solidFill>
                  <a:srgbClr val="0036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060474" y="5049617"/>
                <a:ext cx="182880" cy="0"/>
              </a:xfrm>
              <a:prstGeom prst="line">
                <a:avLst/>
              </a:prstGeom>
              <a:ln w="19050">
                <a:solidFill>
                  <a:srgbClr val="0036A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Rounded Rectangle 95"/>
          <p:cNvSpPr/>
          <p:nvPr/>
        </p:nvSpPr>
        <p:spPr>
          <a:xfrm>
            <a:off x="3139764" y="2630496"/>
            <a:ext cx="1515324" cy="4898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49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C7CA5-71C5-4E14-9F30-C292AAD62EC1}"/>
              </a:ext>
            </a:extLst>
          </p:cNvPr>
          <p:cNvGrpSpPr/>
          <p:nvPr/>
        </p:nvGrpSpPr>
        <p:grpSpPr>
          <a:xfrm>
            <a:off x="3152628" y="2613814"/>
            <a:ext cx="1410495" cy="523220"/>
            <a:chOff x="3152628" y="2613814"/>
            <a:chExt cx="1410495" cy="523220"/>
          </a:xfrm>
        </p:grpSpPr>
        <p:sp>
          <p:nvSpPr>
            <p:cNvPr id="97" name="TextBox 96"/>
            <p:cNvSpPr txBox="1"/>
            <p:nvPr/>
          </p:nvSpPr>
          <p:spPr>
            <a:xfrm>
              <a:off x="3152628" y="2613814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36A2"/>
                  </a:solidFill>
                  <a:latin typeface="Comic Sans MS" panose="030F0702030302020204" pitchFamily="66" charset="0"/>
                </a:rPr>
                <a:t>r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3435655" y="2989725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64255" y="2989725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925512" y="2989725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154112" y="2989725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380243" y="2995519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le 71"/>
          <p:cNvSpPr/>
          <p:nvPr/>
        </p:nvSpPr>
        <p:spPr>
          <a:xfrm>
            <a:off x="4702519" y="4964005"/>
            <a:ext cx="1238694" cy="4898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49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FAB450-C3D1-4B91-96D9-67FD47B07040}"/>
              </a:ext>
            </a:extLst>
          </p:cNvPr>
          <p:cNvGrpSpPr/>
          <p:nvPr/>
        </p:nvGrpSpPr>
        <p:grpSpPr>
          <a:xfrm>
            <a:off x="4778719" y="4947323"/>
            <a:ext cx="1025548" cy="523220"/>
            <a:chOff x="4778719" y="4947323"/>
            <a:chExt cx="1025548" cy="523220"/>
          </a:xfrm>
        </p:grpSpPr>
        <p:sp>
          <p:nvSpPr>
            <p:cNvPr id="73" name="TextBox 72"/>
            <p:cNvSpPr txBox="1"/>
            <p:nvPr/>
          </p:nvSpPr>
          <p:spPr>
            <a:xfrm>
              <a:off x="4778719" y="4947323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36A2"/>
                  </a:solidFill>
                  <a:latin typeface="Comic Sans MS" panose="030F0702030302020204" pitchFamily="66" charset="0"/>
                </a:rPr>
                <a:t>c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105284" y="5323234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366541" y="5323234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621387" y="5323234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ounded Rectangle 68"/>
          <p:cNvSpPr/>
          <p:nvPr/>
        </p:nvSpPr>
        <p:spPr>
          <a:xfrm>
            <a:off x="5046605" y="5778363"/>
            <a:ext cx="1515324" cy="4898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49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1CFA62-ED04-4892-A22B-367A222AFE34}"/>
              </a:ext>
            </a:extLst>
          </p:cNvPr>
          <p:cNvGrpSpPr/>
          <p:nvPr/>
        </p:nvGrpSpPr>
        <p:grpSpPr>
          <a:xfrm>
            <a:off x="5059469" y="5761681"/>
            <a:ext cx="1410495" cy="523220"/>
            <a:chOff x="5059469" y="5761681"/>
            <a:chExt cx="1410495" cy="523220"/>
          </a:xfrm>
        </p:grpSpPr>
        <p:sp>
          <p:nvSpPr>
            <p:cNvPr id="70" name="TextBox 69"/>
            <p:cNvSpPr txBox="1"/>
            <p:nvPr/>
          </p:nvSpPr>
          <p:spPr>
            <a:xfrm>
              <a:off x="5059469" y="5761681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36A2"/>
                  </a:solidFill>
                  <a:latin typeface="Comic Sans MS" panose="030F0702030302020204" pitchFamily="66" charset="0"/>
                </a:rPr>
                <a:t>y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5342496" y="6137592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571096" y="6137592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832353" y="6137592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060953" y="6137592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287084" y="6143386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ounded Rectangle 86"/>
          <p:cNvSpPr/>
          <p:nvPr/>
        </p:nvSpPr>
        <p:spPr>
          <a:xfrm>
            <a:off x="7236087" y="5100143"/>
            <a:ext cx="1515324" cy="4898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49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2EC4ED-622E-45F9-B1F0-D67B6328BFAB}"/>
              </a:ext>
            </a:extLst>
          </p:cNvPr>
          <p:cNvGrpSpPr/>
          <p:nvPr/>
        </p:nvGrpSpPr>
        <p:grpSpPr>
          <a:xfrm>
            <a:off x="7230479" y="5083461"/>
            <a:ext cx="1428967" cy="523220"/>
            <a:chOff x="7230479" y="5083461"/>
            <a:chExt cx="1428967" cy="523220"/>
          </a:xfrm>
        </p:grpSpPr>
        <p:sp>
          <p:nvSpPr>
            <p:cNvPr id="88" name="TextBox 87"/>
            <p:cNvSpPr txBox="1"/>
            <p:nvPr/>
          </p:nvSpPr>
          <p:spPr>
            <a:xfrm>
              <a:off x="7230479" y="5083461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36A2"/>
                  </a:solidFill>
                  <a:latin typeface="Comic Sans MS" panose="030F0702030302020204" pitchFamily="66" charset="0"/>
                </a:rPr>
                <a:t>g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7531978" y="5459372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760578" y="5459372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021835" y="5459372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250435" y="5459372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476566" y="5465166"/>
              <a:ext cx="182880" cy="0"/>
            </a:xfrm>
            <a:prstGeom prst="line">
              <a:avLst/>
            </a:prstGeom>
            <a:ln w="19050">
              <a:solidFill>
                <a:srgbClr val="0036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E43B4B39-BCC7-485A-9F85-35D79CEC144F}"/>
              </a:ext>
            </a:extLst>
          </p:cNvPr>
          <p:cNvSpPr txBox="1"/>
          <p:nvPr/>
        </p:nvSpPr>
        <p:spPr>
          <a:xfrm>
            <a:off x="836592" y="4675909"/>
            <a:ext cx="123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6A2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liding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E226EBE-D267-4AB8-9EFD-94C3C73773C6}"/>
              </a:ext>
            </a:extLst>
          </p:cNvPr>
          <p:cNvSpPr txBox="1"/>
          <p:nvPr/>
        </p:nvSpPr>
        <p:spPr>
          <a:xfrm>
            <a:off x="3349559" y="2613814"/>
            <a:ext cx="123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6A2"/>
                </a:solidFill>
                <a:latin typeface="Comic Sans MS" panose="030F0702030302020204" pitchFamily="66" charset="0"/>
              </a:rPr>
              <a:t>r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iding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667B0A1-07BF-454F-A221-BEB47CDE05BF}"/>
              </a:ext>
            </a:extLst>
          </p:cNvPr>
          <p:cNvSpPr txBox="1"/>
          <p:nvPr/>
        </p:nvSpPr>
        <p:spPr>
          <a:xfrm>
            <a:off x="4270482" y="3886119"/>
            <a:ext cx="123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6A2"/>
                </a:solidFill>
                <a:latin typeface="Comic Sans MS" panose="030F0702030302020204" pitchFamily="66" charset="0"/>
              </a:rPr>
              <a:t>z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ebra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84189C-D4E2-4BE1-AFE5-7BBA3E62B727}"/>
              </a:ext>
            </a:extLst>
          </p:cNvPr>
          <p:cNvSpPr txBox="1"/>
          <p:nvPr/>
        </p:nvSpPr>
        <p:spPr>
          <a:xfrm>
            <a:off x="4866102" y="4952804"/>
            <a:ext cx="98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6A2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ake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BB1BE1C-82E2-4467-A2C5-3633FB423B24}"/>
              </a:ext>
            </a:extLst>
          </p:cNvPr>
          <p:cNvSpPr txBox="1"/>
          <p:nvPr/>
        </p:nvSpPr>
        <p:spPr>
          <a:xfrm>
            <a:off x="5196724" y="5761681"/>
            <a:ext cx="1376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6A2"/>
                </a:solidFill>
                <a:latin typeface="Comic Sans MS" panose="030F0702030302020204" pitchFamily="66" charset="0"/>
              </a:rPr>
              <a:t>y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ogurt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AECC1D5-30B2-4FB8-A0CE-B4CDCCD46700}"/>
              </a:ext>
            </a:extLst>
          </p:cNvPr>
          <p:cNvSpPr txBox="1"/>
          <p:nvPr/>
        </p:nvSpPr>
        <p:spPr>
          <a:xfrm>
            <a:off x="7354304" y="5066780"/>
            <a:ext cx="139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6A2"/>
                </a:solidFill>
                <a:latin typeface="Comic Sans MS" panose="030F0702030302020204" pitchFamily="66" charset="0"/>
              </a:rPr>
              <a:t>g</a:t>
            </a:r>
            <a:r>
              <a:rPr 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rapes</a:t>
            </a:r>
          </a:p>
        </p:txBody>
      </p:sp>
    </p:spTree>
    <p:extLst>
      <p:ext uri="{BB962C8B-B14F-4D97-AF65-F5344CB8AC3E}">
        <p14:creationId xmlns:p14="http://schemas.microsoft.com/office/powerpoint/2010/main" val="315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6" grpId="0"/>
      <p:bldP spid="107" grpId="0"/>
      <p:bldP spid="108" grpId="0"/>
      <p:bldP spid="109" grpId="0"/>
      <p:bldP spid="1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</TotalTime>
  <Words>129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thư đao</cp:lastModifiedBy>
  <cp:revision>45</cp:revision>
  <dcterms:created xsi:type="dcterms:W3CDTF">2021-02-24T03:33:59Z</dcterms:created>
  <dcterms:modified xsi:type="dcterms:W3CDTF">2025-03-27T15:45:03Z</dcterms:modified>
</cp:coreProperties>
</file>