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activeX/activeX1.xml" ContentType="application/vnd.ms-office.activeX+xml"/>
  <Override PartName="/ppt/activeX/activeX2.xml" ContentType="application/vnd.ms-office.activeX+xml"/>
  <Override PartName="/ppt/notesSlides/notesSlide1.xml" ContentType="application/vnd.openxmlformats-officedocument.presentationml.notesSlide+xml"/>
  <Override PartName="/ppt/ink/ink2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78" r:id="rId3"/>
    <p:sldId id="410" r:id="rId4"/>
    <p:sldId id="257" r:id="rId5"/>
    <p:sldId id="449" r:id="rId6"/>
    <p:sldId id="470" r:id="rId7"/>
    <p:sldId id="478" r:id="rId8"/>
    <p:sldId id="479" r:id="rId9"/>
    <p:sldId id="480" r:id="rId10"/>
    <p:sldId id="481" r:id="rId11"/>
    <p:sldId id="482" r:id="rId12"/>
    <p:sldId id="483" r:id="rId13"/>
    <p:sldId id="484" r:id="rId14"/>
    <p:sldId id="431" r:id="rId15"/>
    <p:sldId id="442" r:id="rId16"/>
    <p:sldId id="443" r:id="rId17"/>
    <p:sldId id="459" r:id="rId18"/>
    <p:sldId id="485" r:id="rId19"/>
    <p:sldId id="48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FF66FF"/>
    <a:srgbClr val="FFFF00"/>
    <a:srgbClr val="FFCC00"/>
    <a:srgbClr val="FFFF66"/>
    <a:srgbClr val="00FF99"/>
    <a:srgbClr val="FFFFFF"/>
    <a:srgbClr val="0000CC"/>
    <a:srgbClr val="0033C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327" autoAdjust="0"/>
  </p:normalViewPr>
  <p:slideViewPr>
    <p:cSldViewPr snapToGrid="0">
      <p:cViewPr varScale="1">
        <p:scale>
          <a:sx n="54" d="100"/>
          <a:sy n="54" d="100"/>
        </p:scale>
        <p:origin x="10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1-25T11:08:57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312139-F68C-49BC-A563-C055EAFB51D9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DA761-9DC0-47F8-9055-380C8A563A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0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2 teams..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team chooses one jar mug of juice to go to the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 the right option.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Click the ‘score’ mug to get back to the menu for pupils to choose another question.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Pupils continue their turns until there is no mug of juice left. 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team who gets the most points is the winner.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880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pupils look, read and choose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correct picture to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lead the food eater to the food or drink.</a:t>
            </a:r>
          </a:p>
          <a:p>
            <a:pPr marL="171450" indent="-171450" rtl="0" fontAlgn="base">
              <a:buFont typeface="Arial" panose="020B0604020202020204" pitchFamily="34" charset="0"/>
              <a:buChar char="•"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game is just for fun.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594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Look</a:t>
            </a:r>
            <a:r>
              <a:rPr lang="en-US" baseline="0" dirty="0"/>
              <a:t> at the sentence then choose the right picture of the food or drinks.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78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7390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8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6885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82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1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196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68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84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ADA761-9DC0-47F8-9055-380C8A563A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628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A1E-ECD6-4493-9838-A59998E5C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7DC42-AF43-4377-920E-F88E4FE426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B6B5A-0AC3-4A55-A0C1-C0C03625F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FA9DA4-659A-444F-AA5B-20015D5B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8E232-4827-4E5F-AD15-439E5FA28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26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E05C4-F6A0-4B7D-9F04-1E2DFD170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A3008-3543-4209-8A75-5A6E5DD0F6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93FCD-7880-4605-9CDA-09D5CBFB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820856-2393-45B2-8E7E-6FAC84E88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EB154-C14E-4DD1-9190-E8BFE71F4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8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E4E60C-66BE-442F-A146-6DCDD27AD8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99BE3E-31FA-46A9-9A32-052581BD8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44D5-B8A7-47F4-9F48-76782A131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67BD8-643B-4291-BC5F-84D909450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E9645C-A05A-498B-8273-313281E07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701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2260067" y="3109367"/>
            <a:ext cx="7672000" cy="143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5332228" y="1682167"/>
            <a:ext cx="150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4204200" y="4481033"/>
            <a:ext cx="37836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3859558" y="450900"/>
            <a:ext cx="248055" cy="275216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flipH="1">
            <a:off x="8058545" y="4621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2334329" y="8731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10667951" y="2796081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11150738" y="41364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8768170" y="5197454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4306467" y="5532422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10908290" y="58000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8894259" y="63636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3"/>
          <p:cNvSpPr/>
          <p:nvPr/>
        </p:nvSpPr>
        <p:spPr>
          <a:xfrm flipH="1">
            <a:off x="1630766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3"/>
          <p:cNvSpPr/>
          <p:nvPr/>
        </p:nvSpPr>
        <p:spPr>
          <a:xfrm flipH="1">
            <a:off x="10107945" y="1830608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3"/>
          <p:cNvSpPr/>
          <p:nvPr/>
        </p:nvSpPr>
        <p:spPr>
          <a:xfrm flipH="1">
            <a:off x="2900405" y="1893118"/>
            <a:ext cx="143457" cy="127765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3"/>
          <p:cNvSpPr/>
          <p:nvPr/>
        </p:nvSpPr>
        <p:spPr>
          <a:xfrm flipH="1">
            <a:off x="480005" y="25874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3"/>
          <p:cNvSpPr/>
          <p:nvPr/>
        </p:nvSpPr>
        <p:spPr>
          <a:xfrm flipH="1">
            <a:off x="1242657" y="3746334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8963851" y="3610"/>
            <a:ext cx="3231764" cy="322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9733" y="720000"/>
            <a:ext cx="1793400" cy="12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97234" y="4669768"/>
            <a:ext cx="3069533" cy="1468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7338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21641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602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590769" y="-1777611"/>
            <a:ext cx="1328267" cy="2914713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9221825" y="6328437"/>
            <a:ext cx="207595" cy="92796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4"/>
          <p:cNvSpPr/>
          <p:nvPr/>
        </p:nvSpPr>
        <p:spPr>
          <a:xfrm rot="5400000">
            <a:off x="11478096" y="5629896"/>
            <a:ext cx="130229" cy="187949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4"/>
          <p:cNvSpPr/>
          <p:nvPr/>
        </p:nvSpPr>
        <p:spPr>
          <a:xfrm>
            <a:off x="11108317" y="3232623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4"/>
          <p:cNvSpPr/>
          <p:nvPr/>
        </p:nvSpPr>
        <p:spPr>
          <a:xfrm>
            <a:off x="9791733" y="797451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66791" y="354824"/>
            <a:ext cx="1671000" cy="1136733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11524552" y="2311152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10786093" y="6072481"/>
            <a:ext cx="133192" cy="131057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7698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52290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7356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879833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6576099" y="5108733"/>
            <a:ext cx="37360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879833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6576099" y="4648200"/>
            <a:ext cx="3736000" cy="59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4760159" y="6363636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5"/>
          <p:cNvSpPr/>
          <p:nvPr/>
        </p:nvSpPr>
        <p:spPr>
          <a:xfrm rot="5400000">
            <a:off x="658801" y="4186738"/>
            <a:ext cx="126800" cy="987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/>
          <p:nvPr/>
        </p:nvSpPr>
        <p:spPr>
          <a:xfrm rot="5400000">
            <a:off x="930184" y="5540810"/>
            <a:ext cx="210167" cy="15051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5"/>
          <p:cNvSpPr/>
          <p:nvPr/>
        </p:nvSpPr>
        <p:spPr>
          <a:xfrm rot="5400000">
            <a:off x="10444315" y="598161"/>
            <a:ext cx="138731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1110563" y="168564"/>
            <a:ext cx="3665528" cy="173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9920271" y="4923399"/>
            <a:ext cx="3665528" cy="173084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11427235" y="12919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10936278" y="20467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/>
          <p:nvPr/>
        </p:nvSpPr>
        <p:spPr>
          <a:xfrm rot="1746969">
            <a:off x="10637095" y="3697614"/>
            <a:ext cx="130229" cy="18795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>
            <a:off x="1158711" y="2953675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95033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764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A98E1-0A43-4E5C-AA8B-A9FAB5D46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FFEE-B608-4582-BD58-A9186559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1F201-91A3-4D98-85BA-344078580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D7FCF-AB8A-40DA-9FEB-A1AD42BF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3DFEBF-3300-4E0A-8351-EFEFC277F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320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7350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41036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3053400" y="4568900"/>
            <a:ext cx="6085200" cy="5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944167" y="1584133"/>
            <a:ext cx="8303600" cy="23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502007" y="4437121"/>
            <a:ext cx="124231" cy="174593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7754627" y="999537"/>
            <a:ext cx="207588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4"/>
          <p:cNvSpPr/>
          <p:nvPr/>
        </p:nvSpPr>
        <p:spPr>
          <a:xfrm rot="5400000">
            <a:off x="905336" y="3750738"/>
            <a:ext cx="126799" cy="98796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14"/>
          <p:cNvSpPr/>
          <p:nvPr/>
        </p:nvSpPr>
        <p:spPr>
          <a:xfrm rot="5400000">
            <a:off x="1064419" y="5414343"/>
            <a:ext cx="210164" cy="15051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14"/>
          <p:cNvSpPr/>
          <p:nvPr/>
        </p:nvSpPr>
        <p:spPr>
          <a:xfrm rot="5400000">
            <a:off x="10827049" y="1421594"/>
            <a:ext cx="138728" cy="10494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14"/>
          <p:cNvSpPr/>
          <p:nvPr/>
        </p:nvSpPr>
        <p:spPr>
          <a:xfrm rot="684224">
            <a:off x="7474662" y="5627840"/>
            <a:ext cx="114012" cy="2288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14"/>
          <p:cNvSpPr/>
          <p:nvPr/>
        </p:nvSpPr>
        <p:spPr>
          <a:xfrm rot="1747020">
            <a:off x="4205694" y="626014"/>
            <a:ext cx="130228" cy="187948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11552126" y="4063252"/>
            <a:ext cx="207589" cy="92793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14"/>
          <p:cNvSpPr/>
          <p:nvPr/>
        </p:nvSpPr>
        <p:spPr>
          <a:xfrm>
            <a:off x="575800" y="1877618"/>
            <a:ext cx="186883" cy="25147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6" name="Google Shape;266;p14"/>
          <p:cNvSpPr/>
          <p:nvPr/>
        </p:nvSpPr>
        <p:spPr>
          <a:xfrm>
            <a:off x="9006211" y="6137993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7" name="Google Shape;267;p14"/>
          <p:cNvSpPr/>
          <p:nvPr/>
        </p:nvSpPr>
        <p:spPr>
          <a:xfrm rot="198691">
            <a:off x="10620274" y="4022354"/>
            <a:ext cx="124233" cy="174597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75833" y="5139967"/>
            <a:ext cx="2802933" cy="190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10461180" y="-838950"/>
            <a:ext cx="4787873" cy="25565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5547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603000" y="3875600"/>
            <a:ext cx="8986000" cy="6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911100" y="2488767"/>
            <a:ext cx="8370000" cy="13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5819811" y="-1033259"/>
            <a:ext cx="1347535" cy="4556540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827863" y="47581"/>
            <a:ext cx="124236" cy="17460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80315" y="1975053"/>
            <a:ext cx="126808" cy="988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15"/>
          <p:cNvSpPr/>
          <p:nvPr/>
        </p:nvSpPr>
        <p:spPr>
          <a:xfrm rot="2871790">
            <a:off x="854908" y="2665517"/>
            <a:ext cx="210179" cy="15052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" name="Google Shape;284;p15"/>
          <p:cNvSpPr/>
          <p:nvPr/>
        </p:nvSpPr>
        <p:spPr>
          <a:xfrm rot="2871884">
            <a:off x="1193761" y="587357"/>
            <a:ext cx="138739" cy="104947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15"/>
          <p:cNvSpPr/>
          <p:nvPr/>
        </p:nvSpPr>
        <p:spPr>
          <a:xfrm rot="2871884">
            <a:off x="2084590" y="308233"/>
            <a:ext cx="114020" cy="228825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6678919" y="5838708"/>
            <a:ext cx="163071" cy="128411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7319270" y="5006217"/>
            <a:ext cx="113913" cy="10788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4925276" y="5168417"/>
            <a:ext cx="185809" cy="136137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7262339" y="5608215"/>
            <a:ext cx="134077" cy="171312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5274448" y="5696483"/>
            <a:ext cx="133193" cy="131060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10865838" y="2688321"/>
            <a:ext cx="435577" cy="939956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1085915" y="3382597"/>
            <a:ext cx="207608" cy="928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302" y="4872802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71400" y="802834"/>
            <a:ext cx="3069533" cy="146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9367" y="5166267"/>
            <a:ext cx="4446600" cy="30247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1256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3175192" y="-1867183"/>
            <a:ext cx="5667397" cy="1111436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11409866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5" name="Google Shape;665;p30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6" name="Google Shape;666;p30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30"/>
          <p:cNvSpPr/>
          <p:nvPr/>
        </p:nvSpPr>
        <p:spPr>
          <a:xfrm>
            <a:off x="1637845" y="30324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804767" y="304983"/>
            <a:ext cx="2150467" cy="1462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858234" y="5974836"/>
            <a:ext cx="2617633" cy="137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2160988" y="607593"/>
            <a:ext cx="3987101" cy="2128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7888484" y="5218073"/>
            <a:ext cx="6119041" cy="2889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4433" y="-208499"/>
            <a:ext cx="1199667" cy="81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0520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3615" y="3629843"/>
            <a:ext cx="3231764" cy="32245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3266356" y="-1867183"/>
            <a:ext cx="5667397" cy="1111436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451710" y="3818557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1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1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1"/>
          <p:cNvSpPr/>
          <p:nvPr/>
        </p:nvSpPr>
        <p:spPr>
          <a:xfrm>
            <a:off x="1034945" y="7930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20469" y="-1416311"/>
            <a:ext cx="1328267" cy="291471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96491" y="716124"/>
            <a:ext cx="1671000" cy="11367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05009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2369911" y="-970738"/>
            <a:ext cx="5286533" cy="8940607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2097744" y="1834090"/>
            <a:ext cx="247369" cy="392767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2"/>
          <p:cNvSpPr/>
          <p:nvPr/>
        </p:nvSpPr>
        <p:spPr>
          <a:xfrm>
            <a:off x="9970002" y="1576221"/>
            <a:ext cx="142772" cy="191676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2"/>
          <p:cNvSpPr/>
          <p:nvPr/>
        </p:nvSpPr>
        <p:spPr>
          <a:xfrm>
            <a:off x="5414445" y="720009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2"/>
          <p:cNvSpPr/>
          <p:nvPr/>
        </p:nvSpPr>
        <p:spPr>
          <a:xfrm>
            <a:off x="10958911" y="4190342"/>
            <a:ext cx="188252" cy="252791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70883" y="-754765"/>
            <a:ext cx="869467" cy="269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718" y="387784"/>
            <a:ext cx="1645167" cy="1119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0472768" y="4939902"/>
            <a:ext cx="2617633" cy="13758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13406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267D85-95B6-A333-3567-1A89F952CC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80EA7-0A80-8680-1DEF-A807C6E2F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46759" y="5461156"/>
            <a:ext cx="472480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7303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D3053-C92F-427A-8B13-0B83C7E88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35E702-8CA4-4F76-874E-96867236C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8C654E-AAA0-4943-984A-E1AFEED1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0C0B2-363B-4789-B654-D63E872B3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3F4379-E5EB-445A-B0EB-815C77EED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8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6C26D-C897-4802-A8E4-FF627310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07952-9625-41A2-8686-642996CA1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2C1EEF-A6E6-4D3F-96B4-BA3654DDE8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F22176-E3A6-4DEE-9B7B-AA3B27D0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5A3A8-990A-43A4-8A7A-E83A98DEC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71FC0-FD68-4822-9349-7ED3B96C5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63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7B8-D411-4799-BC47-B7ED30E67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A7D53-76E2-4CDD-B64D-3AC8DDDCB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26CA3-9436-4482-A8BC-E4B26412A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745B53-3897-4368-B02A-48BB09E6C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464099-542D-4224-BA26-E94745395D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59529D-8D1F-4C91-B869-FAA2D77B9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C0CF99-A3B0-4014-99CC-46AF619C0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9CABCC-4D84-47F2-9CF9-2EB0B0E2E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339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2DBA7-F566-4D5B-BD1D-D091A03C9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EED315-716D-4DF6-A612-ED54FF3C54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6500D-83DF-448E-A5C4-73DC157D7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EE3385-750C-48FA-B589-081F88F0C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2B19D-5379-40B4-9428-7E6A7FEB6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8FC63C-2646-42A3-8933-0B252B33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39C92C-8775-4375-8D68-14106B9F2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3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6D759-81BC-4483-9A5C-EB273DD1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A9A3F-C082-4DDC-B1DF-32E9EF8890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2EFD1-F078-48EE-892A-B0A0F6E58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B445D-3C6E-4628-BCA1-A28433B23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85BDBD-B4DC-474F-94A5-54393EAC8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2CC648-F0A4-4EF3-A6DE-75CC825A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19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BA1B-531A-41CD-8704-7AD29AB52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62C6A4-D990-48D0-9D48-25936A3BB6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DAFED-8FFE-480B-BEA1-6FFDCFDAB0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6004A-858D-4EA1-9E82-E37C044CC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55515-D97B-48E4-95B6-B820DB669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352AC-9D2B-4EB2-B3D6-BA858CE3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77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F7D21B-0821-46EC-A4C0-9100FF9F5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C68DB-A6EB-424D-B575-F7C5E9D6B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E0C130-A828-42C6-89FB-437006F08B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CF1D7-ED57-45EF-B1CA-4BD9810B426F}" type="datetimeFigureOut">
              <a:rPr lang="en-US" smtClean="0"/>
              <a:t>3/27/2025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C2663-8F02-415B-9428-610F362BFC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BE147-7DDB-4F32-8D98-1C31667CD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FED5-99B3-410F-A019-6BE3429CE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8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5400000">
            <a:off x="2863233" y="-2438818"/>
            <a:ext cx="6465535" cy="117356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02706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hyperlink" Target="https://www.facebook.com/msphampowerpoint" TargetMode="External"/><Relationship Id="rId18" Type="http://schemas.openxmlformats.org/officeDocument/2006/relationships/image" Target="../media/image27.svg"/><Relationship Id="rId3" Type="http://schemas.openxmlformats.org/officeDocument/2006/relationships/image" Target="../media/image13.sv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17" Type="http://schemas.openxmlformats.org/officeDocument/2006/relationships/image" Target="../media/image26.png"/><Relationship Id="rId2" Type="http://schemas.openxmlformats.org/officeDocument/2006/relationships/image" Target="../media/image12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svg"/><Relationship Id="rId15" Type="http://schemas.openxmlformats.org/officeDocument/2006/relationships/image" Target="../media/image24.png"/><Relationship Id="rId10" Type="http://schemas.openxmlformats.org/officeDocument/2006/relationships/image" Target="../media/image20.sv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78.png"/><Relationship Id="rId18" Type="http://schemas.openxmlformats.org/officeDocument/2006/relationships/image" Target="../media/image46.png"/><Relationship Id="rId26" Type="http://schemas.openxmlformats.org/officeDocument/2006/relationships/image" Target="../media/image62.png"/><Relationship Id="rId3" Type="http://schemas.openxmlformats.org/officeDocument/2006/relationships/audio" Target="../media/audio1.wav"/><Relationship Id="rId21" Type="http://schemas.openxmlformats.org/officeDocument/2006/relationships/image" Target="../media/image49.png"/><Relationship Id="rId7" Type="http://schemas.microsoft.com/office/2007/relationships/hdphoto" Target="../media/hdphoto1.wdp"/><Relationship Id="rId12" Type="http://schemas.openxmlformats.org/officeDocument/2006/relationships/image" Target="../media/image60.png"/><Relationship Id="rId17" Type="http://schemas.openxmlformats.org/officeDocument/2006/relationships/image" Target="../media/image45.png"/><Relationship Id="rId25" Type="http://schemas.openxmlformats.org/officeDocument/2006/relationships/slide" Target="slide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59.png"/><Relationship Id="rId24" Type="http://schemas.openxmlformats.org/officeDocument/2006/relationships/image" Target="../media/image54.png"/><Relationship Id="rId5" Type="http://schemas.openxmlformats.org/officeDocument/2006/relationships/image" Target="../media/image75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microsoft.com/office/2007/relationships/hdphoto" Target="../media/hdphoto2.wdp"/><Relationship Id="rId10" Type="http://schemas.openxmlformats.org/officeDocument/2006/relationships/image" Target="../media/image77.png"/><Relationship Id="rId19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openxmlformats.org/officeDocument/2006/relationships/image" Target="../media/image57.png"/><Relationship Id="rId14" Type="http://schemas.openxmlformats.org/officeDocument/2006/relationships/image" Target="../media/image66.png"/><Relationship Id="rId22" Type="http://schemas.openxmlformats.org/officeDocument/2006/relationships/image" Target="../media/image50.png"/><Relationship Id="rId27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9.png"/><Relationship Id="rId18" Type="http://schemas.openxmlformats.org/officeDocument/2006/relationships/image" Target="../media/image44.png"/><Relationship Id="rId26" Type="http://schemas.openxmlformats.org/officeDocument/2006/relationships/image" Target="../media/image58.png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image" Target="../media/image65.png"/><Relationship Id="rId12" Type="http://schemas.openxmlformats.org/officeDocument/2006/relationships/image" Target="../media/image57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9.jpeg"/><Relationship Id="rId20" Type="http://schemas.openxmlformats.org/officeDocument/2006/relationships/image" Target="../media/image4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24" Type="http://schemas.openxmlformats.org/officeDocument/2006/relationships/image" Target="../media/image50.png"/><Relationship Id="rId5" Type="http://schemas.openxmlformats.org/officeDocument/2006/relationships/image" Target="../media/image68.png"/><Relationship Id="rId15" Type="http://schemas.openxmlformats.org/officeDocument/2006/relationships/image" Target="../media/image61.png"/><Relationship Id="rId23" Type="http://schemas.openxmlformats.org/officeDocument/2006/relationships/image" Target="../media/image49.png"/><Relationship Id="rId28" Type="http://schemas.openxmlformats.org/officeDocument/2006/relationships/image" Target="../media/image62.png"/><Relationship Id="rId10" Type="http://schemas.microsoft.com/office/2007/relationships/hdphoto" Target="../media/hdphoto1.wdp"/><Relationship Id="rId19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48.png"/><Relationship Id="rId27" Type="http://schemas.openxmlformats.org/officeDocument/2006/relationships/slide" Target="slide4.xml"/><Relationship Id="rId30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image" Target="../media/image44.png"/><Relationship Id="rId26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microsoft.com/office/2007/relationships/hdphoto" Target="../media/hdphoto3.wdp"/><Relationship Id="rId12" Type="http://schemas.openxmlformats.org/officeDocument/2006/relationships/image" Target="../media/image59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jpeg"/><Relationship Id="rId20" Type="http://schemas.openxmlformats.org/officeDocument/2006/relationships/image" Target="../media/image4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8.png"/><Relationship Id="rId24" Type="http://schemas.openxmlformats.org/officeDocument/2006/relationships/image" Target="../media/image50.png"/><Relationship Id="rId5" Type="http://schemas.openxmlformats.org/officeDocument/2006/relationships/image" Target="../media/image53.png"/><Relationship Id="rId15" Type="http://schemas.openxmlformats.org/officeDocument/2006/relationships/image" Target="../media/image73.png"/><Relationship Id="rId23" Type="http://schemas.openxmlformats.org/officeDocument/2006/relationships/image" Target="../media/image49.png"/><Relationship Id="rId28" Type="http://schemas.openxmlformats.org/officeDocument/2006/relationships/image" Target="../media/image80.png"/><Relationship Id="rId10" Type="http://schemas.openxmlformats.org/officeDocument/2006/relationships/image" Target="../media/image56.png"/><Relationship Id="rId19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61.png"/><Relationship Id="rId22" Type="http://schemas.openxmlformats.org/officeDocument/2006/relationships/image" Target="../media/image48.png"/><Relationship Id="rId27" Type="http://schemas.openxmlformats.org/officeDocument/2006/relationships/image" Target="../media/image62.png"/><Relationship Id="rId30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33" Type="http://schemas.openxmlformats.org/officeDocument/2006/relationships/image" Target="../media/image84.png"/><Relationship Id="rId2" Type="http://schemas.openxmlformats.org/officeDocument/2006/relationships/audio" Target="../media/media1.mp3"/><Relationship Id="rId29" Type="http://schemas.openxmlformats.org/officeDocument/2006/relationships/slide" Target="slide3.xml"/><Relationship Id="rId1" Type="http://schemas.microsoft.com/office/2007/relationships/media" Target="../media/media1.mp3"/><Relationship Id="rId32" Type="http://schemas.openxmlformats.org/officeDocument/2006/relationships/image" Target="../media/image83.png"/><Relationship Id="rId28" Type="http://schemas.openxmlformats.org/officeDocument/2006/relationships/image" Target="../media/image81.jpeg"/><Relationship Id="rId31" Type="http://schemas.microsoft.com/office/2007/relationships/hdphoto" Target="../media/hdphoto4.wdp"/><Relationship Id="rId4" Type="http://schemas.openxmlformats.org/officeDocument/2006/relationships/customXml" Target="../ink/ink3.xml"/><Relationship Id="rId27" Type="http://schemas.openxmlformats.org/officeDocument/2006/relationships/image" Target="../media/image250.png"/><Relationship Id="rId30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ustomXml" Target="../ink/ink4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85.png"/><Relationship Id="rId28" Type="http://schemas.openxmlformats.org/officeDocument/2006/relationships/image" Target="../media/image81.jpeg"/><Relationship Id="rId31" Type="http://schemas.microsoft.com/office/2007/relationships/hdphoto" Target="../media/hdphoto4.wdp"/><Relationship Id="rId27" Type="http://schemas.openxmlformats.org/officeDocument/2006/relationships/image" Target="../media/image250.png"/><Relationship Id="rId30" Type="http://schemas.openxmlformats.org/officeDocument/2006/relationships/image" Target="../media/image8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ustomXml" Target="../ink/ink5.xml"/><Relationship Id="rId29" Type="http://schemas.openxmlformats.org/officeDocument/2006/relationships/slide" Target="slide3.xml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86.png"/><Relationship Id="rId28" Type="http://schemas.openxmlformats.org/officeDocument/2006/relationships/image" Target="../media/image81.jpeg"/><Relationship Id="rId31" Type="http://schemas.microsoft.com/office/2007/relationships/hdphoto" Target="../media/hdphoto4.wdp"/><Relationship Id="rId27" Type="http://schemas.openxmlformats.org/officeDocument/2006/relationships/image" Target="../media/image250.png"/><Relationship Id="rId30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13" Type="http://schemas.openxmlformats.org/officeDocument/2006/relationships/slide" Target="slide3.xml"/><Relationship Id="rId3" Type="http://schemas.openxmlformats.org/officeDocument/2006/relationships/image" Target="../media/image87.png"/><Relationship Id="rId7" Type="http://schemas.openxmlformats.org/officeDocument/2006/relationships/image" Target="../media/image91.jpeg"/><Relationship Id="rId12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11" Type="http://schemas.openxmlformats.org/officeDocument/2006/relationships/image" Target="../media/image95.gif"/><Relationship Id="rId5" Type="http://schemas.openxmlformats.org/officeDocument/2006/relationships/image" Target="../media/image89.jpeg"/><Relationship Id="rId15" Type="http://schemas.microsoft.com/office/2007/relationships/hdphoto" Target="../media/hdphoto4.wdp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jpg"/><Relationship Id="rId1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29" Type="http://schemas.openxmlformats.org/officeDocument/2006/relationships/slide" Target="slide13.xml"/><Relationship Id="rId1" Type="http://schemas.openxmlformats.org/officeDocument/2006/relationships/slideLayout" Target="../slideLayouts/slideLayout7.xml"/><Relationship Id="rId32" Type="http://schemas.openxmlformats.org/officeDocument/2006/relationships/slide" Target="slide16.xml"/><Relationship Id="rId28" Type="http://schemas.openxmlformats.org/officeDocument/2006/relationships/slide" Target="slide4.xml"/><Relationship Id="rId31" Type="http://schemas.openxmlformats.org/officeDocument/2006/relationships/slide" Target="slide15.xml"/><Relationship Id="rId27" Type="http://schemas.openxmlformats.org/officeDocument/2006/relationships/image" Target="../media/image250.png"/><Relationship Id="rId30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5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9.png"/><Relationship Id="rId7" Type="http://schemas.openxmlformats.org/officeDocument/2006/relationships/image" Target="../media/image20.emf"/><Relationship Id="rId12" Type="http://schemas.openxmlformats.org/officeDocument/2006/relationships/slide" Target="slide7.xml"/><Relationship Id="rId17" Type="http://schemas.openxmlformats.org/officeDocument/2006/relationships/image" Target="../media/image37.png"/><Relationship Id="rId25" Type="http://schemas.openxmlformats.org/officeDocument/2006/relationships/image" Target="../media/image42.wmf"/><Relationship Id="rId2" Type="http://schemas.openxmlformats.org/officeDocument/2006/relationships/control" Target="../activeX/activeX2.xml"/><Relationship Id="rId16" Type="http://schemas.openxmlformats.org/officeDocument/2006/relationships/slide" Target="slide9.xml"/><Relationship Id="rId20" Type="http://schemas.openxmlformats.org/officeDocument/2006/relationships/slide" Target="slide11.xml"/><Relationship Id="rId1" Type="http://schemas.openxmlformats.org/officeDocument/2006/relationships/control" Target="../activeX/activeX1.xml"/><Relationship Id="rId11" Type="http://schemas.openxmlformats.org/officeDocument/2006/relationships/image" Target="../media/image34.png"/><Relationship Id="rId24" Type="http://schemas.openxmlformats.org/officeDocument/2006/relationships/image" Target="../media/image41.wmf"/><Relationship Id="rId5" Type="http://schemas.openxmlformats.org/officeDocument/2006/relationships/customXml" Target="../ink/ink2.xml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openxmlformats.org/officeDocument/2006/relationships/slide" Target="slide6.xml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slide" Target="slide8.xml"/><Relationship Id="rId22" Type="http://schemas.openxmlformats.org/officeDocument/2006/relationships/slide" Target="slide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image" Target="../media/image57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.png"/><Relationship Id="rId20" Type="http://schemas.openxmlformats.org/officeDocument/2006/relationships/image" Target="../media/image56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0.png"/><Relationship Id="rId5" Type="http://schemas.openxmlformats.org/officeDocument/2006/relationships/audio" Target="../media/audio3.wav"/><Relationship Id="rId15" Type="http://schemas.openxmlformats.org/officeDocument/2006/relationships/image" Target="../media/image52.png"/><Relationship Id="rId23" Type="http://schemas.openxmlformats.org/officeDocument/2006/relationships/image" Target="../media/image59.png"/><Relationship Id="rId28" Type="http://schemas.openxmlformats.org/officeDocument/2006/relationships/image" Target="../media/image63.png"/><Relationship Id="rId10" Type="http://schemas.openxmlformats.org/officeDocument/2006/relationships/image" Target="../media/image47.png"/><Relationship Id="rId19" Type="http://schemas.microsoft.com/office/2007/relationships/hdphoto" Target="../media/hdphoto1.wdp"/><Relationship Id="rId4" Type="http://schemas.openxmlformats.org/officeDocument/2006/relationships/audio" Target="../media/audio2.wav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8.png"/><Relationship Id="rId27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18" Type="http://schemas.openxmlformats.org/officeDocument/2006/relationships/image" Target="../media/image46.png"/><Relationship Id="rId26" Type="http://schemas.openxmlformats.org/officeDocument/2006/relationships/image" Target="../media/image62.png"/><Relationship Id="rId3" Type="http://schemas.openxmlformats.org/officeDocument/2006/relationships/audio" Target="../media/audio1.wav"/><Relationship Id="rId21" Type="http://schemas.openxmlformats.org/officeDocument/2006/relationships/image" Target="../media/image49.png"/><Relationship Id="rId7" Type="http://schemas.microsoft.com/office/2007/relationships/hdphoto" Target="../media/hdphoto3.wdp"/><Relationship Id="rId12" Type="http://schemas.openxmlformats.org/officeDocument/2006/relationships/image" Target="../media/image60.png"/><Relationship Id="rId17" Type="http://schemas.openxmlformats.org/officeDocument/2006/relationships/image" Target="../media/image45.png"/><Relationship Id="rId25" Type="http://schemas.openxmlformats.org/officeDocument/2006/relationships/slide" Target="slide4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9.png"/><Relationship Id="rId24" Type="http://schemas.openxmlformats.org/officeDocument/2006/relationships/image" Target="../media/image56.png"/><Relationship Id="rId5" Type="http://schemas.openxmlformats.org/officeDocument/2006/relationships/image" Target="../media/image64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63.png"/><Relationship Id="rId10" Type="http://schemas.openxmlformats.org/officeDocument/2006/relationships/image" Target="../media/image58.png"/><Relationship Id="rId19" Type="http://schemas.openxmlformats.org/officeDocument/2006/relationships/image" Target="../media/image47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66.png"/><Relationship Id="rId22" Type="http://schemas.openxmlformats.org/officeDocument/2006/relationships/image" Target="../media/image50.png"/><Relationship Id="rId27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8.png"/><Relationship Id="rId18" Type="http://schemas.openxmlformats.org/officeDocument/2006/relationships/image" Target="../media/image44.png"/><Relationship Id="rId26" Type="http://schemas.openxmlformats.org/officeDocument/2006/relationships/image" Target="../media/image70.png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image" Target="../media/image65.png"/><Relationship Id="rId12" Type="http://schemas.openxmlformats.org/officeDocument/2006/relationships/image" Target="../media/image57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9.jpeg"/><Relationship Id="rId20" Type="http://schemas.openxmlformats.org/officeDocument/2006/relationships/image" Target="../media/image46.png"/><Relationship Id="rId29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24" Type="http://schemas.openxmlformats.org/officeDocument/2006/relationships/image" Target="../media/image50.png"/><Relationship Id="rId5" Type="http://schemas.openxmlformats.org/officeDocument/2006/relationships/image" Target="../media/image68.png"/><Relationship Id="rId15" Type="http://schemas.openxmlformats.org/officeDocument/2006/relationships/image" Target="../media/image61.png"/><Relationship Id="rId23" Type="http://schemas.openxmlformats.org/officeDocument/2006/relationships/image" Target="../media/image49.png"/><Relationship Id="rId28" Type="http://schemas.openxmlformats.org/officeDocument/2006/relationships/image" Target="../media/image62.png"/><Relationship Id="rId10" Type="http://schemas.microsoft.com/office/2007/relationships/hdphoto" Target="../media/hdphoto1.wdp"/><Relationship Id="rId19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60.png"/><Relationship Id="rId22" Type="http://schemas.openxmlformats.org/officeDocument/2006/relationships/image" Target="../media/image48.png"/><Relationship Id="rId27" Type="http://schemas.openxmlformats.org/officeDocument/2006/relationships/slide" Target="slide4.xml"/><Relationship Id="rId30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9.png"/><Relationship Id="rId18" Type="http://schemas.openxmlformats.org/officeDocument/2006/relationships/image" Target="../media/image44.png"/><Relationship Id="rId26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microsoft.com/office/2007/relationships/hdphoto" Target="../media/hdphoto3.wdp"/><Relationship Id="rId12" Type="http://schemas.openxmlformats.org/officeDocument/2006/relationships/image" Target="../media/image58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9.jpeg"/><Relationship Id="rId20" Type="http://schemas.openxmlformats.org/officeDocument/2006/relationships/image" Target="../media/image46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57.png"/><Relationship Id="rId24" Type="http://schemas.openxmlformats.org/officeDocument/2006/relationships/image" Target="../media/image50.png"/><Relationship Id="rId5" Type="http://schemas.openxmlformats.org/officeDocument/2006/relationships/image" Target="../media/image71.png"/><Relationship Id="rId15" Type="http://schemas.openxmlformats.org/officeDocument/2006/relationships/image" Target="../media/image73.png"/><Relationship Id="rId23" Type="http://schemas.openxmlformats.org/officeDocument/2006/relationships/image" Target="../media/image49.png"/><Relationship Id="rId28" Type="http://schemas.openxmlformats.org/officeDocument/2006/relationships/image" Target="../media/image63.png"/><Relationship Id="rId10" Type="http://schemas.openxmlformats.org/officeDocument/2006/relationships/image" Target="../media/image72.png"/><Relationship Id="rId19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openxmlformats.org/officeDocument/2006/relationships/image" Target="../media/image61.png"/><Relationship Id="rId22" Type="http://schemas.openxmlformats.org/officeDocument/2006/relationships/image" Target="../media/image48.png"/><Relationship Id="rId27" Type="http://schemas.openxmlformats.org/officeDocument/2006/relationships/image" Target="../media/image62.png"/><Relationship Id="rId30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6.png"/><Relationship Id="rId18" Type="http://schemas.openxmlformats.org/officeDocument/2006/relationships/image" Target="../media/image44.png"/><Relationship Id="rId26" Type="http://schemas.openxmlformats.org/officeDocument/2006/relationships/slide" Target="slide4.xml"/><Relationship Id="rId3" Type="http://schemas.openxmlformats.org/officeDocument/2006/relationships/audio" Target="../media/audio1.wav"/><Relationship Id="rId21" Type="http://schemas.openxmlformats.org/officeDocument/2006/relationships/image" Target="../media/image47.png"/><Relationship Id="rId7" Type="http://schemas.openxmlformats.org/officeDocument/2006/relationships/image" Target="../media/image65.png"/><Relationship Id="rId12" Type="http://schemas.openxmlformats.org/officeDocument/2006/relationships/image" Target="../media/image57.png"/><Relationship Id="rId17" Type="http://schemas.openxmlformats.org/officeDocument/2006/relationships/image" Target="../media/image43.png"/><Relationship Id="rId25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1.png"/><Relationship Id="rId20" Type="http://schemas.openxmlformats.org/officeDocument/2006/relationships/image" Target="../media/image46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56.png"/><Relationship Id="rId24" Type="http://schemas.openxmlformats.org/officeDocument/2006/relationships/image" Target="../media/image50.png"/><Relationship Id="rId5" Type="http://schemas.openxmlformats.org/officeDocument/2006/relationships/image" Target="../media/image52.png"/><Relationship Id="rId15" Type="http://schemas.openxmlformats.org/officeDocument/2006/relationships/image" Target="../media/image60.png"/><Relationship Id="rId23" Type="http://schemas.openxmlformats.org/officeDocument/2006/relationships/image" Target="../media/image49.png"/><Relationship Id="rId28" Type="http://schemas.openxmlformats.org/officeDocument/2006/relationships/image" Target="../media/image63.png"/><Relationship Id="rId10" Type="http://schemas.microsoft.com/office/2007/relationships/hdphoto" Target="../media/hdphoto1.wdp"/><Relationship Id="rId19" Type="http://schemas.openxmlformats.org/officeDocument/2006/relationships/image" Target="../media/image45.png"/><Relationship Id="rId4" Type="http://schemas.openxmlformats.org/officeDocument/2006/relationships/audio" Target="../media/audio2.wav"/><Relationship Id="rId9" Type="http://schemas.openxmlformats.org/officeDocument/2006/relationships/image" Target="../media/image55.png"/><Relationship Id="rId14" Type="http://schemas.openxmlformats.org/officeDocument/2006/relationships/image" Target="../media/image59.png"/><Relationship Id="rId22" Type="http://schemas.openxmlformats.org/officeDocument/2006/relationships/image" Target="../media/image48.png"/><Relationship Id="rId27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FFF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62F4953B-C2AA-179B-69FE-4F449A5C1B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9682"/>
          <a:stretch>
            <a:fillRect/>
          </a:stretch>
        </p:blipFill>
        <p:spPr>
          <a:xfrm>
            <a:off x="0" y="5892882"/>
            <a:ext cx="12192000" cy="1257945"/>
          </a:xfrm>
          <a:prstGeom prst="rect">
            <a:avLst/>
          </a:prstGeom>
        </p:spPr>
      </p:pic>
      <p:pic>
        <p:nvPicPr>
          <p:cNvPr id="76" name="Picture 3">
            <a:extLst>
              <a:ext uri="{FF2B5EF4-FFF2-40B4-BE49-F238E27FC236}">
                <a16:creationId xmlns:a16="http://schemas.microsoft.com/office/drawing/2014/main" id="{C43511FD-1F15-3670-3462-CF9E17503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9690" y="2340317"/>
            <a:ext cx="10567275" cy="4651868"/>
          </a:xfrm>
          <a:prstGeom prst="rect">
            <a:avLst/>
          </a:prstGeom>
        </p:spPr>
      </p:pic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709D0E4-DF12-64F0-BB28-6797795FC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018" y="-8372"/>
            <a:ext cx="9370975" cy="4074336"/>
          </a:xfrm>
          <a:prstGeom prst="rect">
            <a:avLst/>
          </a:prstGeom>
        </p:spPr>
      </p:pic>
      <p:pic>
        <p:nvPicPr>
          <p:cNvPr id="78" name="Picture 9">
            <a:extLst>
              <a:ext uri="{FF2B5EF4-FFF2-40B4-BE49-F238E27FC236}">
                <a16:creationId xmlns:a16="http://schemas.microsoft.com/office/drawing/2014/main" id="{B75B595F-6A21-02F3-CE04-769D82F101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890800" y="3674471"/>
            <a:ext cx="619749" cy="841765"/>
          </a:xfrm>
          <a:prstGeom prst="rect">
            <a:avLst/>
          </a:prstGeom>
        </p:spPr>
      </p:pic>
      <p:pic>
        <p:nvPicPr>
          <p:cNvPr id="79" name="Picture 10">
            <a:extLst>
              <a:ext uri="{FF2B5EF4-FFF2-40B4-BE49-F238E27FC236}">
                <a16:creationId xmlns:a16="http://schemas.microsoft.com/office/drawing/2014/main" id="{0F776A7D-A290-1651-29AB-73A66D7F96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744349" y="3463891"/>
            <a:ext cx="714307" cy="1083652"/>
          </a:xfrm>
          <a:prstGeom prst="rect">
            <a:avLst/>
          </a:prstGeom>
        </p:spPr>
      </p:pic>
      <p:pic>
        <p:nvPicPr>
          <p:cNvPr id="81" name="Picture 12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818481" y="-451036"/>
            <a:ext cx="2914422" cy="2743200"/>
          </a:xfrm>
          <a:prstGeom prst="rect">
            <a:avLst/>
          </a:prstGeom>
        </p:spPr>
      </p:pic>
      <p:pic>
        <p:nvPicPr>
          <p:cNvPr id="82" name="Picture 13">
            <a:extLst>
              <a:ext uri="{FF2B5EF4-FFF2-40B4-BE49-F238E27FC236}">
                <a16:creationId xmlns:a16="http://schemas.microsoft.com/office/drawing/2014/main" id="{F4AF13B5-880B-F250-AE44-5175F27CE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609376" y="-253601"/>
            <a:ext cx="3938998" cy="3707582"/>
          </a:xfrm>
          <a:prstGeom prst="rect">
            <a:avLst/>
          </a:prstGeom>
        </p:spPr>
      </p:pic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50A3463A-574B-0618-0AC8-117BAC7CB65C}"/>
              </a:ext>
            </a:extLst>
          </p:cNvPr>
          <p:cNvSpPr txBox="1"/>
          <p:nvPr/>
        </p:nvSpPr>
        <p:spPr>
          <a:xfrm>
            <a:off x="1613056" y="2722325"/>
            <a:ext cx="3121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pc="5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Unit 15 </a:t>
            </a:r>
            <a:endParaRPr lang="en-US" sz="48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EDFFD488-5D6C-EAAB-1DFA-276B5609E071}"/>
              </a:ext>
            </a:extLst>
          </p:cNvPr>
          <p:cNvSpPr txBox="1"/>
          <p:nvPr/>
        </p:nvSpPr>
        <p:spPr>
          <a:xfrm>
            <a:off x="3197672" y="5015118"/>
            <a:ext cx="5214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Lesson </a:t>
            </a:r>
            <a:r>
              <a:rPr lang="vi-VN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2</a:t>
            </a:r>
            <a:r>
              <a:rPr lang="en-US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 - </a:t>
            </a:r>
            <a:r>
              <a:rPr lang="en-GB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period </a:t>
            </a:r>
            <a:r>
              <a:rPr lang="vi-VN" sz="3600" b="1" spc="50" dirty="0">
                <a:ln w="12700" cmpd="sng">
                  <a:solidFill>
                    <a:srgbClr val="476D6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F99FF"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.VnHelvetIns" panose="020B7200000000000000" pitchFamily="34" charset="0"/>
              </a:rPr>
              <a:t>4</a:t>
            </a:r>
            <a:endParaRPr lang="en-GB" sz="3600" b="1" spc="50" dirty="0">
              <a:ln w="12700" cmpd="sng">
                <a:solidFill>
                  <a:srgbClr val="476D6B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FF99FF"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.VnHelvetIns" panose="020B7200000000000000" pitchFamily="34" charset="0"/>
            </a:endParaRPr>
          </a:p>
        </p:txBody>
      </p:sp>
      <p:grpSp>
        <p:nvGrpSpPr>
          <p:cNvPr id="5" name="MsPham-0936082789">
            <a:extLst>
              <a:ext uri="{FF2B5EF4-FFF2-40B4-BE49-F238E27FC236}">
                <a16:creationId xmlns:a16="http://schemas.microsoft.com/office/drawing/2014/main" id="{915FF87E-3774-2738-5332-43EFBF9130FC}"/>
              </a:ext>
            </a:extLst>
          </p:cNvPr>
          <p:cNvGrpSpPr/>
          <p:nvPr/>
        </p:nvGrpSpPr>
        <p:grpSpPr>
          <a:xfrm rot="752566">
            <a:off x="8638240" y="283719"/>
            <a:ext cx="3123624" cy="1499003"/>
            <a:chOff x="4316242" y="1766016"/>
            <a:chExt cx="5659030" cy="2715725"/>
          </a:xfrm>
        </p:grpSpPr>
        <p:pic>
          <p:nvPicPr>
            <p:cNvPr id="6" name="MsPham-0936082789">
              <a:hlinkClick r:id="rId13"/>
              <a:extLst>
                <a:ext uri="{FF2B5EF4-FFF2-40B4-BE49-F238E27FC236}">
                  <a16:creationId xmlns:a16="http://schemas.microsoft.com/office/drawing/2014/main" id="{6B55C0C5-B122-2BD8-0F6F-146D35CDE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00" t="7671" r="30790" b="7671"/>
            <a:stretch/>
          </p:blipFill>
          <p:spPr>
            <a:xfrm>
              <a:off x="8284853" y="2555113"/>
              <a:ext cx="1690419" cy="192662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" name="MsPham-0936082789">
              <a:hlinkClick r:id="rId13"/>
              <a:extLst>
                <a:ext uri="{FF2B5EF4-FFF2-40B4-BE49-F238E27FC236}">
                  <a16:creationId xmlns:a16="http://schemas.microsoft.com/office/drawing/2014/main" id="{1D74CB88-7019-50EE-0F52-4D7850EC6F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890"/>
            <a:stretch/>
          </p:blipFill>
          <p:spPr>
            <a:xfrm>
              <a:off x="4316242" y="1766016"/>
              <a:ext cx="4292709" cy="2661014"/>
            </a:xfrm>
            <a:prstGeom prst="rect">
              <a:avLst/>
            </a:prstGeom>
          </p:spPr>
        </p:pic>
      </p:grpSp>
      <p:pic>
        <p:nvPicPr>
          <p:cNvPr id="54" name="MsPham-0936082789">
            <a:hlinkClick r:id="rId13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1"/>
            <a:ext cx="1468182" cy="932699"/>
          </a:xfrm>
          <a:prstGeom prst="rect">
            <a:avLst/>
          </a:prstGeom>
          <a:ln>
            <a:noFill/>
          </a:ln>
          <a:effectLst/>
        </p:spPr>
      </p:pic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1285AF17-1558-45A9-3151-9700E37B5E57}"/>
              </a:ext>
            </a:extLst>
          </p:cNvPr>
          <p:cNvSpPr txBox="1"/>
          <p:nvPr/>
        </p:nvSpPr>
        <p:spPr>
          <a:xfrm>
            <a:off x="76199" y="3723979"/>
            <a:ext cx="12039601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ln w="19050">
                  <a:solidFill>
                    <a:schemeClr val="bg1"/>
                  </a:solidFill>
                </a:ln>
                <a:solidFill>
                  <a:srgbClr val="FF6A47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HelvetIns" panose="020B7200000000000000" pitchFamily="34" charset="0"/>
              </a:rPr>
              <a:t>At the dining table</a:t>
            </a:r>
            <a:endParaRPr lang="en-US" sz="6000" b="1" dirty="0">
              <a:ln w="19050">
                <a:solidFill>
                  <a:schemeClr val="bg1"/>
                </a:solidFill>
              </a:ln>
              <a:solidFill>
                <a:srgbClr val="FF6A47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HelvetIns" panose="020B7200000000000000" pitchFamily="34" charset="0"/>
            </a:endParaRPr>
          </a:p>
        </p:txBody>
      </p:sp>
      <p:pic>
        <p:nvPicPr>
          <p:cNvPr id="80" name="Picture 11">
            <a:extLst>
              <a:ext uri="{FF2B5EF4-FFF2-40B4-BE49-F238E27FC236}">
                <a16:creationId xmlns:a16="http://schemas.microsoft.com/office/drawing/2014/main" id="{A49AB9AD-2605-1612-534D-AE1EEF0F93C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20132220">
            <a:off x="955960" y="2383091"/>
            <a:ext cx="1139427" cy="66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91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sp>
        <p:nvSpPr>
          <p:cNvPr id="42" name="Rounded Rectangular Callout 41"/>
          <p:cNvSpPr/>
          <p:nvPr/>
        </p:nvSpPr>
        <p:spPr>
          <a:xfrm>
            <a:off x="8490996" y="1357313"/>
            <a:ext cx="3701004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water.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210277" y="1502908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30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067" y="4065442"/>
            <a:ext cx="943890" cy="141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72" y="2704639"/>
            <a:ext cx="1412744" cy="923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067" y="2735659"/>
            <a:ext cx="1313891" cy="865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94" y="1252083"/>
            <a:ext cx="1313590" cy="949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724936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4158456" y="4056008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4224228"/>
            <a:ext cx="1248090" cy="799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0995" y="3172691"/>
            <a:ext cx="3783035" cy="3731886"/>
          </a:xfrm>
          <a:prstGeom prst="rect">
            <a:avLst/>
          </a:prstGeom>
        </p:spPr>
      </p:pic>
      <p:pic>
        <p:nvPicPr>
          <p:cNvPr id="28" name="44 Imagen" descr="Crono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95 Imagen" descr="Crono_1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7 Imagen" descr="Crono_2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98 Imagen" descr="Crono_3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100 Imagen" descr="Crono_4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2 Imagen" descr="Crono_5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3 Imagen" descr="Crono_6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4 Imagen" descr="Crono_7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5 Imagen" descr="Crono_8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67"/>
          <a:stretch/>
        </p:blipFill>
        <p:spPr>
          <a:xfrm>
            <a:off x="6834273" y="932305"/>
            <a:ext cx="1520165" cy="1353696"/>
          </a:xfrm>
          <a:prstGeom prst="rect">
            <a:avLst/>
          </a:prstGeom>
        </p:spPr>
      </p:pic>
      <p:pic>
        <p:nvPicPr>
          <p:cNvPr id="61" name="Picture 60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13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3.33333E-6 0.00255 C 0.00195 0.01875 0.00455 0.03195 0.00703 0.05787 C 0.00833 0.06482 0.00872 0.0838 0.00976 0.09352 C 0.01172 0.1162 0.01367 0.13935 0.01549 0.15208 C 0.02083 0.18773 0.02604 0.21435 0.03112 0.24676 C 0.03593 0.31806 0.04114 0.37014 0.04505 0.4581 C 0.04804 0.5294 0.05052 0.59468 0.05455 0.64653 C 0.05599 0.66945 0.06289 0.73773 0.0638 0.7412 C 0.10052 0.97824 0.08997 0.9331 0.11849 0.99213 C 0.12578 0.98495 0.13281 0.98171 0.13997 0.97199 C 0.14244 0.96551 0.14479 0.96551 0.14674 0.95255 C 0.14778 0.94259 0.14922 0.93611 0.14935 0.91343 C 0.15026 0.84514 0.14935 0.77338 0.14935 0.70556 L 0.13724 0.59144 " pathEditMode="relative" rAng="0" ptsTypes="AAAAAAAAAAAAAAA">
                                      <p:cBhvr>
                                        <p:cTn id="5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87" y="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58" y="3324333"/>
            <a:ext cx="2354063" cy="3852322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8557491" y="1741362"/>
            <a:ext cx="3634509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fish.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216521" y="1446900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50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919" y="4086140"/>
            <a:ext cx="943890" cy="141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326087" y="1106573"/>
            <a:ext cx="727951" cy="121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143" y="2797536"/>
            <a:ext cx="1292927" cy="8455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85" y="2777223"/>
            <a:ext cx="1313891" cy="865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800761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4158456" y="4056008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262510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27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38" y="5524000"/>
            <a:ext cx="3664818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44 Imagen" descr="Crono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95 Imagen" descr="Crono_1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7 Imagen" descr="Crono_2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98 Imagen" descr="Crono_3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0 Imagen" descr="Crono_4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2 Imagen" descr="Crono_5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3 Imagen" descr="Crono_6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4 Imagen" descr="Crono_7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105 Imagen" descr="Crono_8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0" y="1264449"/>
            <a:ext cx="1173109" cy="84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" name="Picture 6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6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79167E-6 3.7037E-6 L -4.79167E-6 0.00023 C 0.00105 0.03333 0.00092 0.04398 0.00443 0.07939 C 0.00482 0.08333 0.00612 0.08703 0.00678 0.09074 C 0.0086 0.10231 0.01081 0.11365 0.0125 0.125 C 0.01303 0.12824 0.01277 0.13171 0.01368 0.13449 C 0.01954 0.15092 0.02592 0.16713 0.03334 0.18194 C 0.0556 0.22731 0.0517 0.22245 0.06667 0.23889 C 0.06771 0.24143 0.06862 0.24421 0.07006 0.24652 C 0.09063 0.2787 0.08321 0.26828 0.09415 0.28055 C 0.11107 0.29953 0.12722 0.32014 0.1448 0.3375 C 0.14675 0.33958 0.14857 0.3412 0.15066 0.34328 C 0.15183 0.34444 0.15274 0.34606 0.15404 0.34699 C 0.16889 0.35926 0.18412 0.3706 0.19883 0.38287 C 0.20131 0.38518 0.20339 0.38865 0.20586 0.39051 C 0.21264 0.39629 0.21967 0.40162 0.22657 0.40764 C 0.22748 0.40856 0.22787 0.41064 0.22878 0.41134 C 0.22982 0.4125 0.23112 0.41226 0.23217 0.41342 C 0.24271 0.42384 0.25222 0.43703 0.26329 0.4456 L 0.2806 0.45879 C 0.2892 0.47291 0.2806 0.45995 0.30131 0.47963 C 0.30287 0.48148 0.30417 0.48402 0.30586 0.48564 C 0.31146 0.49004 0.31732 0.49305 0.32318 0.49699 C 0.32579 0.50069 0.32852 0.50439 0.33125 0.5081 C 0.33282 0.51064 0.33399 0.51365 0.33581 0.51574 C 0.33972 0.52083 0.34428 0.52453 0.34844 0.52916 C 0.36485 0.54768 0.35795 0.54166 0.36797 0.55 C 0.3698 0.55555 0.37162 0.56157 0.37383 0.56713 C 0.37448 0.56898 0.37553 0.5706 0.37605 0.57245 C 0.38021 0.58842 0.37592 0.58009 0.3806 0.58796 C 0.40508 0.58426 0.3862 0.58865 0.39675 0.58402 C 0.40274 0.58148 0.41511 0.57639 0.41511 0.57662 C 0.41654 0.58541 0.41628 0.58148 0.41628 0.58796 L 0.41628 0.59004 L 0.41628 0.59027 " pathEditMode="relative" rAng="0" ptsTypes="AAAAAAAAAAAAAAAAAAAAAAAAAAAAAAAAAAA"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29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sp>
        <p:nvSpPr>
          <p:cNvPr id="42" name="Rounded Rectangular Callout 41"/>
          <p:cNvSpPr/>
          <p:nvPr/>
        </p:nvSpPr>
        <p:spPr>
          <a:xfrm>
            <a:off x="8557490" y="1357313"/>
            <a:ext cx="2944771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eggs.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59221" y="3047885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40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111" y="4066786"/>
            <a:ext cx="934487" cy="1396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326087" y="1106573"/>
            <a:ext cx="727951" cy="121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699" y="2752156"/>
            <a:ext cx="1412744" cy="923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0" y="1264449"/>
            <a:ext cx="1173109" cy="84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882674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4158456" y="4056008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333510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06" y="3117273"/>
            <a:ext cx="3088699" cy="3274375"/>
          </a:xfrm>
          <a:prstGeom prst="rect">
            <a:avLst/>
          </a:prstGeom>
        </p:spPr>
      </p:pic>
      <p:pic>
        <p:nvPicPr>
          <p:cNvPr id="28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678573"/>
            <a:ext cx="4627418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44 Imagen" descr="Crono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5 Imagen" descr="Crono_1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97 Imagen" descr="Crono_2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98 Imagen" descr="Crono_3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0 Imagen" descr="Crono_4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2 Imagen" descr="Crono_5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3 Imagen" descr="Crono_6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4 Imagen" descr="Crono_7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105 Imagen" descr="Crono_8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62" name="Picture 6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867" y="2687336"/>
            <a:ext cx="1537202" cy="111039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7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013 4.81481E-6 L 0.0013 0.00023 C -0.00026 0.00509 -0.00325 0.01041 -0.00338 0.01597 C -0.00443 0.04768 -0.00286 0.07962 -0.00182 0.11134 C -0.00182 0.11319 -0.0013 0.11504 -0.00026 0.11689 C 0.00729 0.13009 0.01589 0.14236 0.02357 0.15532 C 0.02904 0.16412 0.03425 0.17337 0.03958 0.1824 C 0.05156 0.2037 0.03802 0.18078 0.07617 0.22476 C 0.07748 0.22615 0.07748 0.22939 0.07943 0.23009 C 0.08737 0.23495 0.09649 0.23703 0.10495 0.2412 C 0.10651 0.24236 0.10781 0.24421 0.10951 0.2449 C 0.11784 0.24791 0.12643 0.24953 0.1349 0.25231 C 0.15143 0.25763 0.16771 0.26365 0.18438 0.26875 C 0.1875 0.26944 0.19076 0.26944 0.19388 0.27037 C 0.21042 0.27569 0.22682 0.28125 0.2431 0.28703 C 0.24596 0.28773 0.24831 0.28981 0.25104 0.29074 C 0.2599 0.29305 0.26901 0.29421 0.27813 0.29606 C 0.28034 0.29652 0.28229 0.29722 0.28451 0.29791 L 0.31159 0.30717 C 0.31315 0.3074 0.31458 0.30833 0.31628 0.30902 C 0.32096 0.31041 0.32591 0.31134 0.33073 0.31273 C 0.33281 0.31319 0.3349 0.31365 0.33711 0.31458 C 0.3418 0.3162 0.34714 0.31666 0.3513 0.32013 L 0.37852 0.34004 C 0.37904 0.34189 0.37917 0.34375 0.37982 0.34537 C 0.38073 0.34699 0.38268 0.34745 0.3832 0.3493 C 0.3849 0.35393 0.38516 0.35902 0.3862 0.36365 C 0.38568 0.378 0.38268 0.39212 0.3849 0.40578 C 0.38516 0.40902 0.38998 0.40486 0.39258 0.40393 C 0.39583 0.40324 0.39896 0.40138 0.40221 0.40046 C 0.40638 0.3993 0.41094 0.39837 0.41484 0.39675 C 0.41641 0.39606 0.4181 0.39537 0.41966 0.3949 C 0.42175 0.39421 0.4263 0.39305 0.4263 0.39328 L 0.4263 0.39305 " pathEditMode="relative" rAng="0" ptsTypes="AAAAAAAAAAAAAAAAAAAAAAAAAAAAAAAAAA">
                                      <p:cBhvr>
                                        <p:cTn id="9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90" y="2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-2840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916577" y="2157956"/>
            <a:ext cx="10358846" cy="2895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230309" y="4398315"/>
            <a:ext cx="455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726863" y="4418595"/>
            <a:ext cx="4014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50887" y="4409283"/>
            <a:ext cx="455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3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640598" y="4409282"/>
            <a:ext cx="45540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4</a:t>
            </a:r>
          </a:p>
        </p:txBody>
      </p:sp>
      <p:pic>
        <p:nvPicPr>
          <p:cNvPr id="4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589294" y="2157956"/>
            <a:ext cx="753291" cy="75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29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771045" y="5523633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619086" y="704777"/>
            <a:ext cx="8953828" cy="54678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91716" y="2355668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22562" y="5302636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eggs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83782" y="5302637"/>
            <a:ext cx="13577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71163" y="2320834"/>
            <a:ext cx="1870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chicken</a:t>
            </a:r>
          </a:p>
        </p:txBody>
      </p:sp>
    </p:spTree>
    <p:extLst>
      <p:ext uri="{BB962C8B-B14F-4D97-AF65-F5344CB8AC3E}">
        <p14:creationId xmlns:p14="http://schemas.microsoft.com/office/powerpoint/2010/main" val="246501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50" name="Picture 2" descr="372,953 Cartoon Frame Stock Photos and Images - 123RF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0" t="2020" r="5340" b="607"/>
          <a:stretch/>
        </p:blipFill>
        <p:spPr bwMode="auto">
          <a:xfrm>
            <a:off x="0" y="0"/>
            <a:ext cx="12192000" cy="68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3" descr="Cartoon Home Toy Colored Button Icon Signs And Symbols Can Be Used For Web  Logo Mobile App Ui Ux Stock Illustration - Download Image Now - iStock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536884" y="1254034"/>
            <a:ext cx="9118231" cy="411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32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7" name="Picture 73" descr="Cartoon Home Toy Colored Button Icon Signs And Symbols Can Be Used For Web  Logo Mobile App Ui Ux Stock Illustration - Download Image Now - iStock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10826030" y="5537976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473795" y="103668"/>
            <a:ext cx="3001262" cy="2814400"/>
            <a:chOff x="8761874" y="2341547"/>
            <a:chExt cx="3001262" cy="2814400"/>
          </a:xfrm>
        </p:grpSpPr>
        <p:sp>
          <p:nvSpPr>
            <p:cNvPr id="4" name="Freeform: Shape 31">
              <a:extLst>
                <a:ext uri="{FF2B5EF4-FFF2-40B4-BE49-F238E27FC236}">
                  <a16:creationId xmlns:a16="http://schemas.microsoft.com/office/drawing/2014/main" id="{3A0ECD93-D96D-4277-A9CD-157FA028AEAE}"/>
                </a:ext>
              </a:extLst>
            </p:cNvPr>
            <p:cNvSpPr/>
            <p:nvPr/>
          </p:nvSpPr>
          <p:spPr>
            <a:xfrm rot="9000000">
              <a:off x="8761874" y="2341547"/>
              <a:ext cx="3001262" cy="2814400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F184C5A-9438-41BA-8F77-0B1D1143DB2A}"/>
                </a:ext>
              </a:extLst>
            </p:cNvPr>
            <p:cNvSpPr/>
            <p:nvPr/>
          </p:nvSpPr>
          <p:spPr>
            <a:xfrm>
              <a:off x="9233585" y="2944377"/>
              <a:ext cx="2082875" cy="164995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9162273" y="3347996"/>
              <a:ext cx="220046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4923027" y="3341143"/>
            <a:ext cx="2803396" cy="707886"/>
          </a:xfrm>
          <a:prstGeom prst="rect">
            <a:avLst/>
          </a:prstGeom>
          <a:solidFill>
            <a:srgbClr val="FF66FF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3CC3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FOOD MAZE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33CC3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84518" y="3231234"/>
            <a:ext cx="6707230" cy="2826476"/>
            <a:chOff x="831272" y="2465069"/>
            <a:chExt cx="10501746" cy="4198732"/>
          </a:xfrm>
          <a:solidFill>
            <a:srgbClr val="FF0000"/>
          </a:solidFill>
        </p:grpSpPr>
        <p:sp>
          <p:nvSpPr>
            <p:cNvPr id="20" name="Rectangle 19"/>
            <p:cNvSpPr/>
            <p:nvPr/>
          </p:nvSpPr>
          <p:spPr>
            <a:xfrm>
              <a:off x="831272" y="2465069"/>
              <a:ext cx="10501746" cy="1839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5400000">
              <a:off x="9231041" y="4513572"/>
              <a:ext cx="4017820" cy="18613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0800000" flipV="1">
              <a:off x="9446623" y="5158308"/>
              <a:ext cx="1814511" cy="1233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6200000" flipV="1">
              <a:off x="6401922" y="5375697"/>
              <a:ext cx="2206260" cy="147637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6200000" flipV="1">
              <a:off x="274178" y="3023072"/>
              <a:ext cx="1293667" cy="17766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0800000" flipV="1">
              <a:off x="831272" y="3569637"/>
              <a:ext cx="1293667" cy="18305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 rot="16200000" flipV="1">
              <a:off x="-190257" y="5447714"/>
              <a:ext cx="2248349" cy="17766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 rot="10800000" flipV="1">
              <a:off x="953239" y="6481603"/>
              <a:ext cx="7456766" cy="18219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 rot="10800000" flipV="1">
              <a:off x="972269" y="4418491"/>
              <a:ext cx="2172712" cy="233344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 rot="10800000" flipV="1">
              <a:off x="7486873" y="4352861"/>
              <a:ext cx="2073998" cy="16900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>
            <a:xfrm rot="10800000" flipV="1">
              <a:off x="5449234" y="4803259"/>
              <a:ext cx="2073998" cy="18250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 rot="16200000" flipV="1">
              <a:off x="3299186" y="3486798"/>
              <a:ext cx="2073998" cy="16568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 rot="16200000" flipV="1">
              <a:off x="8037622" y="3849608"/>
              <a:ext cx="869160" cy="12439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 rot="16200000" flipV="1">
              <a:off x="2647507" y="6041842"/>
              <a:ext cx="869160" cy="17901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16200000" flipV="1">
              <a:off x="4754799" y="6014548"/>
              <a:ext cx="869160" cy="20703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 rot="16200000" flipV="1">
              <a:off x="5768459" y="4319187"/>
              <a:ext cx="869160" cy="18636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 rot="10800000" flipV="1">
              <a:off x="5691631" y="3977790"/>
              <a:ext cx="869160" cy="14118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10800000" flipV="1">
              <a:off x="10277726" y="6414654"/>
              <a:ext cx="869160" cy="200894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 rot="10800000" flipV="1">
              <a:off x="2664549" y="5592889"/>
              <a:ext cx="869160" cy="15691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200000" flipV="1">
              <a:off x="1702248" y="3383531"/>
              <a:ext cx="869160" cy="18750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16200000" flipV="1">
              <a:off x="2644648" y="4358469"/>
              <a:ext cx="869160" cy="18692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16200000" flipV="1">
              <a:off x="9012042" y="5505214"/>
              <a:ext cx="869160" cy="175347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10800000" flipV="1">
              <a:off x="3924010" y="4449642"/>
              <a:ext cx="869160" cy="18773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0800000" flipV="1">
              <a:off x="8612985" y="5863713"/>
              <a:ext cx="869160" cy="14118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753600" y="2589640"/>
              <a:ext cx="201592" cy="82134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0189098" y="6011317"/>
              <a:ext cx="177255" cy="60423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47771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8" name="fish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95" y="4930262"/>
            <a:ext cx="1238780" cy="895475"/>
          </a:xfrm>
          <a:prstGeom prst="rect">
            <a:avLst/>
          </a:prstGeom>
        </p:spPr>
      </p:pic>
      <p:pic>
        <p:nvPicPr>
          <p:cNvPr id="27" name="rice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96" y="2759672"/>
            <a:ext cx="979013" cy="774104"/>
          </a:xfrm>
          <a:prstGeom prst="rect">
            <a:avLst/>
          </a:prstGeom>
        </p:spPr>
      </p:pic>
      <p:pic>
        <p:nvPicPr>
          <p:cNvPr id="29" name="water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BFBFB"/>
              </a:clrFrom>
              <a:clrTo>
                <a:srgbClr val="FBFB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833" y="5158308"/>
            <a:ext cx="830435" cy="1320952"/>
          </a:xfrm>
          <a:prstGeom prst="rect">
            <a:avLst/>
          </a:prstGeom>
        </p:spPr>
      </p:pic>
      <p:pic>
        <p:nvPicPr>
          <p:cNvPr id="30" name="chick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98" y="2655704"/>
            <a:ext cx="1282188" cy="8215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milk"/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03"/>
          <a:stretch/>
        </p:blipFill>
        <p:spPr>
          <a:xfrm>
            <a:off x="6547848" y="3771210"/>
            <a:ext cx="1200845" cy="896369"/>
          </a:xfrm>
          <a:prstGeom prst="rect">
            <a:avLst/>
          </a:prstGeom>
        </p:spPr>
      </p:pic>
      <p:pic>
        <p:nvPicPr>
          <p:cNvPr id="53248" name="bread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b="29899"/>
          <a:stretch/>
        </p:blipFill>
        <p:spPr>
          <a:xfrm>
            <a:off x="1045096" y="4710255"/>
            <a:ext cx="1200196" cy="667745"/>
          </a:xfrm>
          <a:prstGeom prst="rect">
            <a:avLst/>
          </a:prstGeom>
        </p:spPr>
      </p:pic>
      <p:pic>
        <p:nvPicPr>
          <p:cNvPr id="53251" name="eggs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r="10507"/>
          <a:stretch/>
        </p:blipFill>
        <p:spPr>
          <a:xfrm>
            <a:off x="5647408" y="5581269"/>
            <a:ext cx="1328680" cy="833805"/>
          </a:xfrm>
          <a:prstGeom prst="rect">
            <a:avLst/>
          </a:prstGeom>
        </p:spPr>
      </p:pic>
      <p:pic>
        <p:nvPicPr>
          <p:cNvPr id="53252" name="beans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135" y="2682448"/>
            <a:ext cx="1295581" cy="853801"/>
          </a:xfrm>
          <a:prstGeom prst="rect">
            <a:avLst/>
          </a:prstGeom>
        </p:spPr>
      </p:pic>
      <p:grpSp>
        <p:nvGrpSpPr>
          <p:cNvPr id="53255" name="Group 53254"/>
          <p:cNvGrpSpPr/>
          <p:nvPr/>
        </p:nvGrpSpPr>
        <p:grpSpPr>
          <a:xfrm>
            <a:off x="831272" y="2465069"/>
            <a:ext cx="10501746" cy="4198732"/>
            <a:chOff x="831272" y="2465069"/>
            <a:chExt cx="10501746" cy="4198732"/>
          </a:xfrm>
          <a:solidFill>
            <a:srgbClr val="FF0000"/>
          </a:solidFill>
        </p:grpSpPr>
        <p:sp>
          <p:nvSpPr>
            <p:cNvPr id="2" name="Rectangle 1"/>
            <p:cNvSpPr/>
            <p:nvPr/>
          </p:nvSpPr>
          <p:spPr>
            <a:xfrm>
              <a:off x="831272" y="2465069"/>
              <a:ext cx="10501746" cy="1839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 rot="5400000">
              <a:off x="9231041" y="4513572"/>
              <a:ext cx="4017820" cy="18613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0800000" flipV="1">
              <a:off x="9446623" y="5158308"/>
              <a:ext cx="1814511" cy="123392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 rot="16200000" flipV="1">
              <a:off x="6401922" y="5375697"/>
              <a:ext cx="2206260" cy="147637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rot="16200000" flipV="1">
              <a:off x="274178" y="3023072"/>
              <a:ext cx="1293667" cy="17766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0800000" flipV="1">
              <a:off x="831272" y="3569637"/>
              <a:ext cx="1293667" cy="18305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16200000" flipV="1">
              <a:off x="-190257" y="5447714"/>
              <a:ext cx="2248349" cy="17766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10800000" flipV="1">
              <a:off x="953239" y="6481603"/>
              <a:ext cx="7456766" cy="18219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0800000" flipV="1">
              <a:off x="972269" y="4418491"/>
              <a:ext cx="2172712" cy="233344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 rot="10800000" flipV="1">
              <a:off x="7486873" y="4352861"/>
              <a:ext cx="2073998" cy="16900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0800000" flipV="1">
              <a:off x="5449234" y="4803259"/>
              <a:ext cx="2073998" cy="18250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6200000" flipV="1">
              <a:off x="3299186" y="3486798"/>
              <a:ext cx="2073998" cy="16568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16200000" flipV="1">
              <a:off x="8037622" y="3849608"/>
              <a:ext cx="869160" cy="12439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 rot="16200000" flipV="1">
              <a:off x="2647507" y="6041842"/>
              <a:ext cx="869160" cy="17901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 rot="16200000" flipV="1">
              <a:off x="4754799" y="6014548"/>
              <a:ext cx="869160" cy="207035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 rot="16200000" flipV="1">
              <a:off x="5768459" y="4319187"/>
              <a:ext cx="869160" cy="18636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 rot="10800000" flipV="1">
              <a:off x="5691631" y="3977790"/>
              <a:ext cx="869160" cy="14118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 rot="10800000" flipV="1">
              <a:off x="10277726" y="6414654"/>
              <a:ext cx="869160" cy="200894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 rot="10800000" flipV="1">
              <a:off x="2664549" y="5592889"/>
              <a:ext cx="869160" cy="156918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 rot="16200000" flipV="1">
              <a:off x="1702248" y="3383531"/>
              <a:ext cx="869160" cy="18750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 rot="16200000" flipV="1">
              <a:off x="2644648" y="4358469"/>
              <a:ext cx="869160" cy="18692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 rot="16200000" flipV="1">
              <a:off x="9012042" y="5505214"/>
              <a:ext cx="869160" cy="175347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 rot="10800000" flipV="1">
              <a:off x="3924010" y="4449642"/>
              <a:ext cx="869160" cy="187736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 rot="10800000" flipV="1">
              <a:off x="8612985" y="5863713"/>
              <a:ext cx="869160" cy="141180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254" name="Rectangle 53253"/>
            <p:cNvSpPr/>
            <p:nvPr/>
          </p:nvSpPr>
          <p:spPr>
            <a:xfrm>
              <a:off x="9753600" y="2589640"/>
              <a:ext cx="201592" cy="821349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0189098" y="6011317"/>
              <a:ext cx="177255" cy="604231"/>
            </a:xfrm>
            <a:prstGeom prst="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256" name="Rectangle 53255"/>
          <p:cNvSpPr/>
          <p:nvPr/>
        </p:nvSpPr>
        <p:spPr>
          <a:xfrm>
            <a:off x="2754044" y="328979"/>
            <a:ext cx="749673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What would you like to eat and drink?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909883" y="1078539"/>
            <a:ext cx="434452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rice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43" name="Picture 37" descr="pacmananimated.gif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73" y="3755820"/>
            <a:ext cx="915401" cy="64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3924009" y="1099509"/>
            <a:ext cx="47423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bread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924009" y="1098338"/>
            <a:ext cx="505901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chicken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909883" y="1109116"/>
            <a:ext cx="46876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water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902724" y="1104460"/>
            <a:ext cx="43236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fish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912250" y="1098338"/>
            <a:ext cx="45368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juice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3902412" y="1076899"/>
            <a:ext cx="44439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milk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902383" y="1114000"/>
            <a:ext cx="476931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beans.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3905693" y="1100962"/>
            <a:ext cx="450431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 would like some </a:t>
            </a:r>
            <a:r>
              <a:rPr lang="en-US" sz="3600" u="sng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egg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</a:t>
            </a:r>
            <a:r>
              <a:rPr lang="en-US" sz="3600" dirty="0">
                <a:ln w="0"/>
                <a:solidFill>
                  <a:srgbClr val="FFFF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</a:p>
        </p:txBody>
      </p:sp>
      <p:pic>
        <p:nvPicPr>
          <p:cNvPr id="53257" name="jui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303" y="5328970"/>
            <a:ext cx="1085683" cy="1085683"/>
          </a:xfrm>
          <a:prstGeom prst="rect">
            <a:avLst/>
          </a:prstGeom>
        </p:spPr>
      </p:pic>
      <p:pic>
        <p:nvPicPr>
          <p:cNvPr id="54" name="Picture 73" descr="Cartoon Home Toy Colored Button Icon Signs And Symbols Can Be Used For Web  Logo Mobile App Ui Ux Stock Illustration - Download Image Now - iStock">
            <a:hlinkClick r:id="rId1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3992" r="14575" b="14579"/>
          <a:stretch/>
        </p:blipFill>
        <p:spPr bwMode="auto">
          <a:xfrm>
            <a:off x="0" y="8995"/>
            <a:ext cx="1310986" cy="13109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45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4.07407E-6 L 0.11784 -0.0055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278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4 -0.00556 L 0.11928 -0.1671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-807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927 -0.16712 L 0.02084 -0.1652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3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84 -0.16528 L 0.20157 -0.1594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36" y="27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57 -0.15949 L 0.20131 0.132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1458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131 0.1324 L 0.01537 0.1421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9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4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3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37 0.14213 L 0.30795 0.1365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22" y="-278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95 0.13657 L 0.30456 -0.15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14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5 -0.15093 L 0.3168 0.20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17199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68 0.20463 L 0.23503 0.2245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662 0.17546 L 0.40717 0.24259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3356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95 0.13657 L 0.39662 0.1754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27" y="1944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95 0.13657 L 0.32565 -0.04468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0" y="-9213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66 -0.04468 L 0.47514 0.00879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3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56 -0.15093 L 0.30794 0.13658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16319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794 0.13658 L 0.40222 0.27037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84" y="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14 0.0088 L 0.47514 0.00926 C 0.50678 -0.05439 0.49323 -0.03796 0.52722 -0.07291 C 0.53139 -0.07754 0.53529 -0.08287 0.53998 -0.08518 C 0.54753 -0.08865 0.55547 -0.08819 0.56303 -0.09004 C 0.5724 -0.08912 0.58165 -0.08888 0.59089 -0.0875 C 0.59362 -0.08703 0.59636 -0.08541 0.59909 -0.08518 C 0.60521 -0.08402 0.61146 -0.08333 0.61758 -0.08263 L 0.65469 -0.11875 C 0.65586 -0.12013 0.65678 -0.12384 0.65821 -0.12338 C 0.6698 -0.12199 0.68139 -0.11759 0.69297 -0.11388 C 0.69688 -0.11273 0.70066 -0.11064 0.70443 -0.10902 C 0.70873 -0.09537 0.71381 -0.08287 0.71719 -0.06805 C 0.7306 -0.01296 0.7129 -0.0625 0.7254 -0.02986 C 0.73243 -0.03449 0.73985 -0.0368 0.74623 -0.04421 C 0.75131 -0.05 0.75521 -0.05902 0.75899 -0.06805 C 0.76498 -0.0831 0.77006 -0.09814 0.77292 -0.11643 C 0.77344 -0.11944 0.77396 -0.12268 0.77396 -0.12592 C 0.77448 -0.14444 0.77396 -0.16296 0.77396 -0.18101 L 0.77396 -0.17662 L 0.77396 -0.17638 L 0.75665 -0.14513 " pathEditMode="relative" rAng="0" ptsTypes="AAAAAAAAAAAAAAAAAAAAAA">
                                      <p:cBhvr>
                                        <p:cTn id="1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3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5664 -0.14514 L 0.75664 -0.14514 C 0.77266 -0.10625 0.76107 -0.14051 0.77097 -0.07663 C 0.7737 -0.05857 0.77761 -0.04121 0.78086 -0.02362 C 0.7819 -0.01135 0.78594 0.01504 0.77982 0.02731 C 0.77201 0.04282 0.7556 0.06111 0.74336 0.0706 C 0.73867 0.07407 0.73399 0.07777 0.72904 0.08032 C 0.72253 0.08379 0.71576 0.08495 0.70912 0.08819 L 0.69701 0.09398 C 0.68711 0.09328 0.67709 0.09375 0.66719 0.09212 C 0.66198 0.0912 0.65703 0.08611 0.65183 0.08611 C 0.64401 0.08611 0.63633 0.09004 0.62865 0.09212 C 0.62201 0.0993 0.61485 0.10509 0.60873 0.11365 C 0.6013 0.1243 0.60742 0.16018 0.60873 0.16458 C 0.61094 0.17222 0.61719 0.17314 0.62084 0.17847 C 0.63242 0.19444 0.63373 0.19398 0.62865 0.19398 L 0.62748 0.19212 " pathEditMode="relative" ptsTypes="AAAAAAAAAAAAAAAAA">
                                      <p:cBhvr>
                                        <p:cTn id="1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32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748 0.19213 L 0.62748 0.19213 C 0.62487 0.19953 0.62201 0.20671 0.61954 0.21435 C 0.61914 0.21574 0.61901 0.21713 0.61862 0.21851 C 0.61719 0.2243 0.6155 0.22963 0.6142 0.23541 C 0.61172 0.24722 0.61315 0.24467 0.61159 0.25532 C 0.6099 0.26643 0.60912 0.26944 0.6073 0.27916 C 0.60769 0.28333 0.60743 0.28819 0.60886 0.29166 C 0.61055 0.29583 0.61342 0.29861 0.61602 0.30162 C 0.61693 0.30277 0.61823 0.30393 0.61954 0.30439 C 0.62839 0.30694 0.63724 0.3081 0.6461 0.30995 C 0.65326 0.31388 0.64506 0.3081 0.64974 0.31574 C 0.65026 0.31666 0.65144 0.31666 0.65235 0.31689 C 0.67409 0.32615 0.66784 0.32384 0.68607 0.32986 C 0.68959 0.32314 0.69349 0.31689 0.69675 0.30995 C 0.70118 0.30069 0.70157 0.29768 0.70391 0.28888 C 0.70443 0.27916 0.70222 0.26759 0.70573 0.25949 C 0.70756 0.25463 0.72292 0.25301 0.72683 0.25231 C 0.72748 0.25046 0.72826 0.24884 0.72878 0.24676 C 0.7293 0.24398 0.728 0.23958 0.72956 0.23842 C 0.73412 0.23426 0.74467 0.23263 0.74467 0.23287 C 0.74987 0.23541 0.75534 0.23796 0.76068 0.2412 C 0.76159 0.24189 0.76263 0.24259 0.76329 0.24398 C 0.76433 0.24583 0.76498 0.24861 0.76602 0.25092 C 0.76927 0.2706 0.76875 0.26111 0.76875 0.27916 L 0.76875 0.27939 L 0.76875 0.27916 L 0.76875 0.27939 L 0.76875 0.27916 " pathEditMode="relative" rAng="0" ptsTypes="AAAAAAAAAAAAAAAAAAAAAAAAAAAAA">
                                      <p:cBhvr>
                                        <p:cTn id="1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257"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597" y="525058"/>
            <a:ext cx="4534616" cy="41103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48168" y="5062349"/>
            <a:ext cx="5917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</a:rPr>
              <a:t>Website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2000" b="1" dirty="0" err="1">
                <a:solidFill>
                  <a:srgbClr val="0070C0"/>
                </a:solidFill>
              </a:rPr>
              <a:t>Fanpage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i="1" dirty="0">
                <a:solidFill>
                  <a:srgbClr val="0070C0"/>
                </a:solidFill>
              </a:rPr>
              <a:t>www.facebook.com/sachmem.vn</a:t>
            </a:r>
            <a:endParaRPr lang="en-GB" sz="2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45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trellis">
          <a:fgClr>
            <a:schemeClr val="accent5">
              <a:lumMod val="40000"/>
              <a:lumOff val="60000"/>
            </a:schemeClr>
          </a:fgClr>
          <a:bgClr>
            <a:schemeClr val="accent5">
              <a:lumMod val="40000"/>
              <a:lumOff val="6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D2DAF-6368-4360-A420-81ACE5D336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11F6F8-C1B1-4FDB-9A6D-C731795CBA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19B475-6E22-45D4-B4AC-B92E996813FF}"/>
              </a:ext>
            </a:extLst>
          </p:cNvPr>
          <p:cNvSpPr txBox="1"/>
          <p:nvPr/>
        </p:nvSpPr>
        <p:spPr>
          <a:xfrm>
            <a:off x="142043" y="341108"/>
            <a:ext cx="11934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15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59D8D76-CEB0-474C-9BAD-383A1182039B}"/>
              </a:ext>
            </a:extLst>
          </p:cNvPr>
          <p:cNvGrpSpPr/>
          <p:nvPr/>
        </p:nvGrpSpPr>
        <p:grpSpPr>
          <a:xfrm>
            <a:off x="3156475" y="1967558"/>
            <a:ext cx="5879050" cy="658948"/>
            <a:chOff x="3850876" y="2047457"/>
            <a:chExt cx="5879050" cy="6589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EEB20B1-DDF3-4D34-9E16-4E2CE230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0876" y="2047457"/>
              <a:ext cx="5879050" cy="65894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CEF202D-0201-491B-B471-33ACB3D2F17D}"/>
                </a:ext>
              </a:extLst>
            </p:cNvPr>
            <p:cNvSpPr txBox="1"/>
            <p:nvPr/>
          </p:nvSpPr>
          <p:spPr>
            <a:xfrm>
              <a:off x="4555436" y="2047457"/>
              <a:ext cx="44699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LESSON 2 – PERIOD 4</a:t>
              </a:r>
            </a:p>
          </p:txBody>
        </p:sp>
      </p:grpSp>
      <p:pic>
        <p:nvPicPr>
          <p:cNvPr id="10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88B5F75-7F1D-4681-AA4E-E0C8298367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987466" y="5619724"/>
            <a:ext cx="1204534" cy="123827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6151F3B-66DC-4E41-92A2-DD4F3C76088B}"/>
              </a:ext>
            </a:extLst>
          </p:cNvPr>
          <p:cNvSpPr/>
          <p:nvPr/>
        </p:nvSpPr>
        <p:spPr>
          <a:xfrm>
            <a:off x="2160900" y="336300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766" r="-1"/>
          <a:stretch/>
        </p:blipFill>
        <p:spPr>
          <a:xfrm>
            <a:off x="2729699" y="2770174"/>
            <a:ext cx="6732599" cy="397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44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-369330" y="1920689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-378330" y="1912049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Rectangle 79">
            <a:extLst>
              <a:ext uri="{FF2B5EF4-FFF2-40B4-BE49-F238E27FC236}">
                <a16:creationId xmlns:a16="http://schemas.microsoft.com/office/drawing/2014/main" id="{39FE4F1F-F992-4055-A700-E7E18FB8FE9D}"/>
              </a:ext>
            </a:extLst>
          </p:cNvPr>
          <p:cNvSpPr/>
          <p:nvPr/>
        </p:nvSpPr>
        <p:spPr>
          <a:xfrm>
            <a:off x="1585913" y="50021"/>
            <a:ext cx="91390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dirty="0">
                <a:solidFill>
                  <a:srgbClr val="717DBD"/>
                </a:solidFill>
                <a:latin typeface="Amasis MT Pro Black" panose="02040A04050005020304" pitchFamily="18" charset="0"/>
              </a:rPr>
              <a:t>At the dining table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masis MT Pro Black" panose="02040A04050005020304" pitchFamily="18" charset="0"/>
            </a:endParaRPr>
          </a:p>
        </p:txBody>
      </p:sp>
      <p:sp>
        <p:nvSpPr>
          <p:cNvPr id="75" name="Isosceles Triangle 19">
            <a:extLst>
              <a:ext uri="{FF2B5EF4-FFF2-40B4-BE49-F238E27FC236}">
                <a16:creationId xmlns:a16="http://schemas.microsoft.com/office/drawing/2014/main" id="{70B89397-46A6-427B-9A2F-C2E9AF84FD2D}"/>
              </a:ext>
            </a:extLst>
          </p:cNvPr>
          <p:cNvSpPr/>
          <p:nvPr/>
        </p:nvSpPr>
        <p:spPr>
          <a:xfrm rot="5400000">
            <a:off x="5342558" y="-2056572"/>
            <a:ext cx="1396058" cy="12081165"/>
          </a:xfrm>
          <a:custGeom>
            <a:avLst/>
            <a:gdLst>
              <a:gd name="connsiteX0" fmla="*/ 0 w 566224"/>
              <a:gd name="connsiteY0" fmla="*/ 10747719 h 10747719"/>
              <a:gd name="connsiteX1" fmla="*/ 283112 w 566224"/>
              <a:gd name="connsiteY1" fmla="*/ 0 h 10747719"/>
              <a:gd name="connsiteX2" fmla="*/ 566224 w 566224"/>
              <a:gd name="connsiteY2" fmla="*/ 10747719 h 10747719"/>
              <a:gd name="connsiteX3" fmla="*/ 0 w 566224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431493"/>
              <a:gd name="connsiteY0" fmla="*/ 10747719 h 10747719"/>
              <a:gd name="connsiteX1" fmla="*/ 1148381 w 1431493"/>
              <a:gd name="connsiteY1" fmla="*/ 0 h 10747719"/>
              <a:gd name="connsiteX2" fmla="*/ 1431493 w 1431493"/>
              <a:gd name="connsiteY2" fmla="*/ 10747719 h 10747719"/>
              <a:gd name="connsiteX3" fmla="*/ 865269 w 1431493"/>
              <a:gd name="connsiteY3" fmla="*/ 10747719 h 10747719"/>
              <a:gd name="connsiteX0" fmla="*/ 865269 w 1637759"/>
              <a:gd name="connsiteY0" fmla="*/ 10747719 h 10747719"/>
              <a:gd name="connsiteX1" fmla="*/ 1148381 w 1637759"/>
              <a:gd name="connsiteY1" fmla="*/ 0 h 10747719"/>
              <a:gd name="connsiteX2" fmla="*/ 1431493 w 1637759"/>
              <a:gd name="connsiteY2" fmla="*/ 10747719 h 10747719"/>
              <a:gd name="connsiteX3" fmla="*/ 865269 w 1637759"/>
              <a:gd name="connsiteY3" fmla="*/ 10747719 h 10747719"/>
              <a:gd name="connsiteX0" fmla="*/ 623568 w 1396058"/>
              <a:gd name="connsiteY0" fmla="*/ 10747719 h 10747719"/>
              <a:gd name="connsiteX1" fmla="*/ 906680 w 1396058"/>
              <a:gd name="connsiteY1" fmla="*/ 0 h 10747719"/>
              <a:gd name="connsiteX2" fmla="*/ 1189792 w 1396058"/>
              <a:gd name="connsiteY2" fmla="*/ 10747719 h 10747719"/>
              <a:gd name="connsiteX3" fmla="*/ 623568 w 1396058"/>
              <a:gd name="connsiteY3" fmla="*/ 10747719 h 10747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6058" h="10747719">
                <a:moveTo>
                  <a:pt x="623568" y="10747719"/>
                </a:moveTo>
                <a:cubicBezTo>
                  <a:pt x="-1434415" y="7474635"/>
                  <a:pt x="2387891" y="3455963"/>
                  <a:pt x="906680" y="0"/>
                </a:cubicBezTo>
                <a:cubicBezTo>
                  <a:pt x="2632904" y="3230881"/>
                  <a:pt x="-930327" y="7727854"/>
                  <a:pt x="1189792" y="10747719"/>
                </a:cubicBezTo>
                <a:lnTo>
                  <a:pt x="623568" y="10747719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33">
            <a:extLst>
              <a:ext uri="{FF2B5EF4-FFF2-40B4-BE49-F238E27FC236}">
                <a16:creationId xmlns:a16="http://schemas.microsoft.com/office/drawing/2014/main" id="{07A16E74-ED86-4DBB-BD0A-0DCCE613B98C}"/>
              </a:ext>
            </a:extLst>
          </p:cNvPr>
          <p:cNvSpPr/>
          <p:nvPr/>
        </p:nvSpPr>
        <p:spPr>
          <a:xfrm rot="2476386">
            <a:off x="2785777" y="253715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Isosceles Triangle 33">
            <a:extLst>
              <a:ext uri="{FF2B5EF4-FFF2-40B4-BE49-F238E27FC236}">
                <a16:creationId xmlns:a16="http://schemas.microsoft.com/office/drawing/2014/main" id="{677DCB51-FA1E-4C3B-9715-29D64EABAD29}"/>
              </a:ext>
            </a:extLst>
          </p:cNvPr>
          <p:cNvSpPr/>
          <p:nvPr/>
        </p:nvSpPr>
        <p:spPr>
          <a:xfrm rot="19123614" flipV="1">
            <a:off x="1055332" y="3803959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Isosceles Triangle 33">
            <a:extLst>
              <a:ext uri="{FF2B5EF4-FFF2-40B4-BE49-F238E27FC236}">
                <a16:creationId xmlns:a16="http://schemas.microsoft.com/office/drawing/2014/main" id="{D3CCEFD5-2434-42EA-B2FB-09200A4D7FE7}"/>
              </a:ext>
            </a:extLst>
          </p:cNvPr>
          <p:cNvSpPr/>
          <p:nvPr/>
        </p:nvSpPr>
        <p:spPr>
          <a:xfrm rot="19123614" flipV="1">
            <a:off x="5238818" y="376031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Isosceles Triangle 33">
            <a:extLst>
              <a:ext uri="{FF2B5EF4-FFF2-40B4-BE49-F238E27FC236}">
                <a16:creationId xmlns:a16="http://schemas.microsoft.com/office/drawing/2014/main" id="{C2453799-03F2-47FC-BF5D-5ECDAEFA7BB5}"/>
              </a:ext>
            </a:extLst>
          </p:cNvPr>
          <p:cNvSpPr/>
          <p:nvPr/>
        </p:nvSpPr>
        <p:spPr>
          <a:xfrm rot="19123614" flipV="1">
            <a:off x="8580332" y="4419298"/>
            <a:ext cx="161239" cy="90146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Isosceles Triangle 33">
            <a:extLst>
              <a:ext uri="{FF2B5EF4-FFF2-40B4-BE49-F238E27FC236}">
                <a16:creationId xmlns:a16="http://schemas.microsoft.com/office/drawing/2014/main" id="{ECDC95A2-A9F9-4E84-AF20-DA99CBB56CAB}"/>
              </a:ext>
            </a:extLst>
          </p:cNvPr>
          <p:cNvSpPr/>
          <p:nvPr/>
        </p:nvSpPr>
        <p:spPr>
          <a:xfrm rot="2476386">
            <a:off x="4014223" y="2631987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Isosceles Triangle 33">
            <a:extLst>
              <a:ext uri="{FF2B5EF4-FFF2-40B4-BE49-F238E27FC236}">
                <a16:creationId xmlns:a16="http://schemas.microsoft.com/office/drawing/2014/main" id="{A30C66E6-1A01-4F8A-AE1E-768A6217CFA0}"/>
              </a:ext>
            </a:extLst>
          </p:cNvPr>
          <p:cNvSpPr/>
          <p:nvPr/>
        </p:nvSpPr>
        <p:spPr>
          <a:xfrm rot="2476386">
            <a:off x="6988005" y="3250400"/>
            <a:ext cx="329201" cy="1080451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Isosceles Triangle 33">
            <a:extLst>
              <a:ext uri="{FF2B5EF4-FFF2-40B4-BE49-F238E27FC236}">
                <a16:creationId xmlns:a16="http://schemas.microsoft.com/office/drawing/2014/main" id="{3EE22C05-6FE8-4A9D-94D9-DC65C2E485D0}"/>
              </a:ext>
            </a:extLst>
          </p:cNvPr>
          <p:cNvSpPr/>
          <p:nvPr/>
        </p:nvSpPr>
        <p:spPr>
          <a:xfrm rot="2476386">
            <a:off x="8029522" y="3745337"/>
            <a:ext cx="257499" cy="783175"/>
          </a:xfrm>
          <a:custGeom>
            <a:avLst/>
            <a:gdLst>
              <a:gd name="connsiteX0" fmla="*/ 0 w 407964"/>
              <a:gd name="connsiteY0" fmla="*/ 1675931 h 1675931"/>
              <a:gd name="connsiteX1" fmla="*/ 203982 w 407964"/>
              <a:gd name="connsiteY1" fmla="*/ 0 h 1675931"/>
              <a:gd name="connsiteX2" fmla="*/ 407964 w 407964"/>
              <a:gd name="connsiteY2" fmla="*/ 1675931 h 1675931"/>
              <a:gd name="connsiteX3" fmla="*/ 0 w 407964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499442"/>
              <a:gd name="connsiteY0" fmla="*/ 1675931 h 1675931"/>
              <a:gd name="connsiteX1" fmla="*/ 203982 w 499442"/>
              <a:gd name="connsiteY1" fmla="*/ 0 h 1675931"/>
              <a:gd name="connsiteX2" fmla="*/ 407964 w 499442"/>
              <a:gd name="connsiteY2" fmla="*/ 1675931 h 1675931"/>
              <a:gd name="connsiteX3" fmla="*/ 0 w 49944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  <a:gd name="connsiteX0" fmla="*/ 0 w 514562"/>
              <a:gd name="connsiteY0" fmla="*/ 1675931 h 1675931"/>
              <a:gd name="connsiteX1" fmla="*/ 203982 w 514562"/>
              <a:gd name="connsiteY1" fmla="*/ 0 h 1675931"/>
              <a:gd name="connsiteX2" fmla="*/ 407964 w 514562"/>
              <a:gd name="connsiteY2" fmla="*/ 1675931 h 1675931"/>
              <a:gd name="connsiteX3" fmla="*/ 0 w 514562"/>
              <a:gd name="connsiteY3" fmla="*/ 1675931 h 1675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4562" h="1675931">
                <a:moveTo>
                  <a:pt x="0" y="1675931"/>
                </a:moveTo>
                <a:cubicBezTo>
                  <a:pt x="461889" y="1075084"/>
                  <a:pt x="304800" y="530509"/>
                  <a:pt x="203982" y="0"/>
                </a:cubicBezTo>
                <a:cubicBezTo>
                  <a:pt x="370450" y="544577"/>
                  <a:pt x="677594" y="1046949"/>
                  <a:pt x="407964" y="1675931"/>
                </a:cubicBezTo>
                <a:lnTo>
                  <a:pt x="0" y="1675931"/>
                </a:lnTo>
                <a:close/>
              </a:path>
            </a:pathLst>
          </a:custGeom>
          <a:solidFill>
            <a:srgbClr val="7563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4178DD59-758C-4C3C-A547-5CDEBD527D81}"/>
              </a:ext>
            </a:extLst>
          </p:cNvPr>
          <p:cNvGrpSpPr/>
          <p:nvPr/>
        </p:nvGrpSpPr>
        <p:grpSpPr>
          <a:xfrm rot="20836786">
            <a:off x="2476299" y="1708940"/>
            <a:ext cx="790278" cy="1257486"/>
            <a:chOff x="3644701" y="634423"/>
            <a:chExt cx="1014192" cy="1613777"/>
          </a:xfrm>
        </p:grpSpPr>
        <p:sp>
          <p:nvSpPr>
            <p:cNvPr id="94" name="Freeform: Shape 40">
              <a:extLst>
                <a:ext uri="{FF2B5EF4-FFF2-40B4-BE49-F238E27FC236}">
                  <a16:creationId xmlns:a16="http://schemas.microsoft.com/office/drawing/2014/main" id="{B05165D6-7FFB-41B2-B368-D9F24F69301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Freeform: Shape 43">
              <a:extLst>
                <a:ext uri="{FF2B5EF4-FFF2-40B4-BE49-F238E27FC236}">
                  <a16:creationId xmlns:a16="http://schemas.microsoft.com/office/drawing/2014/main" id="{164AA982-60DA-40A2-92EE-3942FBC6B98A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Freeform: Shape 46">
              <a:extLst>
                <a:ext uri="{FF2B5EF4-FFF2-40B4-BE49-F238E27FC236}">
                  <a16:creationId xmlns:a16="http://schemas.microsoft.com/office/drawing/2014/main" id="{40506C55-5BE8-47A4-B8BA-77FE50CBB709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D8EFC754-EE40-448C-AA35-84B69306D7E1}"/>
              </a:ext>
            </a:extLst>
          </p:cNvPr>
          <p:cNvGrpSpPr/>
          <p:nvPr/>
        </p:nvGrpSpPr>
        <p:grpSpPr>
          <a:xfrm rot="3026158">
            <a:off x="3206077" y="2041743"/>
            <a:ext cx="569781" cy="906632"/>
            <a:chOff x="3644701" y="634423"/>
            <a:chExt cx="1014192" cy="1613777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98" name="Freeform: Shape 49">
              <a:extLst>
                <a:ext uri="{FF2B5EF4-FFF2-40B4-BE49-F238E27FC236}">
                  <a16:creationId xmlns:a16="http://schemas.microsoft.com/office/drawing/2014/main" id="{6180EB02-2897-4325-BF39-784E4FC99ED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: Shape 50">
              <a:extLst>
                <a:ext uri="{FF2B5EF4-FFF2-40B4-BE49-F238E27FC236}">
                  <a16:creationId xmlns:a16="http://schemas.microsoft.com/office/drawing/2014/main" id="{79346440-0C17-4D37-98EC-6C40049FF08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: Shape 51">
              <a:extLst>
                <a:ext uri="{FF2B5EF4-FFF2-40B4-BE49-F238E27FC236}">
                  <a16:creationId xmlns:a16="http://schemas.microsoft.com/office/drawing/2014/main" id="{607F6F44-0246-4A92-B6A0-B01F20EC068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E22F341-9A18-4D62-B016-64E4162EE63F}"/>
              </a:ext>
            </a:extLst>
          </p:cNvPr>
          <p:cNvGrpSpPr/>
          <p:nvPr/>
        </p:nvGrpSpPr>
        <p:grpSpPr>
          <a:xfrm rot="8952605">
            <a:off x="1163382" y="4237714"/>
            <a:ext cx="1150122" cy="1830068"/>
            <a:chOff x="3644701" y="634423"/>
            <a:chExt cx="1014192" cy="1613777"/>
          </a:xfrm>
        </p:grpSpPr>
        <p:sp>
          <p:nvSpPr>
            <p:cNvPr id="102" name="Freeform: Shape 53">
              <a:extLst>
                <a:ext uri="{FF2B5EF4-FFF2-40B4-BE49-F238E27FC236}">
                  <a16:creationId xmlns:a16="http://schemas.microsoft.com/office/drawing/2014/main" id="{95AD4355-21D3-4DAA-9ACD-6F242839896F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Freeform: Shape 54">
              <a:extLst>
                <a:ext uri="{FF2B5EF4-FFF2-40B4-BE49-F238E27FC236}">
                  <a16:creationId xmlns:a16="http://schemas.microsoft.com/office/drawing/2014/main" id="{8674F99E-89BB-44BE-A6BB-0579E7D1FB5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Freeform: Shape 55">
              <a:extLst>
                <a:ext uri="{FF2B5EF4-FFF2-40B4-BE49-F238E27FC236}">
                  <a16:creationId xmlns:a16="http://schemas.microsoft.com/office/drawing/2014/main" id="{D0A4E016-B745-4278-9755-DC57B18028B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90CDFC2-42FA-454E-BD61-D727D8FD3654}"/>
              </a:ext>
            </a:extLst>
          </p:cNvPr>
          <p:cNvGrpSpPr/>
          <p:nvPr/>
        </p:nvGrpSpPr>
        <p:grpSpPr>
          <a:xfrm rot="1094539">
            <a:off x="4047426" y="1581174"/>
            <a:ext cx="1006421" cy="1601412"/>
            <a:chOff x="3644701" y="634423"/>
            <a:chExt cx="1014192" cy="1613777"/>
          </a:xfrm>
        </p:grpSpPr>
        <p:sp>
          <p:nvSpPr>
            <p:cNvPr id="106" name="Freeform: Shape 61">
              <a:extLst>
                <a:ext uri="{FF2B5EF4-FFF2-40B4-BE49-F238E27FC236}">
                  <a16:creationId xmlns:a16="http://schemas.microsoft.com/office/drawing/2014/main" id="{68B71CA1-ACD8-4151-8B44-B0DB0A96ABB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: Shape 62">
              <a:extLst>
                <a:ext uri="{FF2B5EF4-FFF2-40B4-BE49-F238E27FC236}">
                  <a16:creationId xmlns:a16="http://schemas.microsoft.com/office/drawing/2014/main" id="{23D65390-A0A7-4B31-AA4F-23221D6EEAF1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: Shape 63">
              <a:extLst>
                <a:ext uri="{FF2B5EF4-FFF2-40B4-BE49-F238E27FC236}">
                  <a16:creationId xmlns:a16="http://schemas.microsoft.com/office/drawing/2014/main" id="{A32DE699-3F15-42FD-8A09-09F97F664C9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3E6A49EF-72E2-4FC7-B4C3-C8A5FA9BE976}"/>
              </a:ext>
            </a:extLst>
          </p:cNvPr>
          <p:cNvGrpSpPr/>
          <p:nvPr/>
        </p:nvGrpSpPr>
        <p:grpSpPr>
          <a:xfrm rot="8952605">
            <a:off x="5294762" y="4237657"/>
            <a:ext cx="1006421" cy="1601412"/>
            <a:chOff x="3644701" y="634423"/>
            <a:chExt cx="1014192" cy="1613777"/>
          </a:xfrm>
        </p:grpSpPr>
        <p:sp>
          <p:nvSpPr>
            <p:cNvPr id="114" name="Freeform: Shape 57">
              <a:extLst>
                <a:ext uri="{FF2B5EF4-FFF2-40B4-BE49-F238E27FC236}">
                  <a16:creationId xmlns:a16="http://schemas.microsoft.com/office/drawing/2014/main" id="{D9F15B48-14C5-43EE-9A80-C92E2403C2EC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Freeform: Shape 58">
              <a:extLst>
                <a:ext uri="{FF2B5EF4-FFF2-40B4-BE49-F238E27FC236}">
                  <a16:creationId xmlns:a16="http://schemas.microsoft.com/office/drawing/2014/main" id="{B3B288A4-C1A3-4341-BB92-B3C96260C7D0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Freeform: Shape 59">
              <a:extLst>
                <a:ext uri="{FF2B5EF4-FFF2-40B4-BE49-F238E27FC236}">
                  <a16:creationId xmlns:a16="http://schemas.microsoft.com/office/drawing/2014/main" id="{F22D3A53-9932-4485-A84E-C1A992BCB6C5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AD35ACF-21EF-4087-8B53-716152BB5BEE}"/>
              </a:ext>
            </a:extLst>
          </p:cNvPr>
          <p:cNvGrpSpPr/>
          <p:nvPr/>
        </p:nvGrpSpPr>
        <p:grpSpPr>
          <a:xfrm rot="1094539">
            <a:off x="7127241" y="2927279"/>
            <a:ext cx="535391" cy="851911"/>
            <a:chOff x="3644701" y="634423"/>
            <a:chExt cx="1014192" cy="1613777"/>
          </a:xfrm>
        </p:grpSpPr>
        <p:sp>
          <p:nvSpPr>
            <p:cNvPr id="124" name="Freeform: Shape 65">
              <a:extLst>
                <a:ext uri="{FF2B5EF4-FFF2-40B4-BE49-F238E27FC236}">
                  <a16:creationId xmlns:a16="http://schemas.microsoft.com/office/drawing/2014/main" id="{835D9D52-CD83-4D7C-B1F7-FB867FDE9F33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: Shape 66">
              <a:extLst>
                <a:ext uri="{FF2B5EF4-FFF2-40B4-BE49-F238E27FC236}">
                  <a16:creationId xmlns:a16="http://schemas.microsoft.com/office/drawing/2014/main" id="{0E3AD5B4-2647-425E-AEC5-62408940E93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Freeform: Shape 67">
              <a:extLst>
                <a:ext uri="{FF2B5EF4-FFF2-40B4-BE49-F238E27FC236}">
                  <a16:creationId xmlns:a16="http://schemas.microsoft.com/office/drawing/2014/main" id="{F3D85385-104D-4BD9-8D4D-6B624195C7A7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97093A71-6F90-44B2-B072-6121F19305B1}"/>
              </a:ext>
            </a:extLst>
          </p:cNvPr>
          <p:cNvGrpSpPr/>
          <p:nvPr/>
        </p:nvGrpSpPr>
        <p:grpSpPr>
          <a:xfrm rot="3765774">
            <a:off x="7418108" y="3032103"/>
            <a:ext cx="535391" cy="851911"/>
            <a:chOff x="3644701" y="634423"/>
            <a:chExt cx="1014192" cy="1613777"/>
          </a:xfrm>
        </p:grpSpPr>
        <p:sp>
          <p:nvSpPr>
            <p:cNvPr id="133" name="Freeform: Shape 69">
              <a:extLst>
                <a:ext uri="{FF2B5EF4-FFF2-40B4-BE49-F238E27FC236}">
                  <a16:creationId xmlns:a16="http://schemas.microsoft.com/office/drawing/2014/main" id="{B6590134-FB6E-4E11-AF3D-81F7B35D3EF2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Freeform: Shape 70">
              <a:extLst>
                <a:ext uri="{FF2B5EF4-FFF2-40B4-BE49-F238E27FC236}">
                  <a16:creationId xmlns:a16="http://schemas.microsoft.com/office/drawing/2014/main" id="{674ADB20-1D26-4C5C-A88C-04034D27B1B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Freeform: Shape 71">
              <a:extLst>
                <a:ext uri="{FF2B5EF4-FFF2-40B4-BE49-F238E27FC236}">
                  <a16:creationId xmlns:a16="http://schemas.microsoft.com/office/drawing/2014/main" id="{67AC9C68-DDB1-4719-9BA4-E69DDE98A41C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4071962-D040-4341-91E6-160C3C64E45C}"/>
              </a:ext>
            </a:extLst>
          </p:cNvPr>
          <p:cNvGrpSpPr/>
          <p:nvPr/>
        </p:nvGrpSpPr>
        <p:grpSpPr>
          <a:xfrm rot="8659024">
            <a:off x="8797271" y="4814889"/>
            <a:ext cx="535391" cy="851911"/>
            <a:chOff x="3644701" y="634423"/>
            <a:chExt cx="1014192" cy="1613777"/>
          </a:xfrm>
        </p:grpSpPr>
        <p:sp>
          <p:nvSpPr>
            <p:cNvPr id="146" name="Freeform: Shape 73">
              <a:extLst>
                <a:ext uri="{FF2B5EF4-FFF2-40B4-BE49-F238E27FC236}">
                  <a16:creationId xmlns:a16="http://schemas.microsoft.com/office/drawing/2014/main" id="{8517F02B-0366-4C0F-ADDD-7083F8503868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Freeform: Shape 74">
              <a:extLst>
                <a:ext uri="{FF2B5EF4-FFF2-40B4-BE49-F238E27FC236}">
                  <a16:creationId xmlns:a16="http://schemas.microsoft.com/office/drawing/2014/main" id="{1B131CC3-65A8-49A2-A46B-942083AFE797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Freeform: Shape 75">
              <a:extLst>
                <a:ext uri="{FF2B5EF4-FFF2-40B4-BE49-F238E27FC236}">
                  <a16:creationId xmlns:a16="http://schemas.microsoft.com/office/drawing/2014/main" id="{2C915197-3E09-4B9B-AFDE-48AB79B983E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0F41939-4C02-4534-BD78-6E08EEE34CA5}"/>
              </a:ext>
            </a:extLst>
          </p:cNvPr>
          <p:cNvGrpSpPr/>
          <p:nvPr/>
        </p:nvGrpSpPr>
        <p:grpSpPr>
          <a:xfrm rot="2793101">
            <a:off x="8219067" y="3028168"/>
            <a:ext cx="760005" cy="1209315"/>
            <a:chOff x="3644701" y="634423"/>
            <a:chExt cx="1014192" cy="1613777"/>
          </a:xfrm>
        </p:grpSpPr>
        <p:sp>
          <p:nvSpPr>
            <p:cNvPr id="150" name="Freeform: Shape 77">
              <a:extLst>
                <a:ext uri="{FF2B5EF4-FFF2-40B4-BE49-F238E27FC236}">
                  <a16:creationId xmlns:a16="http://schemas.microsoft.com/office/drawing/2014/main" id="{28878622-72E6-4C9A-8B1A-C40CF8A0C026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Freeform: Shape 78">
              <a:extLst>
                <a:ext uri="{FF2B5EF4-FFF2-40B4-BE49-F238E27FC236}">
                  <a16:creationId xmlns:a16="http://schemas.microsoft.com/office/drawing/2014/main" id="{C4087BE3-A08B-4A54-95F8-43B24EC79C9F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Freeform: Shape 79">
              <a:extLst>
                <a:ext uri="{FF2B5EF4-FFF2-40B4-BE49-F238E27FC236}">
                  <a16:creationId xmlns:a16="http://schemas.microsoft.com/office/drawing/2014/main" id="{55F5FF81-F82A-4842-A24F-BD73F42AEA1D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286497B8-5E31-4761-92E6-9788CC95C027}"/>
              </a:ext>
            </a:extLst>
          </p:cNvPr>
          <p:cNvGrpSpPr/>
          <p:nvPr/>
        </p:nvGrpSpPr>
        <p:grpSpPr>
          <a:xfrm rot="3765774">
            <a:off x="11556580" y="3525150"/>
            <a:ext cx="535391" cy="851911"/>
            <a:chOff x="3644701" y="634423"/>
            <a:chExt cx="1014192" cy="1613777"/>
          </a:xfrm>
        </p:grpSpPr>
        <p:sp>
          <p:nvSpPr>
            <p:cNvPr id="154" name="Freeform: Shape 81">
              <a:extLst>
                <a:ext uri="{FF2B5EF4-FFF2-40B4-BE49-F238E27FC236}">
                  <a16:creationId xmlns:a16="http://schemas.microsoft.com/office/drawing/2014/main" id="{4D763CBC-A30A-46A5-9DD9-FBD63F5F9B64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Freeform: Shape 82">
              <a:extLst>
                <a:ext uri="{FF2B5EF4-FFF2-40B4-BE49-F238E27FC236}">
                  <a16:creationId xmlns:a16="http://schemas.microsoft.com/office/drawing/2014/main" id="{6E02BA31-9F3D-4509-B404-2C68A3B5FC38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Freeform: Shape 83">
              <a:extLst>
                <a:ext uri="{FF2B5EF4-FFF2-40B4-BE49-F238E27FC236}">
                  <a16:creationId xmlns:a16="http://schemas.microsoft.com/office/drawing/2014/main" id="{17FB1619-82AA-4F4A-BBDE-5A0468FCDCC3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BA740604-9438-4670-BEEB-65366DD45EFF}"/>
              </a:ext>
            </a:extLst>
          </p:cNvPr>
          <p:cNvGrpSpPr/>
          <p:nvPr/>
        </p:nvGrpSpPr>
        <p:grpSpPr>
          <a:xfrm rot="6992625">
            <a:off x="11662420" y="4228575"/>
            <a:ext cx="535391" cy="851911"/>
            <a:chOff x="3644701" y="634423"/>
            <a:chExt cx="1014192" cy="1613777"/>
          </a:xfrm>
        </p:grpSpPr>
        <p:sp>
          <p:nvSpPr>
            <p:cNvPr id="158" name="Freeform: Shape 85">
              <a:extLst>
                <a:ext uri="{FF2B5EF4-FFF2-40B4-BE49-F238E27FC236}">
                  <a16:creationId xmlns:a16="http://schemas.microsoft.com/office/drawing/2014/main" id="{ACC00A01-8D29-4B75-B20F-45F6693306E0}"/>
                </a:ext>
              </a:extLst>
            </p:cNvPr>
            <p:cNvSpPr/>
            <p:nvPr/>
          </p:nvSpPr>
          <p:spPr>
            <a:xfrm flipH="1">
              <a:off x="3644701" y="634423"/>
              <a:ext cx="1014192" cy="1613777"/>
            </a:xfrm>
            <a:custGeom>
              <a:avLst/>
              <a:gdLst>
                <a:gd name="connsiteX0" fmla="*/ 566693 w 1133385"/>
                <a:gd name="connsiteY0" fmla="*/ 0 h 2267525"/>
                <a:gd name="connsiteX1" fmla="*/ 566693 w 1133385"/>
                <a:gd name="connsiteY1" fmla="*/ 1131138 h 2267525"/>
                <a:gd name="connsiteX2" fmla="*/ 566692 w 1133385"/>
                <a:gd name="connsiteY2" fmla="*/ 1131138 h 2267525"/>
                <a:gd name="connsiteX3" fmla="*/ 566692 w 1133385"/>
                <a:gd name="connsiteY3" fmla="*/ 1 h 2267525"/>
                <a:gd name="connsiteX4" fmla="*/ 18203 w 1133385"/>
                <a:gd name="connsiteY4" fmla="*/ 1677464 h 2267525"/>
                <a:gd name="connsiteX5" fmla="*/ 43999 w 1133385"/>
                <a:gd name="connsiteY5" fmla="*/ 1796994 h 2267525"/>
                <a:gd name="connsiteX6" fmla="*/ 45587 w 1133385"/>
                <a:gd name="connsiteY6" fmla="*/ 1813830 h 2267525"/>
                <a:gd name="connsiteX7" fmla="*/ 566411 w 1133385"/>
                <a:gd name="connsiteY7" fmla="*/ 2267525 h 2267525"/>
                <a:gd name="connsiteX8" fmla="*/ 1087235 w 1133385"/>
                <a:gd name="connsiteY8" fmla="*/ 1813830 h 2267525"/>
                <a:gd name="connsiteX9" fmla="*/ 1088386 w 1133385"/>
                <a:gd name="connsiteY9" fmla="*/ 1801626 h 2267525"/>
                <a:gd name="connsiteX10" fmla="*/ 1115182 w 1133385"/>
                <a:gd name="connsiteY10" fmla="*/ 1677463 h 2267525"/>
                <a:gd name="connsiteX11" fmla="*/ 566693 w 1133385"/>
                <a:gd name="connsiteY11" fmla="*/ 0 h 226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33385" h="2267525">
                  <a:moveTo>
                    <a:pt x="566693" y="0"/>
                  </a:moveTo>
                  <a:lnTo>
                    <a:pt x="566693" y="1131138"/>
                  </a:lnTo>
                  <a:lnTo>
                    <a:pt x="566692" y="1131138"/>
                  </a:lnTo>
                  <a:lnTo>
                    <a:pt x="566692" y="1"/>
                  </a:lnTo>
                  <a:cubicBezTo>
                    <a:pt x="405500" y="571520"/>
                    <a:pt x="-101890" y="945211"/>
                    <a:pt x="18203" y="1677464"/>
                  </a:cubicBezTo>
                  <a:lnTo>
                    <a:pt x="43999" y="1796994"/>
                  </a:lnTo>
                  <a:lnTo>
                    <a:pt x="45587" y="1813830"/>
                  </a:lnTo>
                  <a:cubicBezTo>
                    <a:pt x="95159" y="2072753"/>
                    <a:pt x="309504" y="2267525"/>
                    <a:pt x="566411" y="2267525"/>
                  </a:cubicBezTo>
                  <a:cubicBezTo>
                    <a:pt x="823318" y="2267525"/>
                    <a:pt x="1037663" y="2072753"/>
                    <a:pt x="1087235" y="1813830"/>
                  </a:cubicBezTo>
                  <a:lnTo>
                    <a:pt x="1088386" y="1801626"/>
                  </a:lnTo>
                  <a:lnTo>
                    <a:pt x="1115182" y="1677463"/>
                  </a:lnTo>
                  <a:cubicBezTo>
                    <a:pt x="1235275" y="945210"/>
                    <a:pt x="727885" y="571519"/>
                    <a:pt x="566693" y="0"/>
                  </a:cubicBezTo>
                  <a:close/>
                </a:path>
              </a:pathLst>
            </a:custGeom>
            <a:solidFill>
              <a:srgbClr val="00914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Freeform: Shape 86">
              <a:extLst>
                <a:ext uri="{FF2B5EF4-FFF2-40B4-BE49-F238E27FC236}">
                  <a16:creationId xmlns:a16="http://schemas.microsoft.com/office/drawing/2014/main" id="{A606614C-9656-416C-AC5E-80895D5BB654}"/>
                </a:ext>
              </a:extLst>
            </p:cNvPr>
            <p:cNvSpPr/>
            <p:nvPr/>
          </p:nvSpPr>
          <p:spPr>
            <a:xfrm flipH="1">
              <a:off x="3685343" y="646514"/>
              <a:ext cx="932908" cy="805597"/>
            </a:xfrm>
            <a:custGeom>
              <a:avLst/>
              <a:gdLst>
                <a:gd name="connsiteX0" fmla="*/ 466454 w 932908"/>
                <a:gd name="connsiteY0" fmla="*/ 1 h 805597"/>
                <a:gd name="connsiteX1" fmla="*/ 12811 w 932908"/>
                <a:gd name="connsiteY1" fmla="*/ 767946 h 805597"/>
                <a:gd name="connsiteX2" fmla="*/ 0 w 932908"/>
                <a:gd name="connsiteY2" fmla="*/ 805597 h 805597"/>
                <a:gd name="connsiteX3" fmla="*/ 113475 w 932908"/>
                <a:gd name="connsiteY3" fmla="*/ 753452 h 805597"/>
                <a:gd name="connsiteX4" fmla="*/ 283696 w 932908"/>
                <a:gd name="connsiteY4" fmla="*/ 708717 h 805597"/>
                <a:gd name="connsiteX5" fmla="*/ 466454 w 932908"/>
                <a:gd name="connsiteY5" fmla="*/ 693119 h 805597"/>
                <a:gd name="connsiteX6" fmla="*/ 466455 w 932908"/>
                <a:gd name="connsiteY6" fmla="*/ 0 h 805597"/>
                <a:gd name="connsiteX7" fmla="*/ 466455 w 932908"/>
                <a:gd name="connsiteY7" fmla="*/ 693119 h 805597"/>
                <a:gd name="connsiteX8" fmla="*/ 649212 w 932908"/>
                <a:gd name="connsiteY8" fmla="*/ 708717 h 805597"/>
                <a:gd name="connsiteX9" fmla="*/ 819434 w 932908"/>
                <a:gd name="connsiteY9" fmla="*/ 753452 h 805597"/>
                <a:gd name="connsiteX10" fmla="*/ 932908 w 932908"/>
                <a:gd name="connsiteY10" fmla="*/ 805597 h 805597"/>
                <a:gd name="connsiteX11" fmla="*/ 920098 w 932908"/>
                <a:gd name="connsiteY11" fmla="*/ 767946 h 805597"/>
                <a:gd name="connsiteX12" fmla="*/ 466455 w 932908"/>
                <a:gd name="connsiteY12" fmla="*/ 0 h 805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2908" h="805597">
                  <a:moveTo>
                    <a:pt x="466454" y="1"/>
                  </a:moveTo>
                  <a:cubicBezTo>
                    <a:pt x="367289" y="279638"/>
                    <a:pt x="121700" y="492729"/>
                    <a:pt x="12811" y="767946"/>
                  </a:cubicBezTo>
                  <a:lnTo>
                    <a:pt x="0" y="805597"/>
                  </a:lnTo>
                  <a:lnTo>
                    <a:pt x="113475" y="753452"/>
                  </a:lnTo>
                  <a:cubicBezTo>
                    <a:pt x="167720" y="734027"/>
                    <a:pt x="224664" y="718944"/>
                    <a:pt x="283696" y="708717"/>
                  </a:cubicBezTo>
                  <a:lnTo>
                    <a:pt x="466454" y="693119"/>
                  </a:lnTo>
                  <a:close/>
                  <a:moveTo>
                    <a:pt x="466455" y="0"/>
                  </a:moveTo>
                  <a:lnTo>
                    <a:pt x="466455" y="693119"/>
                  </a:lnTo>
                  <a:lnTo>
                    <a:pt x="649212" y="708717"/>
                  </a:lnTo>
                  <a:cubicBezTo>
                    <a:pt x="708245" y="718944"/>
                    <a:pt x="765188" y="734027"/>
                    <a:pt x="819434" y="753452"/>
                  </a:cubicBezTo>
                  <a:lnTo>
                    <a:pt x="932908" y="805597"/>
                  </a:lnTo>
                  <a:lnTo>
                    <a:pt x="920098" y="767946"/>
                  </a:lnTo>
                  <a:cubicBezTo>
                    <a:pt x="811209" y="492728"/>
                    <a:pt x="565620" y="279637"/>
                    <a:pt x="466455" y="0"/>
                  </a:cubicBezTo>
                  <a:close/>
                </a:path>
              </a:pathLst>
            </a:custGeom>
            <a:solidFill>
              <a:srgbClr val="02A4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Freeform: Shape 87">
              <a:extLst>
                <a:ext uri="{FF2B5EF4-FFF2-40B4-BE49-F238E27FC236}">
                  <a16:creationId xmlns:a16="http://schemas.microsoft.com/office/drawing/2014/main" id="{488C8CED-C2F6-4A71-BE22-CB261622EA40}"/>
                </a:ext>
              </a:extLst>
            </p:cNvPr>
            <p:cNvSpPr/>
            <p:nvPr/>
          </p:nvSpPr>
          <p:spPr>
            <a:xfrm flipH="1">
              <a:off x="3957411" y="634423"/>
              <a:ext cx="388771" cy="349501"/>
            </a:xfrm>
            <a:custGeom>
              <a:avLst/>
              <a:gdLst>
                <a:gd name="connsiteX0" fmla="*/ 189977 w 388771"/>
                <a:gd name="connsiteY0" fmla="*/ 1 h 349501"/>
                <a:gd name="connsiteX1" fmla="*/ 92573 w 388771"/>
                <a:gd name="connsiteY1" fmla="*/ 199262 h 349501"/>
                <a:gd name="connsiteX2" fmla="*/ 0 w 388771"/>
                <a:gd name="connsiteY2" fmla="*/ 336438 h 349501"/>
                <a:gd name="connsiteX3" fmla="*/ 33616 w 388771"/>
                <a:gd name="connsiteY3" fmla="*/ 326507 h 349501"/>
                <a:gd name="connsiteX4" fmla="*/ 172276 w 388771"/>
                <a:gd name="connsiteY4" fmla="*/ 313204 h 349501"/>
                <a:gd name="connsiteX5" fmla="*/ 189977 w 388771"/>
                <a:gd name="connsiteY5" fmla="*/ 314902 h 349501"/>
                <a:gd name="connsiteX6" fmla="*/ 189978 w 388771"/>
                <a:gd name="connsiteY6" fmla="*/ 0 h 349501"/>
                <a:gd name="connsiteX7" fmla="*/ 189978 w 388771"/>
                <a:gd name="connsiteY7" fmla="*/ 314902 h 349501"/>
                <a:gd name="connsiteX8" fmla="*/ 310937 w 388771"/>
                <a:gd name="connsiteY8" fmla="*/ 326507 h 349501"/>
                <a:gd name="connsiteX9" fmla="*/ 388771 w 388771"/>
                <a:gd name="connsiteY9" fmla="*/ 349501 h 349501"/>
                <a:gd name="connsiteX10" fmla="*/ 287383 w 388771"/>
                <a:gd name="connsiteY10" fmla="*/ 199261 h 349501"/>
                <a:gd name="connsiteX11" fmla="*/ 189978 w 388771"/>
                <a:gd name="connsiteY11" fmla="*/ 0 h 349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8771" h="349501">
                  <a:moveTo>
                    <a:pt x="189977" y="1"/>
                  </a:moveTo>
                  <a:cubicBezTo>
                    <a:pt x="165186" y="69910"/>
                    <a:pt x="131243" y="135660"/>
                    <a:pt x="92573" y="199262"/>
                  </a:cubicBezTo>
                  <a:lnTo>
                    <a:pt x="0" y="336438"/>
                  </a:lnTo>
                  <a:lnTo>
                    <a:pt x="33616" y="326507"/>
                  </a:lnTo>
                  <a:cubicBezTo>
                    <a:pt x="78404" y="317785"/>
                    <a:pt x="124778" y="313204"/>
                    <a:pt x="172276" y="313204"/>
                  </a:cubicBezTo>
                  <a:lnTo>
                    <a:pt x="189977" y="314902"/>
                  </a:lnTo>
                  <a:close/>
                  <a:moveTo>
                    <a:pt x="189978" y="0"/>
                  </a:moveTo>
                  <a:lnTo>
                    <a:pt x="189978" y="314902"/>
                  </a:lnTo>
                  <a:lnTo>
                    <a:pt x="310937" y="326507"/>
                  </a:lnTo>
                  <a:lnTo>
                    <a:pt x="388771" y="349501"/>
                  </a:lnTo>
                  <a:lnTo>
                    <a:pt x="287383" y="199261"/>
                  </a:lnTo>
                  <a:cubicBezTo>
                    <a:pt x="248712" y="135659"/>
                    <a:pt x="214769" y="69909"/>
                    <a:pt x="189978" y="0"/>
                  </a:cubicBezTo>
                  <a:close/>
                </a:path>
              </a:pathLst>
            </a:custGeom>
            <a:solidFill>
              <a:srgbClr val="08B5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53FD2D98-0946-418C-A5F4-70FF2CF5CCA9}"/>
              </a:ext>
            </a:extLst>
          </p:cNvPr>
          <p:cNvGrpSpPr/>
          <p:nvPr/>
        </p:nvGrpSpPr>
        <p:grpSpPr>
          <a:xfrm>
            <a:off x="44652" y="1311505"/>
            <a:ext cx="2730869" cy="2696846"/>
            <a:chOff x="591881" y="2200513"/>
            <a:chExt cx="1322575" cy="1717754"/>
          </a:xfrm>
        </p:grpSpPr>
        <p:grpSp>
          <p:nvGrpSpPr>
            <p:cNvPr id="162" name="Group 161">
              <a:extLst>
                <a:ext uri="{FF2B5EF4-FFF2-40B4-BE49-F238E27FC236}">
                  <a16:creationId xmlns:a16="http://schemas.microsoft.com/office/drawing/2014/main" id="{6DE366DF-5660-4263-ABDF-0FD3408DB1A9}"/>
                </a:ext>
              </a:extLst>
            </p:cNvPr>
            <p:cNvGrpSpPr/>
            <p:nvPr/>
          </p:nvGrpSpPr>
          <p:grpSpPr>
            <a:xfrm>
              <a:off x="591881" y="2200513"/>
              <a:ext cx="1322575" cy="1717754"/>
              <a:chOff x="10471522" y="258882"/>
              <a:chExt cx="1513241" cy="1965390"/>
            </a:xfrm>
          </p:grpSpPr>
          <p:sp>
            <p:nvSpPr>
              <p:cNvPr id="165" name="Freeform: Shape 17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FC8AE42-9775-4B0D-91B1-570B7690524B}"/>
                  </a:ext>
                </a:extLst>
              </p:cNvPr>
              <p:cNvSpPr/>
              <p:nvPr/>
            </p:nvSpPr>
            <p:spPr>
              <a:xfrm rot="9000000">
                <a:off x="10471522" y="258882"/>
                <a:ext cx="1513241" cy="1965390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25A77B9E-5207-46CD-ABF3-207A3C2AE839}"/>
                  </a:ext>
                </a:extLst>
              </p:cNvPr>
              <p:cNvSpPr/>
              <p:nvPr/>
            </p:nvSpPr>
            <p:spPr>
              <a:xfrm>
                <a:off x="10633473" y="601208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720829" y="2691909"/>
              <a:ext cx="1126823" cy="646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2C50C7F-2E44-4115-BADB-4043B248EA04}"/>
              </a:ext>
            </a:extLst>
          </p:cNvPr>
          <p:cNvGrpSpPr/>
          <p:nvPr/>
        </p:nvGrpSpPr>
        <p:grpSpPr>
          <a:xfrm>
            <a:off x="2212149" y="3381645"/>
            <a:ext cx="2912186" cy="2808114"/>
            <a:chOff x="2390664" y="2922047"/>
            <a:chExt cx="1294462" cy="1826844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15C53DC-9578-4044-809A-0198C271D67E}"/>
                </a:ext>
              </a:extLst>
            </p:cNvPr>
            <p:cNvGrpSpPr/>
            <p:nvPr/>
          </p:nvGrpSpPr>
          <p:grpSpPr>
            <a:xfrm>
              <a:off x="2390664" y="2922047"/>
              <a:ext cx="1274826" cy="1826844"/>
              <a:chOff x="10352114" y="-116617"/>
              <a:chExt cx="1458608" cy="2090206"/>
            </a:xfrm>
          </p:grpSpPr>
          <p:sp>
            <p:nvSpPr>
              <p:cNvPr id="171" name="Freeform: Shape 22">
                <a:hlinkClick r:id="rId29" action="ppaction://hlinksldjump"/>
                <a:extLst>
                  <a:ext uri="{FF2B5EF4-FFF2-40B4-BE49-F238E27FC236}">
                    <a16:creationId xmlns:a16="http://schemas.microsoft.com/office/drawing/2014/main" id="{57BDE34A-ECF9-4293-A301-922471D3E1F1}"/>
                  </a:ext>
                </a:extLst>
              </p:cNvPr>
              <p:cNvSpPr/>
              <p:nvPr/>
            </p:nvSpPr>
            <p:spPr>
              <a:xfrm rot="9000000">
                <a:off x="10352114" y="-116617"/>
                <a:ext cx="1458608" cy="2090206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6CA1427A-4BB0-4B7F-ADAB-3C337CA9C50D}"/>
                  </a:ext>
                </a:extLst>
              </p:cNvPr>
              <p:cNvSpPr/>
              <p:nvPr/>
            </p:nvSpPr>
            <p:spPr>
              <a:xfrm>
                <a:off x="10493935" y="265249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6F0EB021-6CEB-4632-B0EF-1D86389DB683}"/>
                </a:ext>
              </a:extLst>
            </p:cNvPr>
            <p:cNvSpPr txBox="1"/>
            <p:nvPr/>
          </p:nvSpPr>
          <p:spPr>
            <a:xfrm>
              <a:off x="2406264" y="3441576"/>
              <a:ext cx="1278862" cy="660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Listen and number.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41433903-5507-4840-B84E-C5A39FF1CA4E}"/>
              </a:ext>
            </a:extLst>
          </p:cNvPr>
          <p:cNvGrpSpPr/>
          <p:nvPr/>
        </p:nvGrpSpPr>
        <p:grpSpPr>
          <a:xfrm>
            <a:off x="4589089" y="1476156"/>
            <a:ext cx="2922536" cy="2720321"/>
            <a:chOff x="4306165" y="2185672"/>
            <a:chExt cx="1455005" cy="2029319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B3A22B67-AC04-4960-8C07-8ECA2C53D44D}"/>
                </a:ext>
              </a:extLst>
            </p:cNvPr>
            <p:cNvGrpSpPr/>
            <p:nvPr/>
          </p:nvGrpSpPr>
          <p:grpSpPr>
            <a:xfrm>
              <a:off x="4306165" y="2185672"/>
              <a:ext cx="1455005" cy="2029319"/>
              <a:chOff x="10210112" y="-123083"/>
              <a:chExt cx="1664763" cy="2321871"/>
            </a:xfrm>
          </p:grpSpPr>
          <p:sp>
            <p:nvSpPr>
              <p:cNvPr id="177" name="Freeform: Shape 25">
                <a:hlinkClick r:id="rId30" action="ppaction://hlinksldjump"/>
                <a:extLst>
                  <a:ext uri="{FF2B5EF4-FFF2-40B4-BE49-F238E27FC236}">
                    <a16:creationId xmlns:a16="http://schemas.microsoft.com/office/drawing/2014/main" id="{A210ECB8-19BA-4550-BCBC-C810C26B41CF}"/>
                  </a:ext>
                </a:extLst>
              </p:cNvPr>
              <p:cNvSpPr/>
              <p:nvPr/>
            </p:nvSpPr>
            <p:spPr>
              <a:xfrm rot="9000000">
                <a:off x="10210112" y="-123083"/>
                <a:ext cx="1664763" cy="2321871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1F564DF5-D1F7-4058-97F4-1526D4B67C5A}"/>
                  </a:ext>
                </a:extLst>
              </p:cNvPr>
              <p:cNvSpPr/>
              <p:nvPr/>
            </p:nvSpPr>
            <p:spPr>
              <a:xfrm>
                <a:off x="10443846" y="473167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1E3D9A-8073-40B7-A099-AAF5C486E07B}"/>
                </a:ext>
              </a:extLst>
            </p:cNvPr>
            <p:cNvSpPr txBox="1"/>
            <p:nvPr/>
          </p:nvSpPr>
          <p:spPr>
            <a:xfrm>
              <a:off x="4494986" y="2679645"/>
              <a:ext cx="1126823" cy="11020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Look, complete and read.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E48D4B2-8CC1-488A-A0DA-18C78D309A30}"/>
              </a:ext>
            </a:extLst>
          </p:cNvPr>
          <p:cNvGrpSpPr/>
          <p:nvPr/>
        </p:nvGrpSpPr>
        <p:grpSpPr>
          <a:xfrm>
            <a:off x="5908736" y="4207538"/>
            <a:ext cx="2738177" cy="2311463"/>
            <a:chOff x="5891884" y="3693914"/>
            <a:chExt cx="1536899" cy="1662263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9112960C-16BB-4D3C-BF92-F4A7757EFAC9}"/>
                </a:ext>
              </a:extLst>
            </p:cNvPr>
            <p:cNvGrpSpPr/>
            <p:nvPr/>
          </p:nvGrpSpPr>
          <p:grpSpPr>
            <a:xfrm>
              <a:off x="5891884" y="3693914"/>
              <a:ext cx="1536899" cy="1662263"/>
              <a:chOff x="10231861" y="42217"/>
              <a:chExt cx="1758462" cy="1901899"/>
            </a:xfrm>
          </p:grpSpPr>
          <p:sp>
            <p:nvSpPr>
              <p:cNvPr id="183" name="Freeform: Shape 28">
                <a:hlinkClick r:id="rId31" action="ppaction://hlinksldjump"/>
                <a:extLst>
                  <a:ext uri="{FF2B5EF4-FFF2-40B4-BE49-F238E27FC236}">
                    <a16:creationId xmlns:a16="http://schemas.microsoft.com/office/drawing/2014/main" id="{9026DF13-7A4F-4010-966C-0A65F08FD954}"/>
                  </a:ext>
                </a:extLst>
              </p:cNvPr>
              <p:cNvSpPr/>
              <p:nvPr/>
            </p:nvSpPr>
            <p:spPr>
              <a:xfrm rot="9000000">
                <a:off x="10231861" y="42217"/>
                <a:ext cx="1758462" cy="190189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FF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AB24A7B-6F95-4F69-8557-B1EF6DB37FC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49734463-D443-40C0-97D3-8CDFAE3897E4}"/>
                </a:ext>
              </a:extLst>
            </p:cNvPr>
            <p:cNvSpPr txBox="1"/>
            <p:nvPr/>
          </p:nvSpPr>
          <p:spPr>
            <a:xfrm>
              <a:off x="6110584" y="4315570"/>
              <a:ext cx="1126823" cy="398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Let’s play.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EA09405-676E-42E2-A778-37483AE236C0}"/>
              </a:ext>
            </a:extLst>
          </p:cNvPr>
          <p:cNvGrpSpPr/>
          <p:nvPr/>
        </p:nvGrpSpPr>
        <p:grpSpPr>
          <a:xfrm>
            <a:off x="8761874" y="2341547"/>
            <a:ext cx="3001262" cy="2814400"/>
            <a:chOff x="8213952" y="3207922"/>
            <a:chExt cx="1536899" cy="1819357"/>
          </a:xfrm>
        </p:grpSpPr>
        <p:grpSp>
          <p:nvGrpSpPr>
            <p:cNvPr id="186" name="Group 185">
              <a:extLst>
                <a:ext uri="{FF2B5EF4-FFF2-40B4-BE49-F238E27FC236}">
                  <a16:creationId xmlns:a16="http://schemas.microsoft.com/office/drawing/2014/main" id="{3BDB6D21-5506-4223-A1AB-59FF13838808}"/>
                </a:ext>
              </a:extLst>
            </p:cNvPr>
            <p:cNvGrpSpPr/>
            <p:nvPr/>
          </p:nvGrpSpPr>
          <p:grpSpPr>
            <a:xfrm>
              <a:off x="8213952" y="3207922"/>
              <a:ext cx="1536899" cy="1819357"/>
              <a:chOff x="10217533" y="-46705"/>
              <a:chExt cx="1758462" cy="2081639"/>
            </a:xfrm>
          </p:grpSpPr>
          <p:sp>
            <p:nvSpPr>
              <p:cNvPr id="189" name="Freeform: Shape 31">
                <a:hlinkClick r:id="rId32" action="ppaction://hlinksldjump"/>
                <a:extLst>
                  <a:ext uri="{FF2B5EF4-FFF2-40B4-BE49-F238E27FC236}">
                    <a16:creationId xmlns:a16="http://schemas.microsoft.com/office/drawing/2014/main" id="{3A0ECD93-D96D-4277-A9CD-157FA028AEAE}"/>
                  </a:ext>
                </a:extLst>
              </p:cNvPr>
              <p:cNvSpPr/>
              <p:nvPr/>
            </p:nvSpPr>
            <p:spPr>
              <a:xfrm rot="9000000">
                <a:off x="10217533" y="-46705"/>
                <a:ext cx="1758462" cy="2081639"/>
              </a:xfrm>
              <a:custGeom>
                <a:avLst/>
                <a:gdLst>
                  <a:gd name="connsiteX0" fmla="*/ 439615 w 1758462"/>
                  <a:gd name="connsiteY0" fmla="*/ 1640667 h 1758462"/>
                  <a:gd name="connsiteX1" fmla="*/ 372677 w 1758462"/>
                  <a:gd name="connsiteY1" fmla="*/ 1390849 h 1758462"/>
                  <a:gd name="connsiteX2" fmla="*/ 379594 w 1758462"/>
                  <a:gd name="connsiteY2" fmla="*/ 1378868 h 1758462"/>
                  <a:gd name="connsiteX3" fmla="*/ 367613 w 1758462"/>
                  <a:gd name="connsiteY3" fmla="*/ 1385785 h 1758462"/>
                  <a:gd name="connsiteX4" fmla="*/ 117795 w 1758462"/>
                  <a:gd name="connsiteY4" fmla="*/ 1318847 h 1758462"/>
                  <a:gd name="connsiteX5" fmla="*/ 184733 w 1758462"/>
                  <a:gd name="connsiteY5" fmla="*/ 1069028 h 1758462"/>
                  <a:gd name="connsiteX6" fmla="*/ 196714 w 1758462"/>
                  <a:gd name="connsiteY6" fmla="*/ 1062111 h 1758462"/>
                  <a:gd name="connsiteX7" fmla="*/ 182880 w 1758462"/>
                  <a:gd name="connsiteY7" fmla="*/ 1062111 h 1758462"/>
                  <a:gd name="connsiteX8" fmla="*/ 0 w 1758462"/>
                  <a:gd name="connsiteY8" fmla="*/ 879231 h 1758462"/>
                  <a:gd name="connsiteX9" fmla="*/ 182880 w 1758462"/>
                  <a:gd name="connsiteY9" fmla="*/ 696351 h 1758462"/>
                  <a:gd name="connsiteX10" fmla="*/ 196714 w 1758462"/>
                  <a:gd name="connsiteY10" fmla="*/ 696351 h 1758462"/>
                  <a:gd name="connsiteX11" fmla="*/ 184733 w 1758462"/>
                  <a:gd name="connsiteY11" fmla="*/ 689434 h 1758462"/>
                  <a:gd name="connsiteX12" fmla="*/ 117795 w 1758462"/>
                  <a:gd name="connsiteY12" fmla="*/ 439616 h 1758462"/>
                  <a:gd name="connsiteX13" fmla="*/ 367613 w 1758462"/>
                  <a:gd name="connsiteY13" fmla="*/ 372677 h 1758462"/>
                  <a:gd name="connsiteX14" fmla="*/ 379594 w 1758462"/>
                  <a:gd name="connsiteY14" fmla="*/ 379594 h 1758462"/>
                  <a:gd name="connsiteX15" fmla="*/ 372677 w 1758462"/>
                  <a:gd name="connsiteY15" fmla="*/ 367613 h 1758462"/>
                  <a:gd name="connsiteX16" fmla="*/ 439615 w 1758462"/>
                  <a:gd name="connsiteY16" fmla="*/ 117795 h 1758462"/>
                  <a:gd name="connsiteX17" fmla="*/ 689434 w 1758462"/>
                  <a:gd name="connsiteY17" fmla="*/ 184733 h 1758462"/>
                  <a:gd name="connsiteX18" fmla="*/ 696351 w 1758462"/>
                  <a:gd name="connsiteY18" fmla="*/ 196714 h 1758462"/>
                  <a:gd name="connsiteX19" fmla="*/ 696351 w 1758462"/>
                  <a:gd name="connsiteY19" fmla="*/ 182880 h 1758462"/>
                  <a:gd name="connsiteX20" fmla="*/ 879231 w 1758462"/>
                  <a:gd name="connsiteY20" fmla="*/ 0 h 1758462"/>
                  <a:gd name="connsiteX21" fmla="*/ 1062111 w 1758462"/>
                  <a:gd name="connsiteY21" fmla="*/ 182880 h 1758462"/>
                  <a:gd name="connsiteX22" fmla="*/ 1062111 w 1758462"/>
                  <a:gd name="connsiteY22" fmla="*/ 196714 h 1758462"/>
                  <a:gd name="connsiteX23" fmla="*/ 1069028 w 1758462"/>
                  <a:gd name="connsiteY23" fmla="*/ 184733 h 1758462"/>
                  <a:gd name="connsiteX24" fmla="*/ 1318846 w 1758462"/>
                  <a:gd name="connsiteY24" fmla="*/ 117795 h 1758462"/>
                  <a:gd name="connsiteX25" fmla="*/ 1385785 w 1758462"/>
                  <a:gd name="connsiteY25" fmla="*/ 367613 h 1758462"/>
                  <a:gd name="connsiteX26" fmla="*/ 1378868 w 1758462"/>
                  <a:gd name="connsiteY26" fmla="*/ 379594 h 1758462"/>
                  <a:gd name="connsiteX27" fmla="*/ 1390849 w 1758462"/>
                  <a:gd name="connsiteY27" fmla="*/ 372677 h 1758462"/>
                  <a:gd name="connsiteX28" fmla="*/ 1640667 w 1758462"/>
                  <a:gd name="connsiteY28" fmla="*/ 439615 h 1758462"/>
                  <a:gd name="connsiteX29" fmla="*/ 1573729 w 1758462"/>
                  <a:gd name="connsiteY29" fmla="*/ 689434 h 1758462"/>
                  <a:gd name="connsiteX30" fmla="*/ 1561748 w 1758462"/>
                  <a:gd name="connsiteY30" fmla="*/ 696351 h 1758462"/>
                  <a:gd name="connsiteX31" fmla="*/ 1575582 w 1758462"/>
                  <a:gd name="connsiteY31" fmla="*/ 696351 h 1758462"/>
                  <a:gd name="connsiteX32" fmla="*/ 1758462 w 1758462"/>
                  <a:gd name="connsiteY32" fmla="*/ 879231 h 1758462"/>
                  <a:gd name="connsiteX33" fmla="*/ 1575582 w 1758462"/>
                  <a:gd name="connsiteY33" fmla="*/ 1062111 h 1758462"/>
                  <a:gd name="connsiteX34" fmla="*/ 1561748 w 1758462"/>
                  <a:gd name="connsiteY34" fmla="*/ 1062111 h 1758462"/>
                  <a:gd name="connsiteX35" fmla="*/ 1573729 w 1758462"/>
                  <a:gd name="connsiteY35" fmla="*/ 1069028 h 1758462"/>
                  <a:gd name="connsiteX36" fmla="*/ 1640667 w 1758462"/>
                  <a:gd name="connsiteY36" fmla="*/ 1318847 h 1758462"/>
                  <a:gd name="connsiteX37" fmla="*/ 1390849 w 1758462"/>
                  <a:gd name="connsiteY37" fmla="*/ 1385785 h 1758462"/>
                  <a:gd name="connsiteX38" fmla="*/ 1378868 w 1758462"/>
                  <a:gd name="connsiteY38" fmla="*/ 1378868 h 1758462"/>
                  <a:gd name="connsiteX39" fmla="*/ 1385785 w 1758462"/>
                  <a:gd name="connsiteY39" fmla="*/ 1390849 h 1758462"/>
                  <a:gd name="connsiteX40" fmla="*/ 1318847 w 1758462"/>
                  <a:gd name="connsiteY40" fmla="*/ 1640667 h 1758462"/>
                  <a:gd name="connsiteX41" fmla="*/ 1069028 w 1758462"/>
                  <a:gd name="connsiteY41" fmla="*/ 1573729 h 1758462"/>
                  <a:gd name="connsiteX42" fmla="*/ 1062111 w 1758462"/>
                  <a:gd name="connsiteY42" fmla="*/ 1561748 h 1758462"/>
                  <a:gd name="connsiteX43" fmla="*/ 1062111 w 1758462"/>
                  <a:gd name="connsiteY43" fmla="*/ 1575582 h 1758462"/>
                  <a:gd name="connsiteX44" fmla="*/ 879231 w 1758462"/>
                  <a:gd name="connsiteY44" fmla="*/ 1758462 h 1758462"/>
                  <a:gd name="connsiteX45" fmla="*/ 696351 w 1758462"/>
                  <a:gd name="connsiteY45" fmla="*/ 1575582 h 1758462"/>
                  <a:gd name="connsiteX46" fmla="*/ 696351 w 1758462"/>
                  <a:gd name="connsiteY46" fmla="*/ 1561748 h 1758462"/>
                  <a:gd name="connsiteX47" fmla="*/ 689434 w 1758462"/>
                  <a:gd name="connsiteY47" fmla="*/ 1573729 h 1758462"/>
                  <a:gd name="connsiteX48" fmla="*/ 439615 w 1758462"/>
                  <a:gd name="connsiteY48" fmla="*/ 1640667 h 17584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758462" h="1758462">
                    <a:moveTo>
                      <a:pt x="439615" y="1640667"/>
                    </a:moveTo>
                    <a:cubicBezTo>
                      <a:pt x="352145" y="1590166"/>
                      <a:pt x="322176" y="1478319"/>
                      <a:pt x="372677" y="1390849"/>
                    </a:cubicBezTo>
                    <a:lnTo>
                      <a:pt x="379594" y="1378868"/>
                    </a:lnTo>
                    <a:lnTo>
                      <a:pt x="367613" y="1385785"/>
                    </a:lnTo>
                    <a:cubicBezTo>
                      <a:pt x="280143" y="1436286"/>
                      <a:pt x="168296" y="1406317"/>
                      <a:pt x="117795" y="1318847"/>
                    </a:cubicBezTo>
                    <a:cubicBezTo>
                      <a:pt x="67293" y="1231376"/>
                      <a:pt x="97263" y="1119529"/>
                      <a:pt x="184733" y="1069028"/>
                    </a:cubicBezTo>
                    <a:lnTo>
                      <a:pt x="196714" y="1062111"/>
                    </a:lnTo>
                    <a:lnTo>
                      <a:pt x="182880" y="1062111"/>
                    </a:lnTo>
                    <a:cubicBezTo>
                      <a:pt x="81878" y="1062111"/>
                      <a:pt x="0" y="980233"/>
                      <a:pt x="0" y="879231"/>
                    </a:cubicBezTo>
                    <a:cubicBezTo>
                      <a:pt x="0" y="778229"/>
                      <a:pt x="81878" y="696351"/>
                      <a:pt x="182880" y="696351"/>
                    </a:cubicBezTo>
                    <a:lnTo>
                      <a:pt x="196714" y="696351"/>
                    </a:lnTo>
                    <a:lnTo>
                      <a:pt x="184733" y="689434"/>
                    </a:lnTo>
                    <a:cubicBezTo>
                      <a:pt x="97263" y="638933"/>
                      <a:pt x="67294" y="527086"/>
                      <a:pt x="117795" y="439616"/>
                    </a:cubicBezTo>
                    <a:cubicBezTo>
                      <a:pt x="168296" y="352145"/>
                      <a:pt x="280143" y="322176"/>
                      <a:pt x="367613" y="372677"/>
                    </a:cubicBezTo>
                    <a:lnTo>
                      <a:pt x="379594" y="379594"/>
                    </a:lnTo>
                    <a:lnTo>
                      <a:pt x="372677" y="367613"/>
                    </a:lnTo>
                    <a:cubicBezTo>
                      <a:pt x="322176" y="280143"/>
                      <a:pt x="352145" y="168296"/>
                      <a:pt x="439615" y="117795"/>
                    </a:cubicBezTo>
                    <a:cubicBezTo>
                      <a:pt x="527086" y="67294"/>
                      <a:pt x="638933" y="97263"/>
                      <a:pt x="689434" y="184733"/>
                    </a:cubicBezTo>
                    <a:lnTo>
                      <a:pt x="696351" y="196714"/>
                    </a:lnTo>
                    <a:lnTo>
                      <a:pt x="696351" y="182880"/>
                    </a:lnTo>
                    <a:cubicBezTo>
                      <a:pt x="696351" y="81878"/>
                      <a:pt x="778229" y="0"/>
                      <a:pt x="879231" y="0"/>
                    </a:cubicBezTo>
                    <a:cubicBezTo>
                      <a:pt x="980233" y="0"/>
                      <a:pt x="1062111" y="81878"/>
                      <a:pt x="1062111" y="182880"/>
                    </a:cubicBezTo>
                    <a:lnTo>
                      <a:pt x="1062111" y="196714"/>
                    </a:lnTo>
                    <a:lnTo>
                      <a:pt x="1069028" y="184733"/>
                    </a:lnTo>
                    <a:cubicBezTo>
                      <a:pt x="1119529" y="97263"/>
                      <a:pt x="1231376" y="67294"/>
                      <a:pt x="1318846" y="117795"/>
                    </a:cubicBezTo>
                    <a:cubicBezTo>
                      <a:pt x="1406317" y="168296"/>
                      <a:pt x="1436286" y="280143"/>
                      <a:pt x="1385785" y="367613"/>
                    </a:cubicBezTo>
                    <a:lnTo>
                      <a:pt x="1378868" y="379594"/>
                    </a:lnTo>
                    <a:lnTo>
                      <a:pt x="1390849" y="372677"/>
                    </a:lnTo>
                    <a:cubicBezTo>
                      <a:pt x="1478319" y="322176"/>
                      <a:pt x="1590166" y="352145"/>
                      <a:pt x="1640667" y="439615"/>
                    </a:cubicBezTo>
                    <a:cubicBezTo>
                      <a:pt x="1691169" y="527086"/>
                      <a:pt x="1661199" y="638933"/>
                      <a:pt x="1573729" y="689434"/>
                    </a:cubicBezTo>
                    <a:lnTo>
                      <a:pt x="1561748" y="696351"/>
                    </a:lnTo>
                    <a:lnTo>
                      <a:pt x="1575582" y="696351"/>
                    </a:lnTo>
                    <a:cubicBezTo>
                      <a:pt x="1676584" y="696351"/>
                      <a:pt x="1758462" y="778229"/>
                      <a:pt x="1758462" y="879231"/>
                    </a:cubicBezTo>
                    <a:cubicBezTo>
                      <a:pt x="1758462" y="980233"/>
                      <a:pt x="1676584" y="1062111"/>
                      <a:pt x="1575582" y="1062111"/>
                    </a:cubicBezTo>
                    <a:lnTo>
                      <a:pt x="1561748" y="1062111"/>
                    </a:lnTo>
                    <a:lnTo>
                      <a:pt x="1573729" y="1069028"/>
                    </a:lnTo>
                    <a:cubicBezTo>
                      <a:pt x="1661199" y="1119529"/>
                      <a:pt x="1691168" y="1231376"/>
                      <a:pt x="1640667" y="1318847"/>
                    </a:cubicBezTo>
                    <a:cubicBezTo>
                      <a:pt x="1590166" y="1406317"/>
                      <a:pt x="1478319" y="1436286"/>
                      <a:pt x="1390849" y="1385785"/>
                    </a:cubicBezTo>
                    <a:lnTo>
                      <a:pt x="1378868" y="1378868"/>
                    </a:lnTo>
                    <a:lnTo>
                      <a:pt x="1385785" y="1390849"/>
                    </a:lnTo>
                    <a:cubicBezTo>
                      <a:pt x="1436286" y="1478319"/>
                      <a:pt x="1406317" y="1590166"/>
                      <a:pt x="1318847" y="1640667"/>
                    </a:cubicBezTo>
                    <a:cubicBezTo>
                      <a:pt x="1231376" y="1691168"/>
                      <a:pt x="1119529" y="1661199"/>
                      <a:pt x="1069028" y="1573729"/>
                    </a:cubicBezTo>
                    <a:lnTo>
                      <a:pt x="1062111" y="1561748"/>
                    </a:lnTo>
                    <a:lnTo>
                      <a:pt x="1062111" y="1575582"/>
                    </a:lnTo>
                    <a:cubicBezTo>
                      <a:pt x="1062111" y="1676584"/>
                      <a:pt x="980233" y="1758462"/>
                      <a:pt x="879231" y="1758462"/>
                    </a:cubicBezTo>
                    <a:cubicBezTo>
                      <a:pt x="778229" y="1758462"/>
                      <a:pt x="696351" y="1676584"/>
                      <a:pt x="696351" y="1575582"/>
                    </a:cubicBezTo>
                    <a:lnTo>
                      <a:pt x="696351" y="1561748"/>
                    </a:lnTo>
                    <a:lnTo>
                      <a:pt x="689434" y="1573729"/>
                    </a:lnTo>
                    <a:cubicBezTo>
                      <a:pt x="638933" y="1661199"/>
                      <a:pt x="527086" y="1691168"/>
                      <a:pt x="439615" y="1640667"/>
                    </a:cubicBezTo>
                    <a:close/>
                  </a:path>
                </a:pathLst>
              </a:custGeom>
              <a:solidFill>
                <a:srgbClr val="CC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Oval 189">
                <a:extLst>
                  <a:ext uri="{FF2B5EF4-FFF2-40B4-BE49-F238E27FC236}">
                    <a16:creationId xmlns:a16="http://schemas.microsoft.com/office/drawing/2014/main" id="{7F184C5A-9438-41BA-8F77-0B1D1143DB2A}"/>
                  </a:ext>
                </a:extLst>
              </p:cNvPr>
              <p:cNvSpPr/>
              <p:nvPr/>
            </p:nvSpPr>
            <p:spPr>
              <a:xfrm>
                <a:off x="10493912" y="399171"/>
                <a:ext cx="1220372" cy="1220372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0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D0C28B98-ED86-4926-AF76-8A609CBAD269}"/>
                </a:ext>
              </a:extLst>
            </p:cNvPr>
            <p:cNvSpPr txBox="1"/>
            <p:nvPr/>
          </p:nvSpPr>
          <p:spPr>
            <a:xfrm>
              <a:off x="8438210" y="3782962"/>
              <a:ext cx="1126823" cy="6565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Fun corner</a:t>
              </a:r>
              <a:endParaRPr lang="en-US" sz="3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wrap-up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424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14:cNvPr>
              <p14:cNvContentPartPr/>
              <p14:nvPr/>
            </p14:nvContentPartPr>
            <p14:xfrm>
              <a:off x="7608766" y="1775203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E7EF6EF8-B081-4A81-8816-B405B41E1DD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96526" y="1762963"/>
                <a:ext cx="24840" cy="24840"/>
              </a:xfrm>
              <a:prstGeom prst="rect">
                <a:avLst/>
              </a:prstGeom>
            </p:spPr>
          </p:pic>
        </mc:Fallback>
      </mc:AlternateContent>
      <p:sp>
        <p:nvSpPr>
          <p:cNvPr id="75" name="Rectangle 74">
            <a:extLst>
              <a:ext uri="{FF2B5EF4-FFF2-40B4-BE49-F238E27FC236}">
                <a16:creationId xmlns:a16="http://schemas.microsoft.com/office/drawing/2014/main" id="{F50A04AD-4946-48B3-BD33-24D29901DD61}"/>
              </a:ext>
            </a:extLst>
          </p:cNvPr>
          <p:cNvSpPr/>
          <p:nvPr/>
        </p:nvSpPr>
        <p:spPr>
          <a:xfrm>
            <a:off x="8268398" y="106626"/>
            <a:ext cx="1820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A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7E04CEA-EF7C-4F01-A7C9-99D521743D8E}"/>
              </a:ext>
            </a:extLst>
          </p:cNvPr>
          <p:cNvSpPr/>
          <p:nvPr/>
        </p:nvSpPr>
        <p:spPr>
          <a:xfrm>
            <a:off x="10264344" y="106626"/>
            <a:ext cx="1739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eam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B</a:t>
            </a:r>
            <a:endParaRPr lang="en-US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31811" y="0"/>
            <a:ext cx="2927113" cy="2926080"/>
            <a:chOff x="4540068" y="-356106"/>
            <a:chExt cx="2338497" cy="3403178"/>
          </a:xfrm>
        </p:grpSpPr>
        <p:sp>
          <p:nvSpPr>
            <p:cNvPr id="89" name="Freeform: Shape 17">
              <a:extLst>
                <a:ext uri="{FF2B5EF4-FFF2-40B4-BE49-F238E27FC236}">
                  <a16:creationId xmlns:a16="http://schemas.microsoft.com/office/drawing/2014/main" id="{8FC8AE42-9775-4B0D-91B1-570B7690524B}"/>
                </a:ext>
              </a:extLst>
            </p:cNvPr>
            <p:cNvSpPr/>
            <p:nvPr/>
          </p:nvSpPr>
          <p:spPr>
            <a:xfrm rot="9000000">
              <a:off x="4540894" y="-356106"/>
              <a:ext cx="2337671" cy="3403178"/>
            </a:xfrm>
            <a:custGeom>
              <a:avLst/>
              <a:gdLst>
                <a:gd name="connsiteX0" fmla="*/ 439615 w 1758462"/>
                <a:gd name="connsiteY0" fmla="*/ 1640667 h 1758462"/>
                <a:gd name="connsiteX1" fmla="*/ 372677 w 1758462"/>
                <a:gd name="connsiteY1" fmla="*/ 1390849 h 1758462"/>
                <a:gd name="connsiteX2" fmla="*/ 379594 w 1758462"/>
                <a:gd name="connsiteY2" fmla="*/ 1378868 h 1758462"/>
                <a:gd name="connsiteX3" fmla="*/ 367613 w 1758462"/>
                <a:gd name="connsiteY3" fmla="*/ 1385785 h 1758462"/>
                <a:gd name="connsiteX4" fmla="*/ 117795 w 1758462"/>
                <a:gd name="connsiteY4" fmla="*/ 1318847 h 1758462"/>
                <a:gd name="connsiteX5" fmla="*/ 184733 w 1758462"/>
                <a:gd name="connsiteY5" fmla="*/ 1069028 h 1758462"/>
                <a:gd name="connsiteX6" fmla="*/ 196714 w 1758462"/>
                <a:gd name="connsiteY6" fmla="*/ 1062111 h 1758462"/>
                <a:gd name="connsiteX7" fmla="*/ 182880 w 1758462"/>
                <a:gd name="connsiteY7" fmla="*/ 1062111 h 1758462"/>
                <a:gd name="connsiteX8" fmla="*/ 0 w 1758462"/>
                <a:gd name="connsiteY8" fmla="*/ 879231 h 1758462"/>
                <a:gd name="connsiteX9" fmla="*/ 182880 w 1758462"/>
                <a:gd name="connsiteY9" fmla="*/ 696351 h 1758462"/>
                <a:gd name="connsiteX10" fmla="*/ 196714 w 1758462"/>
                <a:gd name="connsiteY10" fmla="*/ 696351 h 1758462"/>
                <a:gd name="connsiteX11" fmla="*/ 184733 w 1758462"/>
                <a:gd name="connsiteY11" fmla="*/ 689434 h 1758462"/>
                <a:gd name="connsiteX12" fmla="*/ 117795 w 1758462"/>
                <a:gd name="connsiteY12" fmla="*/ 439616 h 1758462"/>
                <a:gd name="connsiteX13" fmla="*/ 367613 w 1758462"/>
                <a:gd name="connsiteY13" fmla="*/ 372677 h 1758462"/>
                <a:gd name="connsiteX14" fmla="*/ 379594 w 1758462"/>
                <a:gd name="connsiteY14" fmla="*/ 379594 h 1758462"/>
                <a:gd name="connsiteX15" fmla="*/ 372677 w 1758462"/>
                <a:gd name="connsiteY15" fmla="*/ 367613 h 1758462"/>
                <a:gd name="connsiteX16" fmla="*/ 439615 w 1758462"/>
                <a:gd name="connsiteY16" fmla="*/ 117795 h 1758462"/>
                <a:gd name="connsiteX17" fmla="*/ 689434 w 1758462"/>
                <a:gd name="connsiteY17" fmla="*/ 184733 h 1758462"/>
                <a:gd name="connsiteX18" fmla="*/ 696351 w 1758462"/>
                <a:gd name="connsiteY18" fmla="*/ 196714 h 1758462"/>
                <a:gd name="connsiteX19" fmla="*/ 696351 w 1758462"/>
                <a:gd name="connsiteY19" fmla="*/ 182880 h 1758462"/>
                <a:gd name="connsiteX20" fmla="*/ 879231 w 1758462"/>
                <a:gd name="connsiteY20" fmla="*/ 0 h 1758462"/>
                <a:gd name="connsiteX21" fmla="*/ 1062111 w 1758462"/>
                <a:gd name="connsiteY21" fmla="*/ 182880 h 1758462"/>
                <a:gd name="connsiteX22" fmla="*/ 1062111 w 1758462"/>
                <a:gd name="connsiteY22" fmla="*/ 196714 h 1758462"/>
                <a:gd name="connsiteX23" fmla="*/ 1069028 w 1758462"/>
                <a:gd name="connsiteY23" fmla="*/ 184733 h 1758462"/>
                <a:gd name="connsiteX24" fmla="*/ 1318846 w 1758462"/>
                <a:gd name="connsiteY24" fmla="*/ 117795 h 1758462"/>
                <a:gd name="connsiteX25" fmla="*/ 1385785 w 1758462"/>
                <a:gd name="connsiteY25" fmla="*/ 367613 h 1758462"/>
                <a:gd name="connsiteX26" fmla="*/ 1378868 w 1758462"/>
                <a:gd name="connsiteY26" fmla="*/ 379594 h 1758462"/>
                <a:gd name="connsiteX27" fmla="*/ 1390849 w 1758462"/>
                <a:gd name="connsiteY27" fmla="*/ 372677 h 1758462"/>
                <a:gd name="connsiteX28" fmla="*/ 1640667 w 1758462"/>
                <a:gd name="connsiteY28" fmla="*/ 439615 h 1758462"/>
                <a:gd name="connsiteX29" fmla="*/ 1573729 w 1758462"/>
                <a:gd name="connsiteY29" fmla="*/ 689434 h 1758462"/>
                <a:gd name="connsiteX30" fmla="*/ 1561748 w 1758462"/>
                <a:gd name="connsiteY30" fmla="*/ 696351 h 1758462"/>
                <a:gd name="connsiteX31" fmla="*/ 1575582 w 1758462"/>
                <a:gd name="connsiteY31" fmla="*/ 696351 h 1758462"/>
                <a:gd name="connsiteX32" fmla="*/ 1758462 w 1758462"/>
                <a:gd name="connsiteY32" fmla="*/ 879231 h 1758462"/>
                <a:gd name="connsiteX33" fmla="*/ 1575582 w 1758462"/>
                <a:gd name="connsiteY33" fmla="*/ 1062111 h 1758462"/>
                <a:gd name="connsiteX34" fmla="*/ 1561748 w 1758462"/>
                <a:gd name="connsiteY34" fmla="*/ 1062111 h 1758462"/>
                <a:gd name="connsiteX35" fmla="*/ 1573729 w 1758462"/>
                <a:gd name="connsiteY35" fmla="*/ 1069028 h 1758462"/>
                <a:gd name="connsiteX36" fmla="*/ 1640667 w 1758462"/>
                <a:gd name="connsiteY36" fmla="*/ 1318847 h 1758462"/>
                <a:gd name="connsiteX37" fmla="*/ 1390849 w 1758462"/>
                <a:gd name="connsiteY37" fmla="*/ 1385785 h 1758462"/>
                <a:gd name="connsiteX38" fmla="*/ 1378868 w 1758462"/>
                <a:gd name="connsiteY38" fmla="*/ 1378868 h 1758462"/>
                <a:gd name="connsiteX39" fmla="*/ 1385785 w 1758462"/>
                <a:gd name="connsiteY39" fmla="*/ 1390849 h 1758462"/>
                <a:gd name="connsiteX40" fmla="*/ 1318847 w 1758462"/>
                <a:gd name="connsiteY40" fmla="*/ 1640667 h 1758462"/>
                <a:gd name="connsiteX41" fmla="*/ 1069028 w 1758462"/>
                <a:gd name="connsiteY41" fmla="*/ 1573729 h 1758462"/>
                <a:gd name="connsiteX42" fmla="*/ 1062111 w 1758462"/>
                <a:gd name="connsiteY42" fmla="*/ 1561748 h 1758462"/>
                <a:gd name="connsiteX43" fmla="*/ 1062111 w 1758462"/>
                <a:gd name="connsiteY43" fmla="*/ 1575582 h 1758462"/>
                <a:gd name="connsiteX44" fmla="*/ 879231 w 1758462"/>
                <a:gd name="connsiteY44" fmla="*/ 1758462 h 1758462"/>
                <a:gd name="connsiteX45" fmla="*/ 696351 w 1758462"/>
                <a:gd name="connsiteY45" fmla="*/ 1575582 h 1758462"/>
                <a:gd name="connsiteX46" fmla="*/ 696351 w 1758462"/>
                <a:gd name="connsiteY46" fmla="*/ 1561748 h 1758462"/>
                <a:gd name="connsiteX47" fmla="*/ 689434 w 1758462"/>
                <a:gd name="connsiteY47" fmla="*/ 1573729 h 1758462"/>
                <a:gd name="connsiteX48" fmla="*/ 439615 w 1758462"/>
                <a:gd name="connsiteY48" fmla="*/ 1640667 h 175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758462" h="1758462">
                  <a:moveTo>
                    <a:pt x="439615" y="1640667"/>
                  </a:moveTo>
                  <a:cubicBezTo>
                    <a:pt x="352145" y="1590166"/>
                    <a:pt x="322176" y="1478319"/>
                    <a:pt x="372677" y="1390849"/>
                  </a:cubicBezTo>
                  <a:lnTo>
                    <a:pt x="379594" y="1378868"/>
                  </a:lnTo>
                  <a:lnTo>
                    <a:pt x="367613" y="1385785"/>
                  </a:lnTo>
                  <a:cubicBezTo>
                    <a:pt x="280143" y="1436286"/>
                    <a:pt x="168296" y="1406317"/>
                    <a:pt x="117795" y="1318847"/>
                  </a:cubicBezTo>
                  <a:cubicBezTo>
                    <a:pt x="67293" y="1231376"/>
                    <a:pt x="97263" y="1119529"/>
                    <a:pt x="184733" y="1069028"/>
                  </a:cubicBezTo>
                  <a:lnTo>
                    <a:pt x="196714" y="1062111"/>
                  </a:lnTo>
                  <a:lnTo>
                    <a:pt x="182880" y="1062111"/>
                  </a:lnTo>
                  <a:cubicBezTo>
                    <a:pt x="81878" y="1062111"/>
                    <a:pt x="0" y="980233"/>
                    <a:pt x="0" y="879231"/>
                  </a:cubicBezTo>
                  <a:cubicBezTo>
                    <a:pt x="0" y="778229"/>
                    <a:pt x="81878" y="696351"/>
                    <a:pt x="182880" y="696351"/>
                  </a:cubicBezTo>
                  <a:lnTo>
                    <a:pt x="196714" y="696351"/>
                  </a:lnTo>
                  <a:lnTo>
                    <a:pt x="184733" y="689434"/>
                  </a:lnTo>
                  <a:cubicBezTo>
                    <a:pt x="97263" y="638933"/>
                    <a:pt x="67294" y="527086"/>
                    <a:pt x="117795" y="439616"/>
                  </a:cubicBezTo>
                  <a:cubicBezTo>
                    <a:pt x="168296" y="352145"/>
                    <a:pt x="280143" y="322176"/>
                    <a:pt x="367613" y="372677"/>
                  </a:cubicBezTo>
                  <a:lnTo>
                    <a:pt x="379594" y="379594"/>
                  </a:lnTo>
                  <a:lnTo>
                    <a:pt x="372677" y="367613"/>
                  </a:lnTo>
                  <a:cubicBezTo>
                    <a:pt x="322176" y="280143"/>
                    <a:pt x="352145" y="168296"/>
                    <a:pt x="439615" y="117795"/>
                  </a:cubicBezTo>
                  <a:cubicBezTo>
                    <a:pt x="527086" y="67294"/>
                    <a:pt x="638933" y="97263"/>
                    <a:pt x="689434" y="184733"/>
                  </a:cubicBezTo>
                  <a:lnTo>
                    <a:pt x="696351" y="196714"/>
                  </a:lnTo>
                  <a:lnTo>
                    <a:pt x="696351" y="182880"/>
                  </a:lnTo>
                  <a:cubicBezTo>
                    <a:pt x="696351" y="81878"/>
                    <a:pt x="778229" y="0"/>
                    <a:pt x="879231" y="0"/>
                  </a:cubicBezTo>
                  <a:cubicBezTo>
                    <a:pt x="980233" y="0"/>
                    <a:pt x="1062111" y="81878"/>
                    <a:pt x="1062111" y="182880"/>
                  </a:cubicBezTo>
                  <a:lnTo>
                    <a:pt x="1062111" y="196714"/>
                  </a:lnTo>
                  <a:lnTo>
                    <a:pt x="1069028" y="184733"/>
                  </a:lnTo>
                  <a:cubicBezTo>
                    <a:pt x="1119529" y="97263"/>
                    <a:pt x="1231376" y="67294"/>
                    <a:pt x="1318846" y="117795"/>
                  </a:cubicBezTo>
                  <a:cubicBezTo>
                    <a:pt x="1406317" y="168296"/>
                    <a:pt x="1436286" y="280143"/>
                    <a:pt x="1385785" y="367613"/>
                  </a:cubicBezTo>
                  <a:lnTo>
                    <a:pt x="1378868" y="379594"/>
                  </a:lnTo>
                  <a:lnTo>
                    <a:pt x="1390849" y="372677"/>
                  </a:lnTo>
                  <a:cubicBezTo>
                    <a:pt x="1478319" y="322176"/>
                    <a:pt x="1590166" y="352145"/>
                    <a:pt x="1640667" y="439615"/>
                  </a:cubicBezTo>
                  <a:cubicBezTo>
                    <a:pt x="1691169" y="527086"/>
                    <a:pt x="1661199" y="638933"/>
                    <a:pt x="1573729" y="689434"/>
                  </a:cubicBezTo>
                  <a:lnTo>
                    <a:pt x="1561748" y="696351"/>
                  </a:lnTo>
                  <a:lnTo>
                    <a:pt x="1575582" y="696351"/>
                  </a:lnTo>
                  <a:cubicBezTo>
                    <a:pt x="1676584" y="696351"/>
                    <a:pt x="1758462" y="778229"/>
                    <a:pt x="1758462" y="879231"/>
                  </a:cubicBezTo>
                  <a:cubicBezTo>
                    <a:pt x="1758462" y="980233"/>
                    <a:pt x="1676584" y="1062111"/>
                    <a:pt x="1575582" y="1062111"/>
                  </a:cubicBezTo>
                  <a:lnTo>
                    <a:pt x="1561748" y="1062111"/>
                  </a:lnTo>
                  <a:lnTo>
                    <a:pt x="1573729" y="1069028"/>
                  </a:lnTo>
                  <a:cubicBezTo>
                    <a:pt x="1661199" y="1119529"/>
                    <a:pt x="1691168" y="1231376"/>
                    <a:pt x="1640667" y="1318847"/>
                  </a:cubicBezTo>
                  <a:cubicBezTo>
                    <a:pt x="1590166" y="1406317"/>
                    <a:pt x="1478319" y="1436286"/>
                    <a:pt x="1390849" y="1385785"/>
                  </a:cubicBezTo>
                  <a:lnTo>
                    <a:pt x="1378868" y="1378868"/>
                  </a:lnTo>
                  <a:lnTo>
                    <a:pt x="1385785" y="1390849"/>
                  </a:lnTo>
                  <a:cubicBezTo>
                    <a:pt x="1436286" y="1478319"/>
                    <a:pt x="1406317" y="1590166"/>
                    <a:pt x="1318847" y="1640667"/>
                  </a:cubicBezTo>
                  <a:cubicBezTo>
                    <a:pt x="1231376" y="1691168"/>
                    <a:pt x="1119529" y="1661199"/>
                    <a:pt x="1069028" y="1573729"/>
                  </a:cubicBezTo>
                  <a:lnTo>
                    <a:pt x="1062111" y="1561748"/>
                  </a:lnTo>
                  <a:lnTo>
                    <a:pt x="1062111" y="1575582"/>
                  </a:lnTo>
                  <a:cubicBezTo>
                    <a:pt x="1062111" y="1676584"/>
                    <a:pt x="980233" y="1758462"/>
                    <a:pt x="879231" y="1758462"/>
                  </a:cubicBezTo>
                  <a:cubicBezTo>
                    <a:pt x="778229" y="1758462"/>
                    <a:pt x="696351" y="1676584"/>
                    <a:pt x="696351" y="1575582"/>
                  </a:cubicBezTo>
                  <a:lnTo>
                    <a:pt x="696351" y="1561748"/>
                  </a:lnTo>
                  <a:lnTo>
                    <a:pt x="689434" y="1573729"/>
                  </a:lnTo>
                  <a:cubicBezTo>
                    <a:pt x="638933" y="1661199"/>
                    <a:pt x="527086" y="1691168"/>
                    <a:pt x="439615" y="1640667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25A77B9E-5207-46CD-ABF3-207A3C2AE839}"/>
                </a:ext>
              </a:extLst>
            </p:cNvPr>
            <p:cNvSpPr/>
            <p:nvPr/>
          </p:nvSpPr>
          <p:spPr>
            <a:xfrm>
              <a:off x="4960498" y="269370"/>
              <a:ext cx="1461044" cy="2126986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0B0F5AE-C993-4156-B8D8-FF4F14FC0BC7}"/>
                </a:ext>
              </a:extLst>
            </p:cNvPr>
            <p:cNvSpPr txBox="1"/>
            <p:nvPr/>
          </p:nvSpPr>
          <p:spPr>
            <a:xfrm>
              <a:off x="4540068" y="662275"/>
              <a:ext cx="2326678" cy="1181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n-GB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W</a:t>
              </a:r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arm-up </a:t>
              </a:r>
            </a:p>
            <a:p>
              <a:pPr lvl="0" algn="ctr"/>
              <a:r>
                <a:rPr lang="en-US" sz="3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and review</a:t>
              </a:r>
            </a:p>
          </p:txBody>
        </p:sp>
      </p:grpSp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120" y="1528994"/>
            <a:ext cx="1792379" cy="1920406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24" y="1556703"/>
            <a:ext cx="1792379" cy="1920406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8633" y="1640482"/>
            <a:ext cx="1792379" cy="1920406"/>
          </a:xfrm>
          <a:prstGeom prst="rect">
            <a:avLst/>
          </a:prstGeom>
        </p:spPr>
      </p:pic>
      <p:pic>
        <p:nvPicPr>
          <p:cNvPr id="78" name="Picture 7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526312" y="1640482"/>
            <a:ext cx="1792379" cy="1920406"/>
          </a:xfrm>
          <a:prstGeom prst="rect">
            <a:avLst/>
          </a:prstGeom>
        </p:spPr>
      </p:pic>
      <p:pic>
        <p:nvPicPr>
          <p:cNvPr id="10" name="Picture 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74115" y="3894761"/>
            <a:ext cx="1792379" cy="1920406"/>
          </a:xfrm>
          <a:prstGeom prst="rect">
            <a:avLst/>
          </a:prstGeom>
        </p:spPr>
      </p:pic>
      <p:pic>
        <p:nvPicPr>
          <p:cNvPr id="11" name="Picture 1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699715" y="3894761"/>
            <a:ext cx="1786283" cy="1920406"/>
          </a:xfrm>
          <a:prstGeom prst="rect">
            <a:avLst/>
          </a:prstGeom>
        </p:spPr>
      </p:pic>
      <p:pic>
        <p:nvPicPr>
          <p:cNvPr id="12" name="Picture 1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0925" y="3944038"/>
            <a:ext cx="1786283" cy="1920406"/>
          </a:xfrm>
          <a:prstGeom prst="rect">
            <a:avLst/>
          </a:prstGeom>
        </p:spPr>
      </p:pic>
      <p:pic>
        <p:nvPicPr>
          <p:cNvPr id="13" name="Picture 1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00429" y="3944038"/>
            <a:ext cx="1792379" cy="1920406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990720" imgH="380880"/>
        </mc:Choice>
        <mc:Fallback>
          <p:control name="TextBox1" r:id="rId1" imgW="990720" imgH="380880">
            <p:pic>
              <p:nvPicPr>
                <p:cNvPr id="83" name="TextBox1">
                  <a:extLst>
                    <a:ext uri="{FF2B5EF4-FFF2-40B4-BE49-F238E27FC236}">
                      <a16:creationId xmlns:a16="http://schemas.microsoft.com/office/drawing/2014/main" id="{DF2C05BF-5E6A-4016-AB75-8CC9798E51A8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4"/>
                <a:srcRect/>
                <a:stretch>
                  <a:fillRect/>
                </a:stretch>
              </p:blipFill>
              <p:spPr bwMode="auto">
                <a:xfrm>
                  <a:off x="10638994" y="87561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name="TextBox2" r:id="rId2" imgW="990720" imgH="380880"/>
        </mc:Choice>
        <mc:Fallback>
          <p:control name="TextBox2" r:id="rId2" imgW="990720" imgH="380880">
            <p:pic>
              <p:nvPicPr>
                <p:cNvPr id="85" name="TextBox2">
                  <a:extLst>
                    <a:ext uri="{FF2B5EF4-FFF2-40B4-BE49-F238E27FC236}">
                      <a16:creationId xmlns:a16="http://schemas.microsoft.com/office/drawing/2014/main" id="{8B598EC0-E9B0-4A24-9437-FBBCE92E4FEE}"/>
                    </a:ext>
                  </a:extLst>
                </p:cNvPr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5"/>
                <a:srcRect/>
                <a:stretch>
                  <a:fillRect/>
                </a:stretch>
              </p:blipFill>
              <p:spPr bwMode="auto">
                <a:xfrm>
                  <a:off x="8535712" y="876332"/>
                  <a:ext cx="990600" cy="381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314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44 Imagen" descr="Crono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95 Imagen" descr="Crono_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97 Imagen" descr="Crono_2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98 Imagen" descr="Crono_3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100 Imagen" descr="Crono_4.gi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102 Imagen" descr="Crono_5.gi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103 Imagen" descr="Crono_6.gi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104 Imagen" descr="Crono_7.gi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105 Imagen" descr="Crono_8.gi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7202" y="2851409"/>
            <a:ext cx="2962784" cy="4311361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8557490" y="1357313"/>
            <a:ext cx="3634509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juice.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294422" y="4513787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30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911" y="4032603"/>
            <a:ext cx="934487" cy="1396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3"/>
          <a:stretch/>
        </p:blipFill>
        <p:spPr>
          <a:xfrm>
            <a:off x="7131529" y="1082289"/>
            <a:ext cx="933265" cy="1152912"/>
          </a:xfrm>
          <a:prstGeom prst="rect">
            <a:avLst/>
          </a:prstGeom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1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559" y="2777541"/>
            <a:ext cx="1412744" cy="923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18" y="2843563"/>
            <a:ext cx="1313891" cy="865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0" y="1264449"/>
            <a:ext cx="1173109" cy="848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882674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5729192" y="4101917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262510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55" name="Picture 5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4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0023 L 5.55112E-17 -4.81481E-6 C 0.00833 0.00325 0.01693 0.00579 0.02487 0.00973 C 0.02826 0.01112 0.03034 0.01413 0.03333 0.01598 C 0.03958 0.01945 0.04596 0.02315 0.0526 0.02547 C 0.06901 0.03149 0.08594 0.03612 0.1026 0.04144 C 0.11758 0.05301 0.13451 0.06181 0.14714 0.07639 C 0.15755 0.08843 0.16523 0.09931 0.17786 0.10811 C 0.18281 0.11181 0.20573 0.12315 0.2082 0.12408 C 0.32799 0.1632 0.29336 0.15579 0.38594 0.16528 C 0.40924 0.16436 0.43229 0.16366 0.45534 0.16227 C 0.46289 0.16135 0.47057 0.16112 0.47747 0.1588 C 0.48073 0.15764 0.48516 0.15625 0.48594 0.15278 C 0.48815 0.14098 0.48594 0.1294 0.48594 0.11783 L 0.44701 0.09862 " pathEditMode="relative" rAng="0" ptsTypes="AAAAAAAAAAAAAAA">
                                      <p:cBhvr>
                                        <p:cTn id="5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49" y="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sp>
        <p:nvSpPr>
          <p:cNvPr id="42" name="Rounded Rectangular Callout 41"/>
          <p:cNvSpPr/>
          <p:nvPr/>
        </p:nvSpPr>
        <p:spPr>
          <a:xfrm>
            <a:off x="8557490" y="1357313"/>
            <a:ext cx="2944771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bread.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78197" y="3034699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50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73" y="4048603"/>
            <a:ext cx="902714" cy="1348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326087" y="1106573"/>
            <a:ext cx="727951" cy="121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4161619" y="1180905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044" y="1289197"/>
            <a:ext cx="1173109" cy="84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882674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4158456" y="4056008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262510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90995" y="3172691"/>
            <a:ext cx="3783035" cy="3731886"/>
          </a:xfrm>
          <a:prstGeom prst="rect">
            <a:avLst/>
          </a:prstGeom>
        </p:spPr>
      </p:pic>
      <p:pic>
        <p:nvPicPr>
          <p:cNvPr id="28" name="44 Imagen" descr="Crono.gi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95 Imagen" descr="Crono_1.gif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7 Imagen" descr="Crono_2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98 Imagen" descr="Crono_3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0 Imagen" descr="Crono_4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2 Imagen" descr="Crono_5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3 Imagen" descr="Crono_6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4 Imagen" descr="Crono_7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105 Imagen" descr="Crono_8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72" y="2782541"/>
            <a:ext cx="1412744" cy="923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" name="Picture 6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61" y="3005498"/>
            <a:ext cx="1246806" cy="5552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1.25E-6 -3.7037E-6 C 0.00338 0.01852 0.00364 0.02431 0.01002 0.04098 C 0.01081 0.04329 0.01237 0.04375 0.01341 0.04514 C 0.01627 0.05417 0.01849 0.06436 0.02187 0.07199 C 0.03268 0.09537 0.04661 0.11667 0.05859 0.13797 C 0.07656 0.17061 0.0707 0.16274 0.09088 0.19584 C 0.09974 0.21065 0.11536 0.23357 0.12396 0.24977 C 0.13034 0.26135 0.14323 0.28588 0.14948 0.29491 C 0.15443 0.30186 0.15898 0.30949 0.16393 0.31551 C 0.16914 0.32153 0.17474 0.3257 0.18008 0.3301 C 0.18463 0.3338 0.18945 0.33542 0.19375 0.34051 C 0.19479 0.3419 0.19596 0.34329 0.19713 0.34445 C 0.19935 0.34699 0.20156 0.34977 0.20391 0.3507 C 0.21002 0.35324 0.22266 0.35486 0.22266 0.3551 C 0.2306 0.36274 0.22344 0.35463 0.23034 0.36505 C 0.23216 0.36829 0.23437 0.37014 0.2362 0.37338 C 0.2375 0.3757 0.23841 0.37963 0.23958 0.38149 C 0.24114 0.38449 0.2431 0.38565 0.24466 0.38774 C 0.24596 0.38959 0.24948 0.39584 0.25156 0.39607 C 0.25612 0.39676 0.26068 0.39607 0.26523 0.39607 L 0.26523 0.39653 L 0.26614 0.39607 " pathEditMode="relative" rAng="0" ptsTypes="AAAAAAAAAAAAAAAAAAAAAAA">
                                      <p:cBhvr>
                                        <p:cTn id="8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07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158" y="3324333"/>
            <a:ext cx="2354063" cy="3852322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8557491" y="1741362"/>
            <a:ext cx="3634509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meat.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72229" y="2817051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40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784" y="4058351"/>
            <a:ext cx="934487" cy="1396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326087" y="1106573"/>
            <a:ext cx="727951" cy="121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72" y="2704639"/>
            <a:ext cx="1412744" cy="923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751" y="2802645"/>
            <a:ext cx="1313891" cy="865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0" y="1264449"/>
            <a:ext cx="1173109" cy="848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4158456" y="4056008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262510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27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038" y="5530498"/>
            <a:ext cx="3664818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44 Imagen" descr="Crono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95 Imagen" descr="Crono_1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7 Imagen" descr="Crono_2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98 Imagen" descr="Crono_3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0 Imagen" descr="Crono_4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2 Imagen" descr="Crono_5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3 Imagen" descr="Crono_6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4 Imagen" descr="Crono_7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105 Imagen" descr="Crono_8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233" y="2722105"/>
            <a:ext cx="1343242" cy="9210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2" name="Picture 61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12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-3.33333E-6 -3.7037E-7 C 0.00026 0.00556 0.00026 0.01181 0.0017 0.01736 C 0.00417 0.02778 0.025 0.0456 0.02709 0.04792 C 0.0323 0.06736 0.02709 0.05139 0.04805 0.08565 C 0.04974 0.08843 0.05065 0.09144 0.05222 0.09375 C 0.05703 0.10116 0.06315 0.10787 0.06706 0.11597 C 0.07279 0.12778 0.07748 0.14028 0.08399 0.15208 C 0.09753 0.17732 0.10495 0.18727 0.1198 0.20833 L 0.13008 0.23819 C 0.13073 0.24051 0.1319 0.2419 0.13243 0.24421 C 0.13828 0.27546 0.13373 0.25625 0.14076 0.28009 C 0.14154 0.2831 0.14193 0.28588 0.14284 0.28843 C 0.14766 0.3 0.15365 0.3125 0.16172 0.32269 C 0.16485 0.32639 0.16875 0.3294 0.1724 0.33241 C 0.17435 0.33403 0.17631 0.33542 0.17865 0.33657 C 0.18841 0.3419 0.1987 0.34653 0.20821 0.35232 C 0.21029 0.35394 0.21276 0.35463 0.21433 0.35648 C 0.21706 0.3588 0.21797 0.36273 0.22097 0.36458 C 0.22448 0.36736 0.2293 0.36806 0.23334 0.3706 C 0.24571 0.37685 0.2336 0.37245 0.2461 0.37639 C 0.24818 0.37778 0.25039 0.37917 0.25235 0.38056 C 0.25404 0.38171 0.25469 0.38449 0.25651 0.38495 C 0.26511 0.38519 0.27357 0.38333 0.2819 0.38264 C 0.28334 0.38056 0.2849 0.37894 0.28607 0.37639 C 0.28698 0.37477 0.28828 0.3706 0.28828 0.37083 L 0.28828 0.3706 L 0.29909 0.37639 " pathEditMode="relative" rAng="0" ptsTypes="AAAAAAAAAAAAAAAAAAAAAAAAAAAA">
                                      <p:cBhvr>
                                        <p:cTn id="9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48" y="1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sp>
        <p:nvSpPr>
          <p:cNvPr id="42" name="Rounded Rectangular Callout 41"/>
          <p:cNvSpPr/>
          <p:nvPr/>
        </p:nvSpPr>
        <p:spPr>
          <a:xfrm>
            <a:off x="8557490" y="1357313"/>
            <a:ext cx="3634509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milk.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30821" y="1497708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20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883" y="4148210"/>
            <a:ext cx="874539" cy="13068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326087" y="1106573"/>
            <a:ext cx="727951" cy="121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56" y="2882673"/>
            <a:ext cx="1219121" cy="8410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918" y="2882674"/>
            <a:ext cx="1313891" cy="865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90" y="1264449"/>
            <a:ext cx="1173109" cy="848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882674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262510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drink?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406" y="3117273"/>
            <a:ext cx="3088699" cy="3274375"/>
          </a:xfrm>
          <a:prstGeom prst="rect">
            <a:avLst/>
          </a:prstGeom>
        </p:spPr>
      </p:pic>
      <p:pic>
        <p:nvPicPr>
          <p:cNvPr id="28" name="Picture 4" descr="Table Cartoon Images – Browse 185,152 Stock Photos, Vectors, and Video |  Adobe Stock"/>
          <p:cNvPicPr>
            <a:picLocks noChangeAspect="1" noChangeArrowheads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678573"/>
            <a:ext cx="4627418" cy="225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44 Imagen" descr="Crono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5 Imagen" descr="Crono_1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97 Imagen" descr="Crono_2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98 Imagen" descr="Crono_3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0 Imagen" descr="Crono_4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2 Imagen" descr="Crono_5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3 Imagen" descr="Crono_6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4 Imagen" descr="Crono_7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105 Imagen" descr="Crono_8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62" name="Picture 6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4596" y="4237710"/>
            <a:ext cx="695004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9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81481E-6 L 0.2776 0.55763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5">
              <a:lumMod val="60000"/>
              <a:lumOff val="40000"/>
            </a:schemeClr>
          </a:fgClr>
          <a:bgClr>
            <a:schemeClr val="accent5">
              <a:lumMod val="60000"/>
              <a:lumOff val="4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368506"/>
              </p:ext>
            </p:extLst>
          </p:nvPr>
        </p:nvGraphicFramePr>
        <p:xfrm>
          <a:off x="3877864" y="958498"/>
          <a:ext cx="457200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176405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722657457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902185317"/>
                    </a:ext>
                  </a:extLst>
                </a:gridCol>
              </a:tblGrid>
              <a:tr h="1524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4288058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643724"/>
                  </a:ext>
                </a:extLst>
              </a:tr>
              <a:tr h="1524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elaxedInset"/>
                      <a:lightRig rig="flood" dir="t"/>
                    </a:cell3D>
                    <a:solidFill>
                      <a:srgbClr val="FF6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940711"/>
                  </a:ext>
                </a:extLst>
              </a:tr>
            </a:tbl>
          </a:graphicData>
        </a:graphic>
      </p:graphicFrame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17202" y="2851409"/>
            <a:ext cx="2962784" cy="4311361"/>
          </a:xfrm>
          <a:prstGeom prst="rect">
            <a:avLst/>
          </a:prstGeom>
        </p:spPr>
      </p:pic>
      <p:sp>
        <p:nvSpPr>
          <p:cNvPr id="42" name="Rounded Rectangular Callout 41"/>
          <p:cNvSpPr/>
          <p:nvPr/>
        </p:nvSpPr>
        <p:spPr>
          <a:xfrm>
            <a:off x="8557490" y="1343026"/>
            <a:ext cx="3027937" cy="1075166"/>
          </a:xfrm>
          <a:prstGeom prst="wedgeRoundRectCallout">
            <a:avLst>
              <a:gd name="adj1" fmla="val 22929"/>
              <a:gd name="adj2" fmla="val 145857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I’d like some chicken. 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250671" y="4492108"/>
            <a:ext cx="76815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2700" cmpd="sng">
                  <a:solidFill>
                    <a:srgbClr val="CC9700"/>
                  </a:solidFill>
                  <a:prstDash val="solid"/>
                </a:ln>
                <a:gradFill>
                  <a:gsLst>
                    <a:gs pos="0">
                      <a:srgbClr val="CC9700"/>
                    </a:gs>
                    <a:gs pos="4000">
                      <a:srgbClr val="CC9700">
                        <a:lumMod val="60000"/>
                        <a:lumOff val="40000"/>
                      </a:srgbClr>
                    </a:gs>
                    <a:gs pos="87000">
                      <a:srgbClr val="CC97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w Cen MT" panose="020B0602020104020603"/>
              </a:rPr>
              <a:t>30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927" y="3979668"/>
            <a:ext cx="943890" cy="1410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25" r="26240" b="11252"/>
          <a:stretch/>
        </p:blipFill>
        <p:spPr>
          <a:xfrm>
            <a:off x="7326087" y="1106573"/>
            <a:ext cx="727951" cy="1213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2" descr="Milk carton-cartoon art&amp;quot; Greeting Card by tinysnowdrop | Redbubble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0" t="8239" r="17746" b="8760"/>
          <a:stretch/>
        </p:blipFill>
        <p:spPr bwMode="auto">
          <a:xfrm>
            <a:off x="5715839" y="1162900"/>
            <a:ext cx="896050" cy="115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96" y="1251242"/>
            <a:ext cx="1412744" cy="923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697" y="2757765"/>
            <a:ext cx="1313891" cy="865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929" y="2771772"/>
            <a:ext cx="1290457" cy="932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845" y="2821284"/>
            <a:ext cx="1288278" cy="883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2" descr="Cartoon image of bottle icon coke drink symbol Vector Image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7" r="22066" b="7707"/>
          <a:stretch/>
        </p:blipFill>
        <p:spPr bwMode="auto">
          <a:xfrm>
            <a:off x="4158456" y="4056008"/>
            <a:ext cx="826224" cy="133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210" y="4252317"/>
            <a:ext cx="1346913" cy="862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3" name="Rounded Rectangular Callout 42"/>
          <p:cNvSpPr/>
          <p:nvPr/>
        </p:nvSpPr>
        <p:spPr>
          <a:xfrm>
            <a:off x="357188" y="1639896"/>
            <a:ext cx="3413050" cy="1112260"/>
          </a:xfrm>
          <a:prstGeom prst="wedgeRoundRectCallout">
            <a:avLst>
              <a:gd name="adj1" fmla="val -11916"/>
              <a:gd name="adj2" fmla="val 139671"/>
              <a:gd name="adj3" fmla="val 16667"/>
            </a:avLst>
          </a:prstGeom>
          <a:solidFill>
            <a:srgbClr val="0000CC"/>
          </a:solidFill>
          <a:ln w="15875" cap="flat" cmpd="sng" algn="ctr">
            <a:solidFill>
              <a:srgbClr val="99CB38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would you like to eat?</a:t>
            </a:r>
          </a:p>
        </p:txBody>
      </p:sp>
      <p:pic>
        <p:nvPicPr>
          <p:cNvPr id="27" name="44 Imagen" descr="Crono.gif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95 Imagen" descr="Crono_1.gif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97 Imagen" descr="Crono_2.gi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98 Imagen" descr="Crono_3.gif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100 Imagen" descr="Crono_4.gi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102 Imagen" descr="Crono_5.gi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103 Imagen" descr="Crono_6.gi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104 Imagen" descr="Crono_7.gi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105 Imagen" descr="Crono_8.gi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119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106 CuadroTexto"/>
          <p:cNvSpPr txBox="1">
            <a:spLocks noChangeArrowheads="1"/>
          </p:cNvSpPr>
          <p:nvPr/>
        </p:nvSpPr>
        <p:spPr bwMode="auto">
          <a:xfrm>
            <a:off x="581025" y="517525"/>
            <a:ext cx="7366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TIME</a:t>
            </a:r>
          </a:p>
          <a:p>
            <a:pPr algn="ctr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s-ES" altLang="en-US" sz="1400" b="1">
                <a:solidFill>
                  <a:prstClr val="white"/>
                </a:solidFill>
                <a:latin typeface="Arial" panose="020B0604020202020204" pitchFamily="34" charset="0"/>
              </a:rPr>
              <a:t>IS UP</a:t>
            </a:r>
          </a:p>
        </p:txBody>
      </p:sp>
      <p:pic>
        <p:nvPicPr>
          <p:cNvPr id="61" name="Picture 60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934225" y="70393"/>
            <a:ext cx="1136072" cy="1286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02" b="98707" l="2448" r="94406">
                        <a14:foregroundMark x1="50699" y1="12284" x2="67133" y2="91810"/>
                        <a14:foregroundMark x1="62413" y1="46552" x2="82168" y2="89224"/>
                        <a14:foregroundMark x1="71678" y1="52802" x2="86713" y2="91595"/>
                        <a14:foregroundMark x1="75175" y1="52155" x2="84091" y2="70905"/>
                        <a14:foregroundMark x1="84615" y1="74353" x2="83042" y2="75216"/>
                        <a14:foregroundMark x1="74301" y1="79310" x2="73252" y2="89224"/>
                        <a14:foregroundMark x1="57517" y1="82974" x2="61364" y2="90302"/>
                        <a14:foregroundMark x1="52972" y1="56897" x2="57168" y2="80172"/>
                        <a14:foregroundMark x1="60315" y1="94397" x2="84965" y2="93319"/>
                        <a14:foregroundMark x1="86014" y1="95043" x2="87587" y2="93319"/>
                        <a14:foregroundMark x1="56993" y1="95043" x2="59615" y2="94828"/>
                        <a14:foregroundMark x1="64161" y1="10776" x2="74650" y2="36422"/>
                        <a14:foregroundMark x1="58741" y1="10776" x2="64860" y2="20474"/>
                        <a14:foregroundMark x1="59790" y1="25647" x2="62063" y2="37069"/>
                        <a14:foregroundMark x1="45979" y1="19612" x2="49126" y2="40948"/>
                        <a14:foregroundMark x1="54895" y1="48707" x2="53147" y2="51940"/>
                        <a14:foregroundMark x1="54545" y1="41164" x2="52622" y2="41164"/>
                        <a14:foregroundMark x1="58217" y1="15733" x2="54021" y2="13147"/>
                        <a14:foregroundMark x1="62937" y1="8405" x2="54895" y2="4526"/>
                        <a14:foregroundMark x1="52098" y1="6681" x2="42832" y2="12284"/>
                        <a14:foregroundMark x1="42308" y1="15302" x2="40210" y2="26078"/>
                        <a14:foregroundMark x1="42133" y1="30603" x2="42657" y2="32328"/>
                        <a14:foregroundMark x1="48776" y1="61638" x2="28846" y2="90517"/>
                        <a14:foregroundMark x1="49825" y1="79310" x2="43357" y2="77802"/>
                        <a14:foregroundMark x1="43531" y1="83836" x2="46678" y2="84914"/>
                        <a14:foregroundMark x1="59091" y1="88793" x2="52972" y2="93319"/>
                        <a14:foregroundMark x1="56294" y1="83190" x2="51399" y2="85345"/>
                        <a14:foregroundMark x1="31119" y1="84052" x2="20979" y2="85776"/>
                        <a14:foregroundMark x1="65210" y1="21983" x2="66259" y2="25216"/>
                        <a14:foregroundMark x1="15734" y1="93319" x2="15734" y2="93750"/>
                        <a14:foregroundMark x1="16259" y1="85345" x2="17483" y2="85345"/>
                        <a14:foregroundMark x1="50524" y1="53233" x2="51748" y2="53017"/>
                        <a14:backgroundMark x1="16958" y1="49138" x2="33916" y2="75000"/>
                        <a14:backgroundMark x1="38811" y1="56250" x2="37238" y2="70474"/>
                        <a14:backgroundMark x1="9266" y1="74138" x2="27972" y2="77802"/>
                        <a14:backgroundMark x1="18357" y1="63793" x2="15559" y2="71767"/>
                        <a14:backgroundMark x1="35664" y1="75000" x2="35140" y2="76509"/>
                        <a14:backgroundMark x1="87937" y1="75216" x2="87587" y2="76940"/>
                        <a14:backgroundMark x1="37238" y1="73707" x2="36538" y2="76078"/>
                        <a14:backgroundMark x1="39860" y1="73707" x2="37238" y2="76940"/>
                        <a14:backgroundMark x1="33217" y1="93103" x2="22902" y2="93966"/>
                        <a14:backgroundMark x1="22902" y1="93750" x2="22902" y2="93750"/>
                        <a14:backgroundMark x1="40559" y1="73276" x2="40385" y2="74569"/>
                        <a14:backgroundMark x1="37587" y1="78448" x2="41608" y2="72845"/>
                        <a14:backgroundMark x1="41783" y1="72198" x2="42133" y2="7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-325518" y="3623633"/>
            <a:ext cx="4199532" cy="340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8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fect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ire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7 L 3.75E-6 -0.00046 C 0.00065 0.0088 0.00065 0.01875 0.00182 0.02708 C 0.00286 0.0331 0.00468 0.03796 0.00664 0.04213 C 0.01497 0.06296 0.01445 0.06296 0.025 0.08125 C 0.02591 0.08264 0.02695 0.08287 0.02786 0.08426 C 0.03203 0.08889 0.0358 0.09444 0.03997 0.09907 C 0.04088 0.1 0.04192 0.10139 0.04257 0.10208 C 0.04739 0.10602 0.05195 0.11042 0.05664 0.11435 C 0.05833 0.11528 0.05976 0.11597 0.06119 0.11713 C 0.06849 0.12269 0.07552 0.1294 0.08268 0.13542 C 0.08372 0.13588 0.08437 0.13727 0.08541 0.13819 C 0.10039 0.15116 0.09205 0.14236 0.09948 0.15023 C 0.12643 0.14838 0.15338 0.14954 0.18033 0.14398 C 0.18216 0.14375 0.18372 0.13565 0.1858 0.13218 C 0.19153 0.12269 0.18828 0.1287 0.19492 0.11435 C 0.19596 0.1125 0.19687 0.10949 0.19791 0.10833 L 0.20351 0.10208 L 0.20612 0.09907 C 0.21341 0.10139 0.21549 0.09306 0.21653 0.11111 C 0.21653 0.11435 0.21653 0.11713 0.21653 0.12014 L 0.21106 0.15023 " pathEditMode="relative" rAng="0" ptsTypes="AAAAAAAAAAAAAAAAAAAAAA">
                                      <p:cBhvr>
                                        <p:cTn id="6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20" y="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6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8318</TotalTime>
  <Words>406</Words>
  <Application>Microsoft Office PowerPoint</Application>
  <PresentationFormat>Widescreen</PresentationFormat>
  <Paragraphs>101</Paragraphs>
  <Slides>18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.VnHelvetIns</vt:lpstr>
      <vt:lpstr>Amasis MT Pro Black</vt:lpstr>
      <vt:lpstr>Arial</vt:lpstr>
      <vt:lpstr>Barlow</vt:lpstr>
      <vt:lpstr>Calibri</vt:lpstr>
      <vt:lpstr>Calibri Light</vt:lpstr>
      <vt:lpstr>Comic Sans MS</vt:lpstr>
      <vt:lpstr>Hind</vt:lpstr>
      <vt:lpstr>Montserrat</vt:lpstr>
      <vt:lpstr>Sport Day</vt:lpstr>
      <vt:lpstr>Times New Roman</vt:lpstr>
      <vt:lpstr>Tw Cen MT</vt:lpstr>
      <vt:lpstr>Office Theme</vt:lpstr>
      <vt:lpstr>Over The Rainbow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thư đao</cp:lastModifiedBy>
  <cp:revision>268</cp:revision>
  <dcterms:created xsi:type="dcterms:W3CDTF">2022-01-25T11:05:41Z</dcterms:created>
  <dcterms:modified xsi:type="dcterms:W3CDTF">2025-03-27T15:09:44Z</dcterms:modified>
</cp:coreProperties>
</file>