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36"/>
  </p:notesMasterIdLst>
  <p:sldIdLst>
    <p:sldId id="278" r:id="rId3"/>
    <p:sldId id="410" r:id="rId4"/>
    <p:sldId id="257" r:id="rId5"/>
    <p:sldId id="449" r:id="rId6"/>
    <p:sldId id="474" r:id="rId7"/>
    <p:sldId id="485" r:id="rId8"/>
    <p:sldId id="478" r:id="rId9"/>
    <p:sldId id="488" r:id="rId10"/>
    <p:sldId id="479" r:id="rId11"/>
    <p:sldId id="489" r:id="rId12"/>
    <p:sldId id="480" r:id="rId13"/>
    <p:sldId id="490" r:id="rId14"/>
    <p:sldId id="481" r:id="rId15"/>
    <p:sldId id="493" r:id="rId16"/>
    <p:sldId id="482" r:id="rId17"/>
    <p:sldId id="486" r:id="rId18"/>
    <p:sldId id="483" r:id="rId19"/>
    <p:sldId id="491" r:id="rId20"/>
    <p:sldId id="484" r:id="rId21"/>
    <p:sldId id="492" r:id="rId22"/>
    <p:sldId id="431" r:id="rId23"/>
    <p:sldId id="442" r:id="rId24"/>
    <p:sldId id="443" r:id="rId25"/>
    <p:sldId id="459" r:id="rId26"/>
    <p:sldId id="472" r:id="rId27"/>
    <p:sldId id="473" r:id="rId28"/>
    <p:sldId id="494" r:id="rId29"/>
    <p:sldId id="495" r:id="rId30"/>
    <p:sldId id="496" r:id="rId31"/>
    <p:sldId id="497" r:id="rId32"/>
    <p:sldId id="498" r:id="rId33"/>
    <p:sldId id="499" r:id="rId34"/>
    <p:sldId id="50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FF00"/>
    <a:srgbClr val="0033CC"/>
    <a:srgbClr val="0000CC"/>
    <a:srgbClr val="FFFF66"/>
    <a:srgbClr val="FFFFFF"/>
    <a:srgbClr val="FF9933"/>
    <a:srgbClr val="FF66FF"/>
    <a:srgbClr val="3366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47" autoAdjust="0"/>
  </p:normalViewPr>
  <p:slideViewPr>
    <p:cSldViewPr snapToGrid="0">
      <p:cViewPr varScale="1">
        <p:scale>
          <a:sx n="53" d="100"/>
          <a:sy n="53" d="100"/>
        </p:scale>
        <p:origin x="11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jar mug of juice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find what is missing and say out loud the name of the missing food or drinks.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mug left.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51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bowl to go to the question. Have pupils look, read and choose the right picture.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bowl left.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3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12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6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0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31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3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31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6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4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33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67D85-95B6-A333-3567-1A89F952C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80EA7-0A80-8680-1DEF-A807C6E2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79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4111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57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45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53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1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37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25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86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323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85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05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71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43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17" Type="http://schemas.openxmlformats.org/officeDocument/2006/relationships/image" Target="../media/image28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22.svg"/><Relationship Id="rId19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4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5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microsoft.com/office/2007/relationships/hdphoto" Target="../media/hdphoto2.wdp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12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microsoft.com/office/2007/relationships/hdphoto" Target="../media/hdphoto2.wdp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4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4.xml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image" Target="../media/image63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29" Type="http://schemas.openxmlformats.org/officeDocument/2006/relationships/image" Target="../media/image65.png"/><Relationship Id="rId1" Type="http://schemas.microsoft.com/office/2007/relationships/media" Target="../media/media1.mp3"/><Relationship Id="rId28" Type="http://schemas.openxmlformats.org/officeDocument/2006/relationships/image" Target="../media/image64.jpeg"/><Relationship Id="rId4" Type="http://schemas.openxmlformats.org/officeDocument/2006/relationships/customXml" Target="../ink/ink3.xml"/><Relationship Id="rId27" Type="http://schemas.openxmlformats.org/officeDocument/2006/relationships/image" Target="../media/image250.png"/><Relationship Id="rId30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29" Type="http://schemas.openxmlformats.org/officeDocument/2006/relationships/image" Target="../media/image67.png"/><Relationship Id="rId1" Type="http://schemas.microsoft.com/office/2007/relationships/media" Target="../media/media2.mp3"/><Relationship Id="rId28" Type="http://schemas.openxmlformats.org/officeDocument/2006/relationships/image" Target="../media/image64.jpeg"/><Relationship Id="rId4" Type="http://schemas.openxmlformats.org/officeDocument/2006/relationships/customXml" Target="../ink/ink4.xml"/><Relationship Id="rId27" Type="http://schemas.openxmlformats.org/officeDocument/2006/relationships/image" Target="../media/image250.png"/><Relationship Id="rId30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ustomXml" Target="../ink/ink5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23.xml"/><Relationship Id="rId32" Type="http://schemas.openxmlformats.org/officeDocument/2006/relationships/image" Target="../media/image69.png"/><Relationship Id="rId28" Type="http://schemas.openxmlformats.org/officeDocument/2006/relationships/image" Target="../media/image64.jpeg"/><Relationship Id="rId31" Type="http://schemas.microsoft.com/office/2007/relationships/hdphoto" Target="../media/hdphoto5.wdp"/><Relationship Id="rId27" Type="http://schemas.openxmlformats.org/officeDocument/2006/relationships/image" Target="../media/image250.png"/><Relationship Id="rId30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72.png"/><Relationship Id="rId18" Type="http://schemas.openxmlformats.org/officeDocument/2006/relationships/slide" Target="slide30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76.png"/><Relationship Id="rId7" Type="http://schemas.microsoft.com/office/2007/relationships/hdphoto" Target="../media/hdphoto5.wdp"/><Relationship Id="rId12" Type="http://schemas.openxmlformats.org/officeDocument/2006/relationships/slide" Target="slide27.xml"/><Relationship Id="rId17" Type="http://schemas.openxmlformats.org/officeDocument/2006/relationships/image" Target="../media/image74.png"/><Relationship Id="rId2" Type="http://schemas.openxmlformats.org/officeDocument/2006/relationships/control" Target="../activeX/activeX4.xml"/><Relationship Id="rId16" Type="http://schemas.openxmlformats.org/officeDocument/2006/relationships/slide" Target="slide29.xml"/><Relationship Id="rId20" Type="http://schemas.openxmlformats.org/officeDocument/2006/relationships/slide" Target="slide31.xml"/><Relationship Id="rId1" Type="http://schemas.openxmlformats.org/officeDocument/2006/relationships/control" Target="../activeX/activeX3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24" Type="http://schemas.openxmlformats.org/officeDocument/2006/relationships/image" Target="../media/image45.wmf"/><Relationship Id="rId5" Type="http://schemas.openxmlformats.org/officeDocument/2006/relationships/slide" Target="slide3.xml"/><Relationship Id="rId15" Type="http://schemas.openxmlformats.org/officeDocument/2006/relationships/image" Target="../media/image73.png"/><Relationship Id="rId23" Type="http://schemas.openxmlformats.org/officeDocument/2006/relationships/image" Target="../media/image77.png"/><Relationship Id="rId10" Type="http://schemas.openxmlformats.org/officeDocument/2006/relationships/slide" Target="slide26.xml"/><Relationship Id="rId19" Type="http://schemas.openxmlformats.org/officeDocument/2006/relationships/image" Target="../media/image7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0.png"/><Relationship Id="rId14" Type="http://schemas.openxmlformats.org/officeDocument/2006/relationships/slide" Target="slide28.xml"/><Relationship Id="rId22" Type="http://schemas.openxmlformats.org/officeDocument/2006/relationships/slide" Target="slide3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" Target="slide24.xml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11" Type="http://schemas.microsoft.com/office/2007/relationships/hdphoto" Target="../media/hdphoto7.wdp"/><Relationship Id="rId5" Type="http://schemas.openxmlformats.org/officeDocument/2006/relationships/image" Target="../media/image79.jpeg"/><Relationship Id="rId10" Type="http://schemas.openxmlformats.org/officeDocument/2006/relationships/image" Target="../media/image83.png"/><Relationship Id="rId4" Type="http://schemas.openxmlformats.org/officeDocument/2006/relationships/image" Target="../media/image55.png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" Target="slide24.xml"/><Relationship Id="rId7" Type="http://schemas.openxmlformats.org/officeDocument/2006/relationships/image" Target="../media/image8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microsoft.com/office/2007/relationships/hdphoto" Target="../media/hdphoto7.wdp"/><Relationship Id="rId4" Type="http://schemas.openxmlformats.org/officeDocument/2006/relationships/image" Target="../media/image55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24.xml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png"/><Relationship Id="rId11" Type="http://schemas.openxmlformats.org/officeDocument/2006/relationships/image" Target="../media/image52.png"/><Relationship Id="rId5" Type="http://schemas.openxmlformats.org/officeDocument/2006/relationships/image" Target="../media/image79.jpeg"/><Relationship Id="rId10" Type="http://schemas.microsoft.com/office/2007/relationships/hdphoto" Target="../media/hdphoto7.wdp"/><Relationship Id="rId4" Type="http://schemas.openxmlformats.org/officeDocument/2006/relationships/image" Target="../media/image55.png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" Target="slide24.xml"/><Relationship Id="rId7" Type="http://schemas.openxmlformats.org/officeDocument/2006/relationships/image" Target="../media/image8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microsoft.com/office/2007/relationships/hdphoto" Target="../media/hdphoto7.wdp"/><Relationship Id="rId4" Type="http://schemas.openxmlformats.org/officeDocument/2006/relationships/image" Target="../media/image55.png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" Target="slide24.xml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11" Type="http://schemas.microsoft.com/office/2007/relationships/hdphoto" Target="../media/hdphoto7.wdp"/><Relationship Id="rId5" Type="http://schemas.openxmlformats.org/officeDocument/2006/relationships/image" Target="../media/image79.jpeg"/><Relationship Id="rId10" Type="http://schemas.openxmlformats.org/officeDocument/2006/relationships/image" Target="../media/image83.png"/><Relationship Id="rId4" Type="http://schemas.openxmlformats.org/officeDocument/2006/relationships/image" Target="../media/image55.pn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21.xml"/><Relationship Id="rId1" Type="http://schemas.openxmlformats.org/officeDocument/2006/relationships/slideLayout" Target="../slideLayouts/slideLayout23.xml"/><Relationship Id="rId32" Type="http://schemas.openxmlformats.org/officeDocument/2006/relationships/slide" Target="slide24.xml"/><Relationship Id="rId28" Type="http://schemas.openxmlformats.org/officeDocument/2006/relationships/slide" Target="slide4.xml"/><Relationship Id="rId31" Type="http://schemas.openxmlformats.org/officeDocument/2006/relationships/slide" Target="slide23.xml"/><Relationship Id="rId27" Type="http://schemas.openxmlformats.org/officeDocument/2006/relationships/image" Target="../media/image250.png"/><Relationship Id="rId30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" Target="slide24.xml"/><Relationship Id="rId7" Type="http://schemas.openxmlformats.org/officeDocument/2006/relationships/image" Target="../media/image8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10" Type="http://schemas.microsoft.com/office/2007/relationships/hdphoto" Target="../media/hdphoto7.wdp"/><Relationship Id="rId4" Type="http://schemas.openxmlformats.org/officeDocument/2006/relationships/image" Target="../media/image55.png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" Target="slide24.xml"/><Relationship Id="rId7" Type="http://schemas.openxmlformats.org/officeDocument/2006/relationships/image" Target="../media/image9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79.jpeg"/><Relationship Id="rId10" Type="http://schemas.openxmlformats.org/officeDocument/2006/relationships/image" Target="../media/image83.png"/><Relationship Id="rId4" Type="http://schemas.openxmlformats.org/officeDocument/2006/relationships/image" Target="../media/image55.png"/><Relationship Id="rId9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" Target="slide24.xml"/><Relationship Id="rId7" Type="http://schemas.openxmlformats.org/officeDocument/2006/relationships/image" Target="../media/image9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2.png"/><Relationship Id="rId5" Type="http://schemas.openxmlformats.org/officeDocument/2006/relationships/image" Target="../media/image84.png"/><Relationship Id="rId10" Type="http://schemas.microsoft.com/office/2007/relationships/hdphoto" Target="../media/hdphoto7.wdp"/><Relationship Id="rId4" Type="http://schemas.openxmlformats.org/officeDocument/2006/relationships/image" Target="../media/image55.pn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9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43.png"/><Relationship Id="rId7" Type="http://schemas.openxmlformats.org/officeDocument/2006/relationships/image" Target="../media/image20.emf"/><Relationship Id="rId12" Type="http://schemas.openxmlformats.org/officeDocument/2006/relationships/slide" Target="slide9.xml"/><Relationship Id="rId17" Type="http://schemas.openxmlformats.org/officeDocument/2006/relationships/image" Target="../media/image41.png"/><Relationship Id="rId25" Type="http://schemas.openxmlformats.org/officeDocument/2006/relationships/image" Target="../media/image46.wmf"/><Relationship Id="rId2" Type="http://schemas.openxmlformats.org/officeDocument/2006/relationships/control" Target="../activeX/activeX2.xml"/><Relationship Id="rId16" Type="http://schemas.openxmlformats.org/officeDocument/2006/relationships/slide" Target="slide13.xml"/><Relationship Id="rId20" Type="http://schemas.openxmlformats.org/officeDocument/2006/relationships/slide" Target="slide17.xml"/><Relationship Id="rId1" Type="http://schemas.openxmlformats.org/officeDocument/2006/relationships/control" Target="../activeX/activeX1.xml"/><Relationship Id="rId11" Type="http://schemas.openxmlformats.org/officeDocument/2006/relationships/image" Target="../media/image38.png"/><Relationship Id="rId24" Type="http://schemas.openxmlformats.org/officeDocument/2006/relationships/image" Target="../media/image45.wmf"/><Relationship Id="rId5" Type="http://schemas.openxmlformats.org/officeDocument/2006/relationships/customXml" Target="../ink/ink2.xml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10" Type="http://schemas.openxmlformats.org/officeDocument/2006/relationships/slide" Target="slide7.xml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7.png"/><Relationship Id="rId14" Type="http://schemas.openxmlformats.org/officeDocument/2006/relationships/slide" Target="slide11.xml"/><Relationship Id="rId22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58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4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62F4953B-C2AA-179B-69FE-4F449A5C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C941FE-F2E0-EFDC-6363-19A772328A21}"/>
              </a:ext>
            </a:extLst>
          </p:cNvPr>
          <p:cNvGrpSpPr/>
          <p:nvPr/>
        </p:nvGrpSpPr>
        <p:grpSpPr>
          <a:xfrm>
            <a:off x="668718" y="2274781"/>
            <a:ext cx="10748247" cy="4717404"/>
            <a:chOff x="2967426" y="386461"/>
            <a:chExt cx="6364308" cy="6170805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id="{C43511FD-1F15-3670-3462-CF9E1750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74584" y="472188"/>
              <a:ext cx="6257150" cy="6085078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BDA04D01-14BE-9BE0-3D38-343154C0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967426" y="386461"/>
              <a:ext cx="6257150" cy="6085078"/>
            </a:xfrm>
            <a:prstGeom prst="rect">
              <a:avLst/>
            </a:prstGeom>
          </p:spPr>
        </p:pic>
      </p:grp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709D0E4-DF12-64F0-BB28-6797795FC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8" y="-8372"/>
            <a:ext cx="9370975" cy="4074336"/>
          </a:xfrm>
          <a:prstGeom prst="rect">
            <a:avLst/>
          </a:prstGeom>
        </p:spPr>
      </p:pic>
      <p:pic>
        <p:nvPicPr>
          <p:cNvPr id="78" name="Picture 9">
            <a:extLst>
              <a:ext uri="{FF2B5EF4-FFF2-40B4-BE49-F238E27FC236}">
                <a16:creationId xmlns:a16="http://schemas.microsoft.com/office/drawing/2014/main" id="{B75B595F-6A21-02F3-CE04-769D82F10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90800" y="3674471"/>
            <a:ext cx="619749" cy="841765"/>
          </a:xfrm>
          <a:prstGeom prst="rect">
            <a:avLst/>
          </a:prstGeom>
        </p:spPr>
      </p:pic>
      <p:pic>
        <p:nvPicPr>
          <p:cNvPr id="79" name="Picture 10">
            <a:extLst>
              <a:ext uri="{FF2B5EF4-FFF2-40B4-BE49-F238E27FC236}">
                <a16:creationId xmlns:a16="http://schemas.microsoft.com/office/drawing/2014/main" id="{0F776A7D-A290-1651-29AB-73A66D7F96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44349" y="3463891"/>
            <a:ext cx="714307" cy="1083652"/>
          </a:xfrm>
          <a:prstGeom prst="rect">
            <a:avLst/>
          </a:prstGeom>
        </p:spPr>
      </p:pic>
      <p:pic>
        <p:nvPicPr>
          <p:cNvPr id="81" name="Picture 12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18481" y="-451036"/>
            <a:ext cx="2914422" cy="2743200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F4AF13B5-880B-F250-AE44-5175F27CE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609376" y="-253601"/>
            <a:ext cx="3938998" cy="3707582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613056" y="2722325"/>
            <a:ext cx="312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15 </a:t>
            </a:r>
            <a:endParaRPr lang="en-US" sz="4800" b="1" spc="50" dirty="0">
              <a:ln w="12700" cmpd="sng">
                <a:solidFill>
                  <a:srgbClr val="476D6B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197672" y="5015118"/>
            <a:ext cx="52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</a:t>
            </a:r>
            <a:r>
              <a:rPr lang="vi-VN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2</a:t>
            </a:r>
            <a:r>
              <a:rPr lang="en-US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 - </a:t>
            </a:r>
            <a:r>
              <a:rPr lang="en-GB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</a:t>
            </a:r>
            <a:r>
              <a:rPr lang="vi-VN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3</a:t>
            </a:r>
            <a:endParaRPr lang="en-GB" sz="3600" b="1" spc="50" dirty="0">
              <a:ln w="12700" cmpd="sng">
                <a:solidFill>
                  <a:srgbClr val="476D6B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 rot="752566">
            <a:off x="8638240" y="283719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15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15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4" name="MsPham-0936082789">
            <a:hlinkClick r:id="rId15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76199" y="3723979"/>
            <a:ext cx="1203960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9050">
                  <a:solidFill>
                    <a:schemeClr val="bg1"/>
                  </a:solidFill>
                </a:ln>
                <a:solidFill>
                  <a:srgbClr val="FF6A47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HelvetIns" panose="020B7200000000000000" pitchFamily="34" charset="0"/>
              </a:rPr>
              <a:t>At the dining table</a:t>
            </a:r>
            <a:endParaRPr lang="en-US" sz="6000" b="1" dirty="0">
              <a:ln w="19050">
                <a:solidFill>
                  <a:schemeClr val="bg1"/>
                </a:solidFill>
              </a:ln>
              <a:solidFill>
                <a:srgbClr val="FF6A47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HelvetIns" panose="020B7200000000000000" pitchFamily="34" charset="0"/>
            </a:endParaRPr>
          </a:p>
        </p:txBody>
      </p:sp>
      <p:pic>
        <p:nvPicPr>
          <p:cNvPr id="80" name="Picture 11">
            <a:extLst>
              <a:ext uri="{FF2B5EF4-FFF2-40B4-BE49-F238E27FC236}">
                <a16:creationId xmlns:a16="http://schemas.microsoft.com/office/drawing/2014/main" id="{A49AB9AD-2605-1612-534D-AE1EEF0F93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0132220">
            <a:off x="955960" y="2383091"/>
            <a:ext cx="1139427" cy="6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0369" y="4144971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60</a:t>
            </a:r>
          </a:p>
        </p:txBody>
      </p:sp>
      <p:sp>
        <p:nvSpPr>
          <p:cNvPr id="8" name="Rectangle 7"/>
          <p:cNvSpPr/>
          <p:nvPr/>
        </p:nvSpPr>
        <p:spPr>
          <a:xfrm>
            <a:off x="5261519" y="4405183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50</a:t>
            </a:r>
          </a:p>
        </p:txBody>
      </p:sp>
      <p:sp>
        <p:nvSpPr>
          <p:cNvPr id="7" name="Rectangle 6"/>
          <p:cNvSpPr/>
          <p:nvPr/>
        </p:nvSpPr>
        <p:spPr>
          <a:xfrm>
            <a:off x="8402748" y="4112982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30036" y="231823"/>
            <a:ext cx="9930147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12" name="Picture 2" descr="http://thumbs.dreamstime.com/z/plate-spaghetti-fork-14203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50" b="805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" b="10497"/>
          <a:stretch/>
        </p:blipFill>
        <p:spPr bwMode="auto">
          <a:xfrm>
            <a:off x="-124691" y="2702073"/>
            <a:ext cx="4914259" cy="340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1" b="89706" l="0" r="980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65" y="3496453"/>
            <a:ext cx="2611840" cy="2611840"/>
          </a:xfrm>
          <a:prstGeom prst="rect">
            <a:avLst/>
          </a:prstGeom>
        </p:spPr>
      </p:pic>
      <p:pic>
        <p:nvPicPr>
          <p:cNvPr id="27654" name="Picture 6" descr="Italian pizza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 bwMode="auto">
          <a:xfrm>
            <a:off x="7545768" y="2956867"/>
            <a:ext cx="2982664" cy="28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3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6684455" y="1437646"/>
            <a:ext cx="1524000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567850" y="6126479"/>
            <a:ext cx="1527167" cy="691745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81" y="4215512"/>
            <a:ext cx="3123229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6163950" y="4273512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345" y="3898828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97" y="2035467"/>
            <a:ext cx="2864517" cy="188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8352" y="1500972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555" y="3898828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6" y="1873999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812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97323" y="4553027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9431" y="4553027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62226" y="4553027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70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53074" y="719054"/>
            <a:ext cx="8938322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02" y="4016092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1" y="3838668"/>
            <a:ext cx="3123229" cy="214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94" y="4013312"/>
            <a:ext cx="2816576" cy="18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2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60" y="1819488"/>
            <a:ext cx="2383636" cy="172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669128" y="6246646"/>
            <a:ext cx="1522872" cy="548061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6684455" y="1437646"/>
            <a:ext cx="1524000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81" y="4215512"/>
            <a:ext cx="3123229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6163950" y="4273512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0345" y="3898828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97" y="2035467"/>
            <a:ext cx="2864517" cy="188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555" y="3898828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6" y="1873999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771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79033" y="4318474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6747" y="4352966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21502" y="4352330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68375" y="466955"/>
            <a:ext cx="8976558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0" y="3718909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88" y="3754638"/>
            <a:ext cx="2864517" cy="188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70" y="3831562"/>
            <a:ext cx="2383636" cy="172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56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98" y="3838256"/>
            <a:ext cx="1452766" cy="217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271565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363200" y="5942769"/>
            <a:ext cx="1731818" cy="875456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6684455" y="1437646"/>
            <a:ext cx="1524000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81" y="4215512"/>
            <a:ext cx="3123229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6163950" y="4273512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0345" y="3898828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97" y="2035467"/>
            <a:ext cx="2864517" cy="188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555" y="3898828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6" y="1873999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60" y="1819488"/>
            <a:ext cx="2383636" cy="172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70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07146" y="4089553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60</a:t>
            </a:r>
          </a:p>
        </p:txBody>
      </p:sp>
      <p:sp>
        <p:nvSpPr>
          <p:cNvPr id="7" name="Rectangle 6"/>
          <p:cNvSpPr/>
          <p:nvPr/>
        </p:nvSpPr>
        <p:spPr>
          <a:xfrm>
            <a:off x="5261519" y="4405183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70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3184" y="4340708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80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34434" y="548901"/>
            <a:ext cx="9242531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12" name="Picture 2" descr="http://thumbs.dreamstime.com/z/plate-spaghetti-fork-14203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50" b="805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" b="10497"/>
          <a:stretch/>
        </p:blipFill>
        <p:spPr bwMode="auto">
          <a:xfrm>
            <a:off x="-124691" y="2702073"/>
            <a:ext cx="4914259" cy="340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1" b="89706" l="0" r="980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65" y="3496453"/>
            <a:ext cx="2611840" cy="2611840"/>
          </a:xfrm>
          <a:prstGeom prst="rect">
            <a:avLst/>
          </a:prstGeom>
        </p:spPr>
      </p:pic>
      <p:pic>
        <p:nvPicPr>
          <p:cNvPr id="27654" name="Picture 6" descr="Italian pizza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 bwMode="auto">
          <a:xfrm>
            <a:off x="7545768" y="2956867"/>
            <a:ext cx="2982664" cy="28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98" y="3838256"/>
            <a:ext cx="1452766" cy="217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363200" y="5942769"/>
            <a:ext cx="1731818" cy="875456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82" y="1823433"/>
            <a:ext cx="2864517" cy="188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90" y="1560011"/>
            <a:ext cx="1524000" cy="2414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890846" y="4079061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16" y="1668838"/>
            <a:ext cx="3227075" cy="204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857" y="1697179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53" y="4083006"/>
            <a:ext cx="3212202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7673" y="4050465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266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59502" y="4087980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5469" y="4112573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27710" y="4102932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30036" y="231823"/>
            <a:ext cx="9067998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01" y="3220637"/>
            <a:ext cx="1611397" cy="2407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7245057" y="3154623"/>
            <a:ext cx="1524000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4611973" y="3536912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6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856669" y="3987485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363200" y="5942769"/>
            <a:ext cx="1731818" cy="875456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98" y="3838256"/>
            <a:ext cx="1452766" cy="217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82" y="1823433"/>
            <a:ext cx="2864517" cy="188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90" y="1560011"/>
            <a:ext cx="1524000" cy="2414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16" y="1668838"/>
            <a:ext cx="3227075" cy="204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857" y="1697179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53" y="4083006"/>
            <a:ext cx="3212202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7673" y="4050465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14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3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29860" y="4150555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90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76842" y="4226005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80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5272" y="4226005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70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30036" y="231823"/>
            <a:ext cx="9461360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70" y="3718910"/>
            <a:ext cx="2731895" cy="1786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38" y="3743797"/>
            <a:ext cx="2864517" cy="188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75" y="3832157"/>
            <a:ext cx="2511261" cy="172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03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-2840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6750" y="1130285"/>
            <a:ext cx="10386876" cy="4323684"/>
          </a:xfrm>
          <a:prstGeom prst="rect">
            <a:avLst/>
          </a:prstGeom>
        </p:spPr>
      </p:pic>
      <p:pic>
        <p:nvPicPr>
          <p:cNvPr id="2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57059" y="1046278"/>
            <a:ext cx="787730" cy="7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8142" y="1068976"/>
            <a:ext cx="10271412" cy="4232624"/>
          </a:xfrm>
          <a:prstGeom prst="rect">
            <a:avLst/>
          </a:prstGeom>
        </p:spPr>
      </p:pic>
      <p:pic>
        <p:nvPicPr>
          <p:cNvPr id="4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279276" y="846943"/>
            <a:ext cx="831668" cy="8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46266" y="979713"/>
            <a:ext cx="10143537" cy="44095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6127" y="979713"/>
            <a:ext cx="3148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3. Let’s talk.</a:t>
            </a:r>
            <a:endParaRPr lang="en-GB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Picture 73" descr="Cartoon Home Toy Colored Button Icon Signs And Symbols Can Be Used For Web  Logo Mobile App Ui Ux Stock Illustration - Download Image Now - iStock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2639" y="57513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8031177" y="41563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247904" y="47965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6212" y="1434225"/>
            <a:ext cx="2286000" cy="150962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1523" y="1321849"/>
            <a:ext cx="2286000" cy="1509624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9976" y="3023358"/>
            <a:ext cx="2286000" cy="1509624"/>
          </a:xfrm>
          <a:prstGeom prst="rect">
            <a:avLst/>
          </a:prstGeom>
        </p:spPr>
      </p:pic>
      <p:pic>
        <p:nvPicPr>
          <p:cNvPr id="31" name="Pictur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184" y="2995904"/>
            <a:ext cx="2286000" cy="15124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8862" y="2919489"/>
            <a:ext cx="2286000" cy="1509622"/>
          </a:xfrm>
          <a:prstGeom prst="rect">
            <a:avLst/>
          </a:prstGeom>
        </p:spPr>
      </p:pic>
      <p:pic>
        <p:nvPicPr>
          <p:cNvPr id="33" name="Picture 3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49976" y="4651283"/>
            <a:ext cx="2286000" cy="1512476"/>
          </a:xfrm>
          <a:prstGeom prst="rect">
            <a:avLst/>
          </a:prstGeom>
        </p:spPr>
      </p:pic>
      <p:pic>
        <p:nvPicPr>
          <p:cNvPr id="38" name="Picture 3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4184" y="4532247"/>
            <a:ext cx="2286000" cy="1512476"/>
          </a:xfrm>
          <a:prstGeom prst="rect">
            <a:avLst/>
          </a:prstGeom>
        </p:spPr>
      </p:pic>
      <p:pic>
        <p:nvPicPr>
          <p:cNvPr id="40" name="Picture 3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80697" y="4508380"/>
            <a:ext cx="2286000" cy="150962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10515218" y="80606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10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8284636" y="852833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47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9017" y="4276865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7" y="1131175"/>
            <a:ext cx="2962784" cy="431136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182709" y="1124903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I’d like some juice.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748866" y="183934"/>
            <a:ext cx="6005837" cy="853119"/>
          </a:xfrm>
          <a:prstGeom prst="wedgeRoundRectCallout">
            <a:avLst>
              <a:gd name="adj1" fmla="val 60039"/>
              <a:gd name="adj2" fmla="val 245875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you like to drink?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35844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09" y="4219936"/>
            <a:ext cx="831272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20" y="3795047"/>
            <a:ext cx="894827" cy="133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3"/>
          <a:stretch/>
        </p:blipFill>
        <p:spPr>
          <a:xfrm>
            <a:off x="6252129" y="3398227"/>
            <a:ext cx="1066613" cy="1757275"/>
          </a:xfrm>
          <a:prstGeom prst="rect">
            <a:avLst/>
          </a:prstGeom>
        </p:spPr>
      </p:pic>
      <p:pic>
        <p:nvPicPr>
          <p:cNvPr id="15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169397" y="4009842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3531" y="1022936"/>
            <a:ext cx="544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-0.05903 L -0.00716 -0.0588 C -0.01068 -0.06112 -0.0142 -0.06274 -0.01745 -0.06528 C -0.01875 -0.06621 -0.01966 -0.06806 -0.02084 -0.06922 C -0.02344 -0.07153 -0.02604 -0.07385 -0.02878 -0.07524 C -0.03555 -0.07917 -0.04245 -0.08195 -0.04922 -0.08542 C -0.05534 -0.09283 -0.06224 -0.09838 -0.06745 -0.10764 C -0.07175 -0.11528 -0.07487 -0.12223 -0.07995 -0.12778 C -0.08203 -0.13033 -0.09141 -0.1375 -0.09245 -0.13797 C -0.14141 -0.16297 -0.12722 -0.15811 -0.16511 -0.16412 C -0.17461 -0.16366 -0.18412 -0.1632 -0.19349 -0.16227 C -0.19662 -0.16181 -0.19974 -0.16158 -0.20261 -0.16019 C -0.20391 -0.15949 -0.20573 -0.15857 -0.20599 -0.15625 C -0.2069 -0.14885 -0.20599 -0.14144 -0.20599 -0.13403 L -0.19011 -0.12176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7841" y="4502609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</a:t>
            </a:r>
          </a:p>
        </p:txBody>
      </p:sp>
      <p:pic>
        <p:nvPicPr>
          <p:cNvPr id="15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8" y="4373036"/>
            <a:ext cx="1011381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096975" y="1352179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I’d like some beans.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715491" y="180109"/>
            <a:ext cx="6005837" cy="853119"/>
          </a:xfrm>
          <a:prstGeom prst="wedgeRoundRectCallout">
            <a:avLst>
              <a:gd name="adj1" fmla="val 66999"/>
              <a:gd name="adj2" fmla="val 25965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you like to eat?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2" y="1664352"/>
            <a:ext cx="3485171" cy="3254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98" y="4451255"/>
            <a:ext cx="1412744" cy="974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92" y="4433133"/>
            <a:ext cx="1534006" cy="1010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05" y="4410788"/>
            <a:ext cx="1404337" cy="101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2399" y="1828877"/>
            <a:ext cx="4001904" cy="32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3.95833E-6 -2.96296E-6 C -0.00078 -0.00625 -0.00078 -0.01273 -0.00234 -0.01829 C -0.00351 -0.02245 -0.00586 -0.02546 -0.00807 -0.02847 C -0.01849 -0.04236 -0.01771 -0.04236 -0.03073 -0.05463 C -0.03177 -0.05555 -0.03307 -0.05579 -0.03411 -0.05671 C -0.03906 -0.05995 -0.04388 -0.06366 -0.04896 -0.06666 C -0.05 -0.06736 -0.05117 -0.06829 -0.05234 -0.06875 C -0.05794 -0.07153 -0.06367 -0.0743 -0.0694 -0.07685 C -0.07122 -0.07754 -0.07318 -0.07801 -0.075 -0.07893 C -0.08385 -0.08264 -0.09245 -0.0868 -0.10117 -0.09097 C -0.10234 -0.09143 -0.10338 -0.09236 -0.10456 -0.09305 C -0.12304 -0.10162 -0.11289 -0.09583 -0.12161 -0.10092 C -0.15456 -0.09977 -0.18763 -0.10069 -0.22057 -0.09699 C -0.22318 -0.09676 -0.22487 -0.0912 -0.22734 -0.08889 C -0.23437 -0.08264 -0.23047 -0.08657 -0.23867 -0.07685 C -0.23984 -0.07546 -0.24075 -0.07361 -0.24206 -0.07268 L -0.24896 -0.06875 L -0.25234 -0.06666 C -0.26107 -0.06829 -0.26367 -0.0625 -0.26484 -0.07477 C -0.26497 -0.07685 -0.26484 -0.07893 -0.26484 -0.08079 L -0.25807 -0.10092 " pathEditMode="relative" ptsTypes="A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56176" y="4360398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7" y="1131175"/>
            <a:ext cx="2962784" cy="431136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382927" y="1197862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I’d like some milk.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715491" y="180109"/>
            <a:ext cx="6005837" cy="853119"/>
          </a:xfrm>
          <a:prstGeom prst="wedgeRoundRectCallout">
            <a:avLst>
              <a:gd name="adj1" fmla="val 59169"/>
              <a:gd name="adj2" fmla="val 212189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you like to drink?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35844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34" y="4360398"/>
            <a:ext cx="831272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3"/>
          <a:stretch/>
        </p:blipFill>
        <p:spPr>
          <a:xfrm>
            <a:off x="6277877" y="3506710"/>
            <a:ext cx="1309893" cy="1877303"/>
          </a:xfrm>
          <a:prstGeom prst="rect">
            <a:avLst/>
          </a:prstGeom>
        </p:spPr>
      </p:pic>
      <p:pic>
        <p:nvPicPr>
          <p:cNvPr id="15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411761" y="4117560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3531" y="1022936"/>
            <a:ext cx="5448300" cy="441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1148" y="4105981"/>
            <a:ext cx="765461" cy="1180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44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L 1.04167E-6 0.00047 C -0.00612 -0.0037 -0.01185 -0.00648 -0.01732 -0.01065 C -0.01953 -0.0125 -0.02109 -0.01551 -0.02292 -0.01759 C -0.02734 -0.02153 -0.03177 -0.02523 -0.03633 -0.02778 C -0.04753 -0.03426 -0.05912 -0.03912 -0.07044 -0.04491 C -0.08073 -0.05787 -0.09232 -0.06713 -0.10104 -0.08264 C -0.10833 -0.09583 -0.11354 -0.10764 -0.12201 -0.1169 C -0.12552 -0.12153 -0.14115 -0.13356 -0.14284 -0.13426 C -0.22487 -0.17685 -0.20104 -0.16852 -0.26458 -0.17847 C -0.28047 -0.17801 -0.29636 -0.17731 -0.31211 -0.17546 C -0.31732 -0.17477 -0.32253 -0.17453 -0.32721 -0.17199 C -0.32956 -0.17106 -0.33255 -0.16921 -0.33294 -0.16551 C -0.33451 -0.15301 -0.33294 -0.14028 -0.33294 -0.12778 L -0.30638 -0.10694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6916" y="4476932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</a:p>
        </p:txBody>
      </p:sp>
      <p:pic>
        <p:nvPicPr>
          <p:cNvPr id="15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53" y="4568143"/>
            <a:ext cx="1011381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1882053" y="1366174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I’d like some rice.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715491" y="180109"/>
            <a:ext cx="6005837" cy="853119"/>
          </a:xfrm>
          <a:prstGeom prst="wedgeRoundRectCallout">
            <a:avLst>
              <a:gd name="adj1" fmla="val 60039"/>
              <a:gd name="adj2" fmla="val 232094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you like to eat?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71" y="1795665"/>
            <a:ext cx="3485171" cy="3254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19" y="4443181"/>
            <a:ext cx="1412744" cy="974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67" y="4425059"/>
            <a:ext cx="1534006" cy="1010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12" y="4476932"/>
            <a:ext cx="1404337" cy="101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1889" y="1769552"/>
            <a:ext cx="4601972" cy="3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2.91667E-6 0.0007 C -0.00065 -0.00717 -0.00065 -0.01481 -0.0017 -0.02153 C -0.00261 -0.02639 -0.00417 -0.02986 -0.00586 -0.03356 C -0.01315 -0.05023 -0.01263 -0.05023 -0.02175 -0.06458 C -0.02253 -0.06574 -0.02344 -0.06597 -0.02422 -0.06713 C -0.02774 -0.07083 -0.03112 -0.07523 -0.03464 -0.07893 C -0.03542 -0.07963 -0.0362 -0.08055 -0.03698 -0.08148 C -0.04102 -0.08449 -0.04505 -0.08773 -0.04909 -0.09097 C -0.05039 -0.09167 -0.0517 -0.09213 -0.053 -0.09352 C -0.05938 -0.09792 -0.06537 -0.10278 -0.07162 -0.10764 C -0.0724 -0.10833 -0.07318 -0.10926 -0.07396 -0.11018 C -0.08698 -0.12037 -0.07982 -0.11342 -0.08607 -0.11921 C -0.10925 -0.11805 -0.13269 -0.11898 -0.15586 -0.11481 C -0.15769 -0.11435 -0.15886 -0.1081 -0.16068 -0.10532 C -0.16563 -0.09792 -0.16289 -0.10231 -0.16875 -0.09097 C -0.16953 -0.08935 -0.17019 -0.08704 -0.17097 -0.08611 L -0.17591 -0.08148 L -0.17826 -0.07893 C -0.18451 -0.08055 -0.18633 -0.07407 -0.18711 -0.08842 C -0.18711 -0.09097 -0.18711 -0.09352 -0.18711 -0.0956 L -0.18242 -0.11921 " pathEditMode="relative" rAng="0" ptsTypes="AAAAAAAAAAAAAAAAA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6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5709" y="4417233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82" y="1289060"/>
            <a:ext cx="2962784" cy="431136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382927" y="1284058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I’d like some water.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715491" y="180109"/>
            <a:ext cx="6005837" cy="853119"/>
          </a:xfrm>
          <a:prstGeom prst="wedgeRoundRectCallout">
            <a:avLst>
              <a:gd name="adj1" fmla="val 60257"/>
              <a:gd name="adj2" fmla="val 173909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you like to drink?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35844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45" y="4305563"/>
            <a:ext cx="831272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80" y="3570587"/>
            <a:ext cx="1153852" cy="172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"/>
          <a:stretch/>
        </p:blipFill>
        <p:spPr>
          <a:xfrm>
            <a:off x="6570133" y="3596515"/>
            <a:ext cx="1399309" cy="1667816"/>
          </a:xfrm>
          <a:prstGeom prst="rect">
            <a:avLst/>
          </a:prstGeom>
        </p:spPr>
      </p:pic>
      <p:pic>
        <p:nvPicPr>
          <p:cNvPr id="15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441073" y="4049732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3868" y="1286045"/>
            <a:ext cx="4944317" cy="40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4 0.0169 L 0.00704 0.0176 C -0.0013 0.01274 -0.00924 0.0095 -0.01679 0.00417 C -0.01966 0.00232 -0.02174 -0.00162 -0.02448 -0.00393 C -0.03046 -0.00833 -0.03632 -0.01296 -0.0427 -0.01597 C -0.05807 -0.02407 -0.07408 -0.02916 -0.08958 -0.03634 C -0.10351 -0.05115 -0.11927 -0.0625 -0.13138 -0.08125 C -0.14114 -0.09629 -0.1483 -0.11018 -0.16002 -0.12175 C -0.16471 -0.12685 -0.18619 -0.1412 -0.18854 -0.14212 C -0.30065 -0.19259 -0.26823 -0.18263 -0.35507 -0.19444 C -0.37682 -0.19398 -0.39869 -0.19305 -0.42005 -0.1912 C -0.42721 -0.19027 -0.43437 -0.18981 -0.44101 -0.18703 C -0.44388 -0.18541 -0.44817 -0.18356 -0.44869 -0.17893 C -0.45091 -0.16412 -0.44869 -0.1493 -0.44869 -0.13402 L -0.41237 -0.10972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2" y="3381645"/>
            <a:ext cx="2912185" cy="2808114"/>
            <a:chOff x="2390664" y="2922047"/>
            <a:chExt cx="1294461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406263" y="3493793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 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77928" y="2916584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say.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18175" y="4287030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6" y="2341545"/>
            <a:ext cx="3001262" cy="2814400"/>
            <a:chOff x="8213953" y="3207921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3" y="3207921"/>
              <a:ext cx="1536899" cy="1819357"/>
              <a:chOff x="10217534" y="-46706"/>
              <a:chExt cx="1758462" cy="2081639"/>
            </a:xfrm>
          </p:grpSpPr>
          <p:sp>
            <p:nvSpPr>
              <p:cNvPr id="189" name="Freeform: Shape 31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4" y="-46706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150" y="3777556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7841" y="4502609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60</a:t>
            </a:r>
          </a:p>
        </p:txBody>
      </p:sp>
      <p:pic>
        <p:nvPicPr>
          <p:cNvPr id="15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84" y="4500286"/>
            <a:ext cx="1011381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1936561" y="1279855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I’d like some meat.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715491" y="180109"/>
            <a:ext cx="6005837" cy="853119"/>
          </a:xfrm>
          <a:prstGeom prst="wedgeRoundRectCallout">
            <a:avLst>
              <a:gd name="adj1" fmla="val 69827"/>
              <a:gd name="adj2" fmla="val 230563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you like to eat?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2" y="1664352"/>
            <a:ext cx="3485171" cy="3254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0" y="4340610"/>
            <a:ext cx="1534006" cy="1015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21" y="4378256"/>
            <a:ext cx="1404337" cy="101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29" y="4272496"/>
            <a:ext cx="1682242" cy="1153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0915" y="1721565"/>
            <a:ext cx="4199532" cy="34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1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44444E-6 L 5.55112E-17 0.00024 C -0.00078 -0.00625 -0.00078 -0.01273 -0.00234 -0.01828 C -0.00352 -0.02245 -0.00586 -0.02546 -0.00807 -0.02847 C -0.01849 -0.04236 -0.01771 -0.04236 -0.03073 -0.05463 C -0.03177 -0.05555 -0.03307 -0.05578 -0.03411 -0.05671 C -0.03906 -0.05995 -0.04388 -0.06365 -0.04896 -0.06666 C -0.05 -0.06736 -0.05117 -0.06828 -0.05234 -0.06875 C -0.05794 -0.07152 -0.06367 -0.0743 -0.0694 -0.07685 C -0.07122 -0.07754 -0.07318 -0.078 -0.075 -0.07893 C -0.08385 -0.08263 -0.09245 -0.0868 -0.10117 -0.09097 C -0.10234 -0.09143 -0.10339 -0.09236 -0.10456 -0.09305 C -0.12305 -0.10162 -0.11289 -0.09583 -0.12174 -0.10092 C -0.15456 -0.09976 -0.18763 -0.10069 -0.22057 -0.09699 C -0.22318 -0.09675 -0.22487 -0.0912 -0.22734 -0.08888 C -0.23437 -0.08263 -0.23047 -0.08657 -0.23867 -0.07685 C -0.23984 -0.07546 -0.24076 -0.07361 -0.24206 -0.07268 L -0.24896 -0.06875 L -0.25234 -0.06666 C -0.26107 -0.06828 -0.26367 -0.0625 -0.26484 -0.07476 C -0.26497 -0.07685 -0.26484 -0.07893 -0.26484 -0.08078 L -0.25807 -0.10092 " pathEditMode="relative" rAng="0" ptsTypes="AAAAAA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9017" y="4276865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7" y="1131175"/>
            <a:ext cx="2962784" cy="431136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301076" y="1292471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I’d like some coke.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715491" y="180109"/>
            <a:ext cx="6005837" cy="853119"/>
          </a:xfrm>
          <a:prstGeom prst="wedgeRoundRectCallout">
            <a:avLst>
              <a:gd name="adj1" fmla="val 65259"/>
              <a:gd name="adj2" fmla="val 187690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you like to drink?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35844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34" y="4276865"/>
            <a:ext cx="831272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3"/>
          <a:stretch/>
        </p:blipFill>
        <p:spPr>
          <a:xfrm>
            <a:off x="6661849" y="3372434"/>
            <a:ext cx="1261943" cy="1794798"/>
          </a:xfrm>
          <a:prstGeom prst="rect">
            <a:avLst/>
          </a:prstGeom>
        </p:spPr>
      </p:pic>
      <p:pic>
        <p:nvPicPr>
          <p:cNvPr id="15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247201" y="3588131"/>
            <a:ext cx="1294209" cy="167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Cartoon image of bottle icon coke drink symbol Vector Image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22066" b="7707"/>
          <a:stretch/>
        </p:blipFill>
        <p:spPr bwMode="auto">
          <a:xfrm>
            <a:off x="3921071" y="3464712"/>
            <a:ext cx="1018659" cy="164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2497" y="1022936"/>
            <a:ext cx="4789333" cy="38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-0.05903 L -0.00716 -0.0588 C -0.01068 -0.06111 -0.01419 -0.06273 -0.01745 -0.06528 C -0.01875 -0.0662 -0.01966 -0.06806 -0.02083 -0.06921 C -0.02344 -0.07153 -0.02604 -0.07384 -0.02877 -0.07523 C -0.03555 -0.07917 -0.04245 -0.08194 -0.04922 -0.08542 C -0.05534 -0.09282 -0.06224 -0.09838 -0.06745 -0.10764 C -0.07174 -0.11528 -0.07487 -0.12222 -0.07995 -0.12778 C -0.08203 -0.13032 -0.0914 -0.1375 -0.09245 -0.13796 C -0.1414 -0.16296 -0.12721 -0.1581 -0.1651 -0.16412 C -0.17461 -0.16366 -0.18411 -0.16319 -0.19349 -0.16227 C -0.19661 -0.16181 -0.19974 -0.16157 -0.2026 -0.16019 C -0.2039 -0.15949 -0.20573 -0.15856 -0.20599 -0.15625 C -0.2069 -0.14884 -0.20599 -0.14144 -0.20599 -0.13403 L -0.1901 -0.12176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7491" y="4686103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80</a:t>
            </a:r>
          </a:p>
        </p:txBody>
      </p:sp>
      <p:pic>
        <p:nvPicPr>
          <p:cNvPr id="15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91" y="4558957"/>
            <a:ext cx="1011381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1967057" y="1424592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I’d like some chicken.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715491" y="180109"/>
            <a:ext cx="6005837" cy="853119"/>
          </a:xfrm>
          <a:prstGeom prst="wedgeRoundRectCallout">
            <a:avLst>
              <a:gd name="adj1" fmla="val 66564"/>
              <a:gd name="adj2" fmla="val 224439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you like to eat?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2" y="1664352"/>
            <a:ext cx="3485171" cy="3254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93" y="4558957"/>
            <a:ext cx="1279663" cy="92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68" y="4494186"/>
            <a:ext cx="1620011" cy="1110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68" y="4597132"/>
            <a:ext cx="1313483" cy="841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3814" y="1484601"/>
            <a:ext cx="4515801" cy="36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23 L -4.16667E-7 0.00023 C -0.00052 -0.00787 -0.00052 -0.01597 -0.0013 -0.02291 C -0.00195 -0.02801 -0.00312 -0.03194 -0.0043 -0.03565 C -0.00977 -0.05301 -0.00937 -0.05301 -0.01628 -0.06828 C -0.0168 -0.06944 -0.01745 -0.06967 -0.0181 -0.07083 C -0.0207 -0.07477 -0.02318 -0.0794 -0.02591 -0.0831 C -0.02643 -0.08402 -0.02708 -0.08518 -0.0276 -0.08565 C -0.0306 -0.08912 -0.03359 -0.09259 -0.03659 -0.09583 C -0.03763 -0.09676 -0.03867 -0.09722 -0.03958 -0.09838 C -0.04427 -0.10301 -0.04883 -0.10833 -0.05338 -0.11342 C -0.05404 -0.11389 -0.05456 -0.11504 -0.05521 -0.11597 C -0.06484 -0.12662 -0.0595 -0.11944 -0.06419 -0.12569 C -0.08151 -0.1243 -0.09896 -0.12546 -0.11628 -0.12083 C -0.11758 -0.1206 -0.11849 -0.11365 -0.11979 -0.11088 C -0.12357 -0.10301 -0.12148 -0.10787 -0.12578 -0.09583 C -0.12643 -0.09421 -0.12695 -0.0919 -0.1276 -0.09074 L -0.13125 -0.08565 L -0.13294 -0.0831 C -0.13763 -0.08518 -0.13893 -0.07801 -0.13958 -0.09328 C -0.13958 -0.09583 -0.13958 -0.09838 -0.13958 -0.10069 L -0.13607 -0.12569 " pathEditMode="relative" rAng="0" ptsTypes="AAAAAAAAAAAAAAAAA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16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7608766" y="1775203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6526" y="1762963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8268398" y="106626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264344" y="106626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2052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120" y="1528994"/>
            <a:ext cx="1792379" cy="1920406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24" y="1556703"/>
            <a:ext cx="1792379" cy="1920406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8633" y="1640482"/>
            <a:ext cx="1792379" cy="1920406"/>
          </a:xfrm>
          <a:prstGeom prst="rect">
            <a:avLst/>
          </a:prstGeom>
        </p:spPr>
      </p:pic>
      <p:pic>
        <p:nvPicPr>
          <p:cNvPr id="78" name="Picture 7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6312" y="1640482"/>
            <a:ext cx="1792379" cy="1920406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4115" y="3894761"/>
            <a:ext cx="1792379" cy="1920406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99715" y="3894761"/>
            <a:ext cx="1786283" cy="1920406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80925" y="3944038"/>
            <a:ext cx="1786283" cy="1920406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00429" y="3944038"/>
            <a:ext cx="1792379" cy="192040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10638994" y="875612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8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8535712" y="876332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82" y="1823433"/>
            <a:ext cx="2864517" cy="188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90" y="1560011"/>
            <a:ext cx="1524000" cy="2414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890846" y="4079061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9" name="Notched Right Arrow 8">
            <a:hlinkClick r:id="" action="ppaction://hlinkshowjump?jump=nextslide"/>
          </p:cNvPr>
          <p:cNvSpPr/>
          <p:nvPr/>
        </p:nvSpPr>
        <p:spPr>
          <a:xfrm>
            <a:off x="10363200" y="5942769"/>
            <a:ext cx="1731818" cy="875456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16" y="1668838"/>
            <a:ext cx="3227075" cy="204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857" y="1697179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99" y="3865817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53" y="4083006"/>
            <a:ext cx="3212202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7673" y="4050465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776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045623" y="4572768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4890" y="4572768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3845" y="4553027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83377" y="382143"/>
            <a:ext cx="9266711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4" y="3743556"/>
            <a:ext cx="2764696" cy="1895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11" y="3620641"/>
            <a:ext cx="3274488" cy="214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12" y="3743556"/>
            <a:ext cx="2816576" cy="18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1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6" y="1873999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82" y="1823433"/>
            <a:ext cx="2864517" cy="188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6822404" y="1476432"/>
            <a:ext cx="1524000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856669" y="3987485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363200" y="5942769"/>
            <a:ext cx="1731818" cy="875456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857" y="1697179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99" y="3865817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74" y="3871483"/>
            <a:ext cx="3212202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7673" y="4050465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15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87709" y="4070963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30</a:t>
            </a:r>
          </a:p>
        </p:txBody>
      </p:sp>
      <p:sp>
        <p:nvSpPr>
          <p:cNvPr id="7" name="Rectangle 6"/>
          <p:cNvSpPr/>
          <p:nvPr/>
        </p:nvSpPr>
        <p:spPr>
          <a:xfrm>
            <a:off x="5226247" y="4370666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</a:t>
            </a:r>
          </a:p>
        </p:txBody>
      </p:sp>
      <p:sp>
        <p:nvSpPr>
          <p:cNvPr id="9" name="Rectangle 8"/>
          <p:cNvSpPr/>
          <p:nvPr/>
        </p:nvSpPr>
        <p:spPr>
          <a:xfrm>
            <a:off x="1927175" y="4117262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32965" y="526439"/>
            <a:ext cx="8995467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12" name="Picture 2" descr="http://thumbs.dreamstime.com/z/plate-spaghetti-fork-14203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50" b="805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" b="10497"/>
          <a:stretch/>
        </p:blipFill>
        <p:spPr bwMode="auto">
          <a:xfrm>
            <a:off x="0" y="2553082"/>
            <a:ext cx="4914259" cy="340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1" b="89706" l="0" r="980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65" y="3496453"/>
            <a:ext cx="2611840" cy="2611840"/>
          </a:xfrm>
          <a:prstGeom prst="rect">
            <a:avLst/>
          </a:prstGeom>
        </p:spPr>
      </p:pic>
      <p:pic>
        <p:nvPicPr>
          <p:cNvPr id="27654" name="Picture 6" descr="Italian pizza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 bwMode="auto">
          <a:xfrm>
            <a:off x="7545768" y="2956867"/>
            <a:ext cx="2982664" cy="28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8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81" y="4215512"/>
            <a:ext cx="3123229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6163950" y="4273512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541726" y="6113417"/>
            <a:ext cx="1553292" cy="704808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345" y="3898828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97" y="2035467"/>
            <a:ext cx="2864517" cy="188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6822404" y="1476432"/>
            <a:ext cx="1524000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8352" y="1500972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555" y="3898828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6" y="1873999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13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4082</TotalTime>
  <Words>534</Words>
  <Application>Microsoft Office PowerPoint</Application>
  <PresentationFormat>Widescreen</PresentationFormat>
  <Paragraphs>118</Paragraphs>
  <Slides>33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.VnHelvetIns</vt:lpstr>
      <vt:lpstr>Amasis MT Pro Black</vt:lpstr>
      <vt:lpstr>Arial</vt:lpstr>
      <vt:lpstr>Barlow</vt:lpstr>
      <vt:lpstr>Brush Script MT Italic</vt:lpstr>
      <vt:lpstr>Calibri</vt:lpstr>
      <vt:lpstr>Comic Sans MS</vt:lpstr>
      <vt:lpstr>Hind</vt:lpstr>
      <vt:lpstr>Montserrat</vt:lpstr>
      <vt:lpstr>Sport Day</vt:lpstr>
      <vt:lpstr>Times New Roman</vt:lpstr>
      <vt:lpstr>Tw Cen MT</vt:lpstr>
      <vt:lpstr>Tw Cen MT Condensed</vt:lpstr>
      <vt:lpstr>Wingdings 3</vt:lpstr>
      <vt:lpstr>Over The Rainbow by Slidesgo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thư đao</cp:lastModifiedBy>
  <cp:revision>231</cp:revision>
  <dcterms:created xsi:type="dcterms:W3CDTF">2022-01-25T11:05:41Z</dcterms:created>
  <dcterms:modified xsi:type="dcterms:W3CDTF">2025-03-27T15:08:20Z</dcterms:modified>
</cp:coreProperties>
</file>