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78" r:id="rId3"/>
    <p:sldId id="410" r:id="rId4"/>
    <p:sldId id="257" r:id="rId5"/>
    <p:sldId id="449" r:id="rId6"/>
    <p:sldId id="452" r:id="rId7"/>
    <p:sldId id="453" r:id="rId8"/>
    <p:sldId id="454" r:id="rId9"/>
    <p:sldId id="455" r:id="rId10"/>
    <p:sldId id="466" r:id="rId11"/>
    <p:sldId id="467" r:id="rId12"/>
    <p:sldId id="468" r:id="rId13"/>
    <p:sldId id="469" r:id="rId14"/>
    <p:sldId id="431" r:id="rId15"/>
    <p:sldId id="442" r:id="rId16"/>
    <p:sldId id="443" r:id="rId17"/>
    <p:sldId id="459" r:id="rId18"/>
    <p:sldId id="450" r:id="rId19"/>
    <p:sldId id="451" r:id="rId20"/>
    <p:sldId id="460" r:id="rId21"/>
    <p:sldId id="461" r:id="rId22"/>
    <p:sldId id="462" r:id="rId23"/>
    <p:sldId id="463" r:id="rId24"/>
    <p:sldId id="464" r:id="rId25"/>
    <p:sldId id="4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66"/>
    <a:srgbClr val="0033CC"/>
    <a:srgbClr val="FFFF00"/>
    <a:srgbClr val="00FF99"/>
    <a:srgbClr val="FFFFFF"/>
    <a:srgbClr val="FF9933"/>
    <a:srgbClr val="FF66FF"/>
    <a:srgbClr val="3366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659" autoAdjust="0"/>
  </p:normalViewPr>
  <p:slideViewPr>
    <p:cSldViewPr snapToGrid="0">
      <p:cViewPr varScale="1">
        <p:scale>
          <a:sx n="52" d="100"/>
          <a:sy n="52" d="100"/>
        </p:scale>
        <p:origin x="11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jar mug of juice to go to the question. 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 mug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get 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mug left.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63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the characters to listen and choose the right options.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9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bowl to go to the question. 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‘score’ bowl to get 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bowl left.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7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the character on the left side to listen and choose the right options. Click the character on the right side to hear the answer.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4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the characters to listen and choose the right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58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the characters to listen and choose the right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75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the characters to listen and choose the right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78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the characters to listen and choose the right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84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the characters to listen and choose the right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70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the characters to listen and choose the right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4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67D85-95B6-A333-3567-1A89F952C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80EA7-0A80-8680-1DEF-A807C6E2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1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20.svg"/><Relationship Id="rId19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56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29" Type="http://schemas.openxmlformats.org/officeDocument/2006/relationships/image" Target="../media/image60.png"/><Relationship Id="rId1" Type="http://schemas.microsoft.com/office/2007/relationships/media" Target="../media/media1.mp3"/><Relationship Id="rId28" Type="http://schemas.openxmlformats.org/officeDocument/2006/relationships/image" Target="../media/image59.jpeg"/><Relationship Id="rId4" Type="http://schemas.openxmlformats.org/officeDocument/2006/relationships/customXml" Target="../ink/ink3.xml"/><Relationship Id="rId27" Type="http://schemas.openxmlformats.org/officeDocument/2006/relationships/image" Target="../media/image250.png"/><Relationship Id="rId30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59.jpeg"/><Relationship Id="rId27" Type="http://schemas.openxmlformats.org/officeDocument/2006/relationships/image" Target="../media/image2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29" Type="http://schemas.openxmlformats.org/officeDocument/2006/relationships/image" Target="../media/image63.png"/><Relationship Id="rId1" Type="http://schemas.microsoft.com/office/2007/relationships/media" Target="../media/media2.mp3"/><Relationship Id="rId28" Type="http://schemas.openxmlformats.org/officeDocument/2006/relationships/image" Target="../media/image59.jpeg"/><Relationship Id="rId4" Type="http://schemas.openxmlformats.org/officeDocument/2006/relationships/customXml" Target="../ink/ink5.xml"/><Relationship Id="rId27" Type="http://schemas.openxmlformats.org/officeDocument/2006/relationships/image" Target="../media/image250.png"/><Relationship Id="rId30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1.xml"/><Relationship Id="rId1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2.wmf"/><Relationship Id="rId7" Type="http://schemas.openxmlformats.org/officeDocument/2006/relationships/slide" Target="slide18.xml"/><Relationship Id="rId12" Type="http://schemas.openxmlformats.org/officeDocument/2006/relationships/image" Target="../media/image67.png"/><Relationship Id="rId17" Type="http://schemas.openxmlformats.org/officeDocument/2006/relationships/slide" Target="slide23.xml"/><Relationship Id="rId2" Type="http://schemas.openxmlformats.org/officeDocument/2006/relationships/control" Target="../activeX/activeX4.xml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control" Target="../activeX/activeX3.xml"/><Relationship Id="rId6" Type="http://schemas.openxmlformats.org/officeDocument/2006/relationships/image" Target="../media/image64.png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5" Type="http://schemas.openxmlformats.org/officeDocument/2006/relationships/slide" Target="slide22.xml"/><Relationship Id="rId10" Type="http://schemas.openxmlformats.org/officeDocument/2006/relationships/image" Target="../media/image66.png"/><Relationship Id="rId19" Type="http://schemas.openxmlformats.org/officeDocument/2006/relationships/slide" Target="slide24.xml"/><Relationship Id="rId4" Type="http://schemas.openxmlformats.org/officeDocument/2006/relationships/notesSlide" Target="../notesSlides/notesSlide2.xml"/><Relationship Id="rId9" Type="http://schemas.openxmlformats.org/officeDocument/2006/relationships/slide" Target="slide19.xml"/><Relationship Id="rId14" Type="http://schemas.openxmlformats.org/officeDocument/2006/relationships/image" Target="../media/image68.png"/><Relationship Id="rId22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60.pn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6.xml"/><Relationship Id="rId4" Type="http://schemas.openxmlformats.org/officeDocument/2006/relationships/audio" Target="../media/media4.mp3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image" Target="../media/image60.png"/><Relationship Id="rId12" Type="http://schemas.openxmlformats.org/officeDocument/2006/relationships/image" Target="../media/image4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6.xml"/><Relationship Id="rId4" Type="http://schemas.openxmlformats.org/officeDocument/2006/relationships/audio" Target="../media/media6.mp3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7.mp3"/><Relationship Id="rId7" Type="http://schemas.openxmlformats.org/officeDocument/2006/relationships/image" Target="../media/image60.png"/><Relationship Id="rId12" Type="http://schemas.openxmlformats.org/officeDocument/2006/relationships/image" Target="../media/image5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6.xml"/><Relationship Id="rId4" Type="http://schemas.openxmlformats.org/officeDocument/2006/relationships/audio" Target="../media/media7.mp3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8.mp3"/><Relationship Id="rId7" Type="http://schemas.openxmlformats.org/officeDocument/2006/relationships/image" Target="../media/image60.png"/><Relationship Id="rId12" Type="http://schemas.openxmlformats.org/officeDocument/2006/relationships/image" Target="../media/image5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6.xml"/><Relationship Id="rId4" Type="http://schemas.openxmlformats.org/officeDocument/2006/relationships/audio" Target="../media/media8.mp3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5.mp3"/><Relationship Id="rId7" Type="http://schemas.openxmlformats.org/officeDocument/2006/relationships/image" Target="../media/image60.png"/><Relationship Id="rId12" Type="http://schemas.openxmlformats.org/officeDocument/2006/relationships/image" Target="../media/image5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6.xml"/><Relationship Id="rId4" Type="http://schemas.openxmlformats.org/officeDocument/2006/relationships/audio" Target="../media/media5.mp3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5.mp3"/><Relationship Id="rId7" Type="http://schemas.openxmlformats.org/officeDocument/2006/relationships/image" Target="../media/image60.png"/><Relationship Id="rId12" Type="http://schemas.openxmlformats.org/officeDocument/2006/relationships/image" Target="../media/image7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8.xml"/><Relationship Id="rId11" Type="http://schemas.openxmlformats.org/officeDocument/2006/relationships/slide" Target="slide1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4.png"/><Relationship Id="rId4" Type="http://schemas.openxmlformats.org/officeDocument/2006/relationships/audio" Target="../media/media5.mp3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1.mp3"/><Relationship Id="rId7" Type="http://schemas.openxmlformats.org/officeDocument/2006/relationships/image" Target="../media/image60.png"/><Relationship Id="rId12" Type="http://schemas.openxmlformats.org/officeDocument/2006/relationships/image" Target="../media/image7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openxmlformats.org/officeDocument/2006/relationships/slide" Target="slide1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5.png"/><Relationship Id="rId4" Type="http://schemas.openxmlformats.org/officeDocument/2006/relationships/audio" Target="../media/media11.mp3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12.mp3"/><Relationship Id="rId7" Type="http://schemas.openxmlformats.org/officeDocument/2006/relationships/image" Target="../media/image60.png"/><Relationship Id="rId12" Type="http://schemas.openxmlformats.org/officeDocument/2006/relationships/image" Target="../media/image7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openxmlformats.org/officeDocument/2006/relationships/slide" Target="slide1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6.png"/><Relationship Id="rId4" Type="http://schemas.openxmlformats.org/officeDocument/2006/relationships/audio" Target="../media/media12.mp3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32" Type="http://schemas.openxmlformats.org/officeDocument/2006/relationships/slide" Target="slide16.xml"/><Relationship Id="rId28" Type="http://schemas.openxmlformats.org/officeDocument/2006/relationships/slide" Target="slide4.xml"/><Relationship Id="rId31" Type="http://schemas.openxmlformats.org/officeDocument/2006/relationships/slide" Target="slide15.xml"/><Relationship Id="rId27" Type="http://schemas.openxmlformats.org/officeDocument/2006/relationships/image" Target="../media/image250.png"/><Relationship Id="rId30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7.png"/><Relationship Id="rId1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1.png"/><Relationship Id="rId7" Type="http://schemas.openxmlformats.org/officeDocument/2006/relationships/image" Target="../media/image20.emf"/><Relationship Id="rId12" Type="http://schemas.openxmlformats.org/officeDocument/2006/relationships/slide" Target="slide7.xml"/><Relationship Id="rId17" Type="http://schemas.openxmlformats.org/officeDocument/2006/relationships/image" Target="../media/image39.png"/><Relationship Id="rId25" Type="http://schemas.openxmlformats.org/officeDocument/2006/relationships/image" Target="../media/image44.wmf"/><Relationship Id="rId2" Type="http://schemas.openxmlformats.org/officeDocument/2006/relationships/control" Target="../activeX/activeX2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control" Target="../activeX/activeX1.xml"/><Relationship Id="rId11" Type="http://schemas.openxmlformats.org/officeDocument/2006/relationships/image" Target="../media/image36.png"/><Relationship Id="rId24" Type="http://schemas.openxmlformats.org/officeDocument/2006/relationships/image" Target="../media/image43.wmf"/><Relationship Id="rId5" Type="http://schemas.openxmlformats.org/officeDocument/2006/relationships/customXml" Target="../ink/ink2.xml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10" Type="http://schemas.openxmlformats.org/officeDocument/2006/relationships/slide" Target="slide6.xml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Relationship Id="rId14" Type="http://schemas.openxmlformats.org/officeDocument/2006/relationships/slide" Target="slide8.xml"/><Relationship Id="rId22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4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62F4953B-C2AA-179B-69FE-4F449A5C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C941FE-F2E0-EFDC-6363-19A772328A21}"/>
              </a:ext>
            </a:extLst>
          </p:cNvPr>
          <p:cNvGrpSpPr/>
          <p:nvPr/>
        </p:nvGrpSpPr>
        <p:grpSpPr>
          <a:xfrm>
            <a:off x="668718" y="2274781"/>
            <a:ext cx="10748247" cy="4717404"/>
            <a:chOff x="2967426" y="386461"/>
            <a:chExt cx="6364308" cy="6170805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id="{C43511FD-1F15-3670-3462-CF9E1750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74584" y="472188"/>
              <a:ext cx="6257150" cy="6085078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BDA04D01-14BE-9BE0-3D38-343154C0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967426" y="386461"/>
              <a:ext cx="6257150" cy="6085078"/>
            </a:xfrm>
            <a:prstGeom prst="rect">
              <a:avLst/>
            </a:prstGeom>
          </p:spPr>
        </p:pic>
      </p:grp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709D0E4-DF12-64F0-BB28-6797795FC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8" y="-8372"/>
            <a:ext cx="9370975" cy="4074336"/>
          </a:xfrm>
          <a:prstGeom prst="rect">
            <a:avLst/>
          </a:prstGeom>
        </p:spPr>
      </p:pic>
      <p:pic>
        <p:nvPicPr>
          <p:cNvPr id="78" name="Picture 9">
            <a:extLst>
              <a:ext uri="{FF2B5EF4-FFF2-40B4-BE49-F238E27FC236}">
                <a16:creationId xmlns:a16="http://schemas.microsoft.com/office/drawing/2014/main" id="{B75B595F-6A21-02F3-CE04-769D82F10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90800" y="3674471"/>
            <a:ext cx="619749" cy="841765"/>
          </a:xfrm>
          <a:prstGeom prst="rect">
            <a:avLst/>
          </a:prstGeom>
        </p:spPr>
      </p:pic>
      <p:pic>
        <p:nvPicPr>
          <p:cNvPr id="79" name="Picture 10">
            <a:extLst>
              <a:ext uri="{FF2B5EF4-FFF2-40B4-BE49-F238E27FC236}">
                <a16:creationId xmlns:a16="http://schemas.microsoft.com/office/drawing/2014/main" id="{0F776A7D-A290-1651-29AB-73A66D7F96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44349" y="3463891"/>
            <a:ext cx="714307" cy="1083652"/>
          </a:xfrm>
          <a:prstGeom prst="rect">
            <a:avLst/>
          </a:prstGeom>
        </p:spPr>
      </p:pic>
      <p:pic>
        <p:nvPicPr>
          <p:cNvPr id="81" name="Picture 12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18481" y="-451036"/>
            <a:ext cx="2914422" cy="2743200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F4AF13B5-880B-F250-AE44-5175F27CE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609376" y="-253601"/>
            <a:ext cx="3938998" cy="3707582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613056" y="2722325"/>
            <a:ext cx="312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15 </a:t>
            </a:r>
            <a:endParaRPr lang="en-US" sz="4800" b="1" spc="50" dirty="0">
              <a:ln w="12700" cmpd="sng">
                <a:solidFill>
                  <a:srgbClr val="476D6B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197672" y="5015118"/>
            <a:ext cx="52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</a:t>
            </a:r>
            <a:r>
              <a:rPr lang="vi-VN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2</a:t>
            </a:r>
            <a:endParaRPr lang="en-GB" sz="3600" b="1" spc="50" dirty="0">
              <a:ln w="12700" cmpd="sng">
                <a:solidFill>
                  <a:srgbClr val="476D6B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 rot="752566">
            <a:off x="8638240" y="283719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15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15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4" name="MsPham-0936082789">
            <a:hlinkClick r:id="rId15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76199" y="3723979"/>
            <a:ext cx="1203960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9050">
                  <a:solidFill>
                    <a:schemeClr val="bg1"/>
                  </a:solidFill>
                </a:ln>
                <a:solidFill>
                  <a:srgbClr val="FF6A47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HelvetIns" panose="020B7200000000000000" pitchFamily="34" charset="0"/>
              </a:rPr>
              <a:t>At the dining table</a:t>
            </a:r>
            <a:endParaRPr lang="en-US" sz="6000" b="1" dirty="0">
              <a:ln w="19050">
                <a:solidFill>
                  <a:schemeClr val="bg1"/>
                </a:solidFill>
              </a:ln>
              <a:solidFill>
                <a:srgbClr val="FF6A47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HelvetIns" panose="020B7200000000000000" pitchFamily="34" charset="0"/>
            </a:endParaRPr>
          </a:p>
        </p:txBody>
      </p:sp>
      <p:pic>
        <p:nvPicPr>
          <p:cNvPr id="80" name="Picture 11">
            <a:extLst>
              <a:ext uri="{FF2B5EF4-FFF2-40B4-BE49-F238E27FC236}">
                <a16:creationId xmlns:a16="http://schemas.microsoft.com/office/drawing/2014/main" id="{A49AB9AD-2605-1612-534D-AE1EEF0F93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0132220">
            <a:off x="955960" y="2383091"/>
            <a:ext cx="1139427" cy="6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8" y="411307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27" y="124691"/>
            <a:ext cx="2992582" cy="4017701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399839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fish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584570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meat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chicken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9992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25" y="2211659"/>
            <a:ext cx="3212202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ounded Rectangular Callout 10"/>
          <p:cNvSpPr/>
          <p:nvPr/>
        </p:nvSpPr>
        <p:spPr>
          <a:xfrm>
            <a:off x="2687782" y="141236"/>
            <a:ext cx="6386945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Would you like some ……………?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031912" y="1267344"/>
            <a:ext cx="3761644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No, thanks.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87782" y="410515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5" y="163341"/>
            <a:ext cx="2762250" cy="401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8" y="163341"/>
            <a:ext cx="2992582" cy="4017701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milk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7131757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water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3578202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juice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7864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687782" y="141236"/>
            <a:ext cx="6386945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Would you like some ……………?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31912" y="1267344"/>
            <a:ext cx="3761644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Yes, please.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05973" y="414031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497" y="1960071"/>
            <a:ext cx="1343025" cy="282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411307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814" y="509155"/>
            <a:ext cx="2099380" cy="3388302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water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3827463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milk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juice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0338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687782" y="141236"/>
            <a:ext cx="6386945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Would you like some ……………?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31912" y="1267344"/>
            <a:ext cx="3761644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Yes, please.</a:t>
            </a:r>
          </a:p>
        </p:txBody>
      </p:sp>
      <p:sp>
        <p:nvSpPr>
          <p:cNvPr id="9" name="Rectangle 8"/>
          <p:cNvSpPr/>
          <p:nvPr/>
        </p:nvSpPr>
        <p:spPr>
          <a:xfrm>
            <a:off x="5750620" y="399681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078" y="2015290"/>
            <a:ext cx="1434519" cy="2343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6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4874" y="674963"/>
            <a:ext cx="922357" cy="922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4106" y="1710393"/>
            <a:ext cx="12083892" cy="3478696"/>
          </a:xfrm>
          <a:prstGeom prst="rect">
            <a:avLst/>
          </a:prstGeom>
        </p:spPr>
      </p:pic>
      <p:sp>
        <p:nvSpPr>
          <p:cNvPr id="4" name="Half Frame 3"/>
          <p:cNvSpPr/>
          <p:nvPr/>
        </p:nvSpPr>
        <p:spPr>
          <a:xfrm rot="7909935" flipH="1">
            <a:off x="5795102" y="4354864"/>
            <a:ext cx="601797" cy="219373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/>
        </p:nvSpPr>
        <p:spPr>
          <a:xfrm rot="7909935" flipH="1">
            <a:off x="11746997" y="4498892"/>
            <a:ext cx="601797" cy="219373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534826" y="397450"/>
            <a:ext cx="8553450" cy="5781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3032" y="2802389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2758" y="2802389"/>
            <a:ext cx="165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4594" y="5263138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2786" y="5263138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2209" y="5667622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7871" y="5667621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</a:p>
        </p:txBody>
      </p:sp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6900" y="1070264"/>
            <a:ext cx="10597430" cy="4369720"/>
          </a:xfrm>
          <a:prstGeom prst="rect">
            <a:avLst/>
          </a:prstGeom>
        </p:spPr>
      </p:pic>
      <p:pic>
        <p:nvPicPr>
          <p:cNvPr id="2" name="Track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68139" y="1069789"/>
            <a:ext cx="850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639" y="57513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8031177" y="41563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247904" y="47965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212" y="1434225"/>
            <a:ext cx="2286000" cy="150962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1523" y="1321849"/>
            <a:ext cx="2286000" cy="1509624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976" y="3023358"/>
            <a:ext cx="2286000" cy="1509624"/>
          </a:xfrm>
          <a:prstGeom prst="rect">
            <a:avLst/>
          </a:prstGeom>
        </p:spPr>
      </p:pic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4184" y="2995904"/>
            <a:ext cx="2286000" cy="1512476"/>
          </a:xfrm>
          <a:prstGeom prst="rect">
            <a:avLst/>
          </a:prstGeom>
        </p:spPr>
      </p:pic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8862" y="2919489"/>
            <a:ext cx="2286000" cy="1509622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976" y="4651283"/>
            <a:ext cx="2286000" cy="1512476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14184" y="4612491"/>
            <a:ext cx="2286000" cy="1512476"/>
          </a:xfrm>
          <a:prstGeom prst="rect">
            <a:avLst/>
          </a:prstGeom>
        </p:spPr>
      </p:pic>
      <p:pic>
        <p:nvPicPr>
          <p:cNvPr id="40" name="Picture 3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61904" y="4532247"/>
            <a:ext cx="2286000" cy="150962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10515218" y="80606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10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8284636" y="852833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47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o_thanks_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7653" y="1850880"/>
            <a:ext cx="609600" cy="609600"/>
          </a:xfrm>
          <a:prstGeom prst="rect">
            <a:avLst/>
          </a:prstGeom>
        </p:spPr>
      </p:pic>
      <p:pic>
        <p:nvPicPr>
          <p:cNvPr id="9" name="Would_you_like_some__1bean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9308" y="127908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2" y="144092"/>
            <a:ext cx="2962784" cy="4311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641" y="251929"/>
            <a:ext cx="2604489" cy="4203524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4119649" y="817418"/>
            <a:ext cx="4008119" cy="3616036"/>
          </a:xfrm>
          <a:prstGeom prst="don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apples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0" name="Prostokąt zaokrąglony 7"/>
          <p:cNvSpPr/>
          <p:nvPr/>
        </p:nvSpPr>
        <p:spPr>
          <a:xfrm>
            <a:off x="3770022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beans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1" name="Prostokąt zaokrąglony 8"/>
          <p:cNvSpPr/>
          <p:nvPr/>
        </p:nvSpPr>
        <p:spPr>
          <a:xfrm>
            <a:off x="7276951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pears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80317" y="817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70022" y="0"/>
            <a:ext cx="470192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rabia" panose="020B7200000000000000" pitchFamily="34" charset="0"/>
              </a:rPr>
              <a:t>Listen and choose.</a:t>
            </a:r>
          </a:p>
        </p:txBody>
      </p:sp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7755" y="5746967"/>
            <a:ext cx="1670751" cy="10336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882" y="1618960"/>
            <a:ext cx="3019321" cy="193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65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Yes_please_3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8112" y="1544782"/>
            <a:ext cx="609600" cy="609600"/>
          </a:xfrm>
          <a:prstGeom prst="rect">
            <a:avLst/>
          </a:prstGeom>
        </p:spPr>
      </p:pic>
      <p:pic>
        <p:nvPicPr>
          <p:cNvPr id="2" name="Would_you_like_some__ri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9688" y="159315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9" y="459681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621" y="411307"/>
            <a:ext cx="2992582" cy="4017701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4119649" y="817418"/>
            <a:ext cx="4008119" cy="3616036"/>
          </a:xfrm>
          <a:prstGeom prst="don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Prostokąt zaokrąglony 6"/>
          <p:cNvSpPr/>
          <p:nvPr/>
        </p:nvSpPr>
        <p:spPr>
          <a:xfrm>
            <a:off x="3845990" y="5307061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soup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7"/>
          <p:cNvSpPr/>
          <p:nvPr/>
        </p:nvSpPr>
        <p:spPr>
          <a:xfrm>
            <a:off x="321334" y="528517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rice</a:t>
            </a:r>
          </a:p>
        </p:txBody>
      </p:sp>
      <p:sp>
        <p:nvSpPr>
          <p:cNvPr id="8" name="Prostokąt zaokrąglony 8"/>
          <p:cNvSpPr/>
          <p:nvPr/>
        </p:nvSpPr>
        <p:spPr>
          <a:xfrm>
            <a:off x="7301374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noodles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63587" y="817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0022" y="0"/>
            <a:ext cx="470192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rabia" panose="020B7200000000000000" pitchFamily="34" charset="0"/>
              </a:rPr>
              <a:t>Listen and choose.</a:t>
            </a:r>
          </a:p>
        </p:txBody>
      </p:sp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7755" y="5746967"/>
            <a:ext cx="1670751" cy="10336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3439" y="1591211"/>
            <a:ext cx="3227075" cy="204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12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Yes_please_3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2459" y="1809688"/>
            <a:ext cx="609600" cy="609600"/>
          </a:xfrm>
          <a:prstGeom prst="rect">
            <a:avLst/>
          </a:prstGeom>
        </p:spPr>
      </p:pic>
      <p:pic>
        <p:nvPicPr>
          <p:cNvPr id="2" name="Would_you_like_some__fis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0667" y="217219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5" y="163341"/>
            <a:ext cx="2762250" cy="4019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8" y="163341"/>
            <a:ext cx="2992582" cy="4017701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4119649" y="817418"/>
            <a:ext cx="4008119" cy="3616036"/>
          </a:xfrm>
          <a:prstGeom prst="don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chicken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7131757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fish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3665696" y="5275124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meat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80317" y="817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0022" y="0"/>
            <a:ext cx="470192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rabia" panose="020B7200000000000000" pitchFamily="34" charset="0"/>
              </a:rPr>
              <a:t>Listen and choose.</a:t>
            </a: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7755" y="5746967"/>
            <a:ext cx="1670751" cy="1033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6919" y="1581906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36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697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2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o_thanks_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0704" y="1607127"/>
            <a:ext cx="609600" cy="609600"/>
          </a:xfrm>
          <a:prstGeom prst="rect">
            <a:avLst/>
          </a:prstGeom>
        </p:spPr>
      </p:pic>
      <p:pic>
        <p:nvPicPr>
          <p:cNvPr id="2" name="Would_you_like_some__m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3910" y="17248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411307"/>
            <a:ext cx="3733800" cy="348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814" y="509155"/>
            <a:ext cx="2099380" cy="3388302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4211410" y="768927"/>
            <a:ext cx="4008119" cy="3616036"/>
          </a:xfrm>
          <a:prstGeom prst="don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chicken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827463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meat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fish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80317" y="817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0022" y="0"/>
            <a:ext cx="470192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rabia" panose="020B7200000000000000" pitchFamily="34" charset="0"/>
              </a:rPr>
              <a:t>Listen and choose.</a:t>
            </a: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7755" y="5746967"/>
            <a:ext cx="1670751" cy="1033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22" y="1601890"/>
            <a:ext cx="3212202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271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uld_you_like_some__ju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0317" y="2278556"/>
            <a:ext cx="609600" cy="609600"/>
          </a:xfrm>
          <a:prstGeom prst="rect">
            <a:avLst/>
          </a:prstGeom>
        </p:spPr>
      </p:pic>
      <p:pic>
        <p:nvPicPr>
          <p:cNvPr id="11" name="Yes_please_38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1403" y="232063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6" y="729528"/>
            <a:ext cx="2762250" cy="401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96" y="1045152"/>
            <a:ext cx="2099380" cy="3388302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4119649" y="817418"/>
            <a:ext cx="4008119" cy="3616036"/>
          </a:xfrm>
          <a:prstGeom prst="don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Prostokąt zaokrąglony 6"/>
          <p:cNvSpPr/>
          <p:nvPr/>
        </p:nvSpPr>
        <p:spPr>
          <a:xfrm>
            <a:off x="3776717" y="5279353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milk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7"/>
          <p:cNvSpPr/>
          <p:nvPr/>
        </p:nvSpPr>
        <p:spPr>
          <a:xfrm>
            <a:off x="322985" y="528012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juice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Prostokąt zaokrąglony 8"/>
          <p:cNvSpPr/>
          <p:nvPr/>
        </p:nvSpPr>
        <p:spPr>
          <a:xfrm>
            <a:off x="7259810" y="5293206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water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0317" y="817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0022" y="0"/>
            <a:ext cx="470192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rabia" panose="020B7200000000000000" pitchFamily="34" charset="0"/>
              </a:rPr>
              <a:t>Listen and choose.</a:t>
            </a:r>
          </a:p>
        </p:txBody>
      </p:sp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7755" y="5746967"/>
            <a:ext cx="1670751" cy="10336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1039" y="1542818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133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uld_you_like_some__mil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0254" y="1740748"/>
            <a:ext cx="609600" cy="609600"/>
          </a:xfrm>
          <a:prstGeom prst="rect">
            <a:avLst/>
          </a:prstGeom>
        </p:spPr>
      </p:pic>
      <p:pic>
        <p:nvPicPr>
          <p:cNvPr id="11" name="Yes_please_38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5797" y="163483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411307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27" y="124691"/>
            <a:ext cx="2992582" cy="4017701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4119649" y="817418"/>
            <a:ext cx="4008119" cy="3616036"/>
          </a:xfrm>
          <a:prstGeom prst="don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juice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7"/>
          <p:cNvSpPr/>
          <p:nvPr/>
        </p:nvSpPr>
        <p:spPr>
          <a:xfrm>
            <a:off x="7326746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milk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Prostokąt zaokrąglony 8"/>
          <p:cNvSpPr/>
          <p:nvPr/>
        </p:nvSpPr>
        <p:spPr>
          <a:xfrm>
            <a:off x="3827463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water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2811" y="1634836"/>
            <a:ext cx="2607769" cy="226262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80317" y="817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0022" y="0"/>
            <a:ext cx="470192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rabia" panose="020B7200000000000000" pitchFamily="34" charset="0"/>
              </a:rPr>
              <a:t>Listen and choose.</a:t>
            </a:r>
          </a:p>
        </p:txBody>
      </p:sp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7755" y="5746967"/>
            <a:ext cx="1670751" cy="103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_thanks_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0203" y="2117954"/>
            <a:ext cx="609600" cy="609600"/>
          </a:xfrm>
          <a:prstGeom prst="rect">
            <a:avLst/>
          </a:prstGeom>
        </p:spPr>
      </p:pic>
      <p:pic>
        <p:nvPicPr>
          <p:cNvPr id="2" name="Would_you_like_some__wa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9084" y="211795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2" y="413904"/>
            <a:ext cx="2762250" cy="4019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76" y="413904"/>
            <a:ext cx="2992582" cy="4017701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4119649" y="817418"/>
            <a:ext cx="4008119" cy="3616036"/>
          </a:xfrm>
          <a:prstGeom prst="don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milk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716627" y="529282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water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7162828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juice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6"/>
          <a:stretch/>
        </p:blipFill>
        <p:spPr bwMode="auto">
          <a:xfrm>
            <a:off x="4832163" y="1632335"/>
            <a:ext cx="2642331" cy="21904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680317" y="817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0022" y="0"/>
            <a:ext cx="470192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rabia" panose="020B7200000000000000" pitchFamily="34" charset="0"/>
              </a:rPr>
              <a:t>Listen and choose.</a:t>
            </a:r>
          </a:p>
        </p:txBody>
      </p:sp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7755" y="5746967"/>
            <a:ext cx="1670751" cy="103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6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es_please_3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0704" y="1544782"/>
            <a:ext cx="609600" cy="609600"/>
          </a:xfrm>
          <a:prstGeom prst="rect">
            <a:avLst/>
          </a:prstGeom>
        </p:spPr>
      </p:pic>
      <p:pic>
        <p:nvPicPr>
          <p:cNvPr id="2" name="Would_you_like_some__apple jui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5974" y="159370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411307"/>
            <a:ext cx="3733800" cy="348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814" y="509155"/>
            <a:ext cx="2099380" cy="3388302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4119649" y="817418"/>
            <a:ext cx="4008119" cy="3616036"/>
          </a:xfrm>
          <a:prstGeom prst="don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3700909" y="528517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water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252845" y="5293206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0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apple</a:t>
            </a:r>
            <a:r>
              <a:rPr lang="es-ES" sz="4000" b="1" dirty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 </a:t>
            </a:r>
            <a:r>
              <a:rPr lang="es-ES" sz="40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juice</a:t>
            </a:r>
            <a:endParaRPr lang="es-ES" sz="40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7162828" y="529320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milk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1297" y="1593706"/>
            <a:ext cx="2371927" cy="240769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680317" y="817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70022" y="0"/>
            <a:ext cx="470192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rabia" panose="020B7200000000000000" pitchFamily="34" charset="0"/>
              </a:rPr>
              <a:t>Listen and choose.</a:t>
            </a:r>
          </a:p>
        </p:txBody>
      </p:sp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7755" y="5746967"/>
            <a:ext cx="1670751" cy="103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0" y="3381645"/>
            <a:ext cx="2899219" cy="2808114"/>
            <a:chOff x="2390664" y="2922047"/>
            <a:chExt cx="1288698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400500" y="3605168"/>
              <a:ext cx="1278862" cy="36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and tick.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82016" y="2697742"/>
              <a:ext cx="1126823" cy="1102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complete and read.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18188" y="4346866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sing.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38209" y="3759032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7608766" y="1775203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6526" y="1762963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8268398" y="106626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264344" y="106626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0776" y="0"/>
            <a:ext cx="2926080" cy="2926080"/>
            <a:chOff x="4540894" y="-356106"/>
            <a:chExt cx="2337671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46390" y="662275"/>
              <a:ext cx="2326678" cy="118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120" y="1528994"/>
            <a:ext cx="1792379" cy="1920406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24" y="1556703"/>
            <a:ext cx="1792379" cy="1920406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8633" y="1640482"/>
            <a:ext cx="1792379" cy="1920406"/>
          </a:xfrm>
          <a:prstGeom prst="rect">
            <a:avLst/>
          </a:prstGeom>
        </p:spPr>
      </p:pic>
      <p:pic>
        <p:nvPicPr>
          <p:cNvPr id="78" name="Picture 7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6312" y="1640482"/>
            <a:ext cx="1792379" cy="1920406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4115" y="3894761"/>
            <a:ext cx="1792379" cy="1920406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99715" y="3894761"/>
            <a:ext cx="1786283" cy="1920406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80925" y="3944038"/>
            <a:ext cx="1786283" cy="1920406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00429" y="3944038"/>
            <a:ext cx="1792379" cy="192040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10638994" y="875612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8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8535712" y="876332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6" y="0"/>
            <a:ext cx="2962784" cy="4311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83" y="410874"/>
            <a:ext cx="2294940" cy="3703926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bread</a:t>
            </a:r>
          </a:p>
        </p:txBody>
      </p:sp>
      <p:sp>
        <p:nvSpPr>
          <p:cNvPr id="6" name="Prostokąt zaokrąglony 7"/>
          <p:cNvSpPr/>
          <p:nvPr/>
        </p:nvSpPr>
        <p:spPr>
          <a:xfrm>
            <a:off x="3827463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rice</a:t>
            </a: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cake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4874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687782" y="141236"/>
            <a:ext cx="6386945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Would you like some ……………?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31912" y="1267344"/>
            <a:ext cx="3761644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Yes, please.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2651" y="41132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9739" y="2061345"/>
            <a:ext cx="3227075" cy="204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310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8" y="411307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27" y="124691"/>
            <a:ext cx="2992582" cy="4017701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399839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apples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584570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beans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pears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6571" y="4308764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687782" y="141236"/>
            <a:ext cx="6386945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Would you like some ……………?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31912" y="1267344"/>
            <a:ext cx="3761644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No, thanks.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32290" y="392283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776" y="2274254"/>
            <a:ext cx="4051349" cy="2595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72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5" y="163341"/>
            <a:ext cx="2762250" cy="401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8" y="163341"/>
            <a:ext cx="2992582" cy="4017701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beans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7131757" y="5257468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fish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3665696" y="5275124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meat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7864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687782" y="141236"/>
            <a:ext cx="6386945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Would you like some ……………?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31912" y="1267344"/>
            <a:ext cx="3761644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No, thanks.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05973" y="399681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237" y="2172191"/>
            <a:ext cx="3023982" cy="2774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003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1" y="705762"/>
            <a:ext cx="3733800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814" y="509155"/>
            <a:ext cx="2099380" cy="3388302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meat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3827463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fish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chicken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6754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2687782" y="141236"/>
            <a:ext cx="6386945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Would you like some ……………?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031912" y="1267344"/>
            <a:ext cx="3761644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Yes, please.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64863" y="4165796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3584" y="2149912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197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6" y="0"/>
            <a:ext cx="2962784" cy="4311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83" y="410874"/>
            <a:ext cx="2294940" cy="3703926"/>
          </a:xfrm>
          <a:prstGeom prst="rect">
            <a:avLst/>
          </a:prstGeom>
        </p:spPr>
      </p:pic>
      <p:sp>
        <p:nvSpPr>
          <p:cNvPr id="5" name="Prostokąt zaokrąglony 6"/>
          <p:cNvSpPr/>
          <p:nvPr/>
        </p:nvSpPr>
        <p:spPr>
          <a:xfrm>
            <a:off x="242716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water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Prostokąt zaokrąglony 7"/>
          <p:cNvSpPr/>
          <p:nvPr/>
        </p:nvSpPr>
        <p:spPr>
          <a:xfrm>
            <a:off x="3827463" y="5278967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juice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Prostokąt zaokrąglony 8"/>
          <p:cNvSpPr/>
          <p:nvPr/>
        </p:nvSpPr>
        <p:spPr>
          <a:xfrm>
            <a:off x="7412210" y="5279352"/>
            <a:ext cx="3165502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s-ES" sz="4800" b="1" dirty="0" err="1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milk</a:t>
            </a:r>
            <a:endParaRPr lang="es-ES" sz="48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4928" y="4458476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687782" y="141236"/>
            <a:ext cx="6386945" cy="858981"/>
          </a:xfrm>
          <a:prstGeom prst="wedgeRoundRectCallout">
            <a:avLst>
              <a:gd name="adj1" fmla="val -50144"/>
              <a:gd name="adj2" fmla="val 152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Would you like some ……………?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31912" y="1267344"/>
            <a:ext cx="3761644" cy="692727"/>
          </a:xfrm>
          <a:prstGeom prst="wedgeRoundRectCallout">
            <a:avLst>
              <a:gd name="adj1" fmla="val 59169"/>
              <a:gd name="adj2" fmla="val 66726"/>
              <a:gd name="adj3" fmla="val 1666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Yes, please.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0620" y="399681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37" y="5278967"/>
            <a:ext cx="1469263" cy="1664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8444" y="1897060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90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3806</TotalTime>
  <Words>474</Words>
  <Application>Microsoft Office PowerPoint</Application>
  <PresentationFormat>Widescreen</PresentationFormat>
  <Paragraphs>142</Paragraphs>
  <Slides>24</Slides>
  <Notes>10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.VnArabia</vt:lpstr>
      <vt:lpstr>.VnHelvetIns</vt:lpstr>
      <vt:lpstr>Amasis MT Pro Black</vt:lpstr>
      <vt:lpstr>Arial</vt:lpstr>
      <vt:lpstr>Barlow</vt:lpstr>
      <vt:lpstr>Berlin Sans FB Demi</vt:lpstr>
      <vt:lpstr>Calibri</vt:lpstr>
      <vt:lpstr>Calibri Light</vt:lpstr>
      <vt:lpstr>Comic Sans MS</vt:lpstr>
      <vt:lpstr>Hind</vt:lpstr>
      <vt:lpstr>Montserrat</vt:lpstr>
      <vt:lpstr>Sport Day</vt:lpstr>
      <vt:lpstr>Times New Roman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thư đao</cp:lastModifiedBy>
  <cp:revision>190</cp:revision>
  <dcterms:created xsi:type="dcterms:W3CDTF">2022-01-25T11:05:41Z</dcterms:created>
  <dcterms:modified xsi:type="dcterms:W3CDTF">2025-03-27T15:07:16Z</dcterms:modified>
</cp:coreProperties>
</file>