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684" r:id="rId2"/>
    <p:sldMasterId id="2147483697" r:id="rId3"/>
  </p:sldMasterIdLst>
  <p:notesMasterIdLst>
    <p:notesMasterId r:id="rId25"/>
  </p:notesMasterIdLst>
  <p:handoutMasterIdLst>
    <p:handoutMasterId r:id="rId26"/>
  </p:handoutMasterIdLst>
  <p:sldIdLst>
    <p:sldId id="484" r:id="rId4"/>
    <p:sldId id="501" r:id="rId5"/>
    <p:sldId id="504" r:id="rId6"/>
    <p:sldId id="503" r:id="rId7"/>
    <p:sldId id="462" r:id="rId8"/>
    <p:sldId id="463" r:id="rId9"/>
    <p:sldId id="464" r:id="rId10"/>
    <p:sldId id="465" r:id="rId11"/>
    <p:sldId id="506" r:id="rId12"/>
    <p:sldId id="470" r:id="rId13"/>
    <p:sldId id="467" r:id="rId14"/>
    <p:sldId id="547" r:id="rId15"/>
    <p:sldId id="474" r:id="rId16"/>
    <p:sldId id="505" r:id="rId17"/>
    <p:sldId id="507" r:id="rId18"/>
    <p:sldId id="545" r:id="rId19"/>
    <p:sldId id="477" r:id="rId20"/>
    <p:sldId id="479" r:id="rId21"/>
    <p:sldId id="478" r:id="rId22"/>
    <p:sldId id="480" r:id="rId23"/>
    <p:sldId id="481" r:id="rId24"/>
  </p:sldIdLst>
  <p:sldSz cx="9144000" cy="5143500" type="screen16x9"/>
  <p:notesSz cx="6858000" cy="9144000"/>
  <p:embeddedFontLst>
    <p:embeddedFont>
      <p:font typeface="Barriecito" panose="020B0604020202020204" charset="0"/>
      <p:regular r:id="rId27"/>
      <p:bold r:id="rId28"/>
    </p:embeddedFont>
    <p:embeddedFont>
      <p:font typeface="Book Antiqua" panose="02040602050305030304" pitchFamily="18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Dosis" pitchFamily="2" charset="0"/>
      <p:regular r:id="rId37"/>
      <p:bold r:id="rId38"/>
    </p:embeddedFont>
    <p:embeddedFont>
      <p:font typeface="Lucida Handwriting" panose="03010101010101010101" pitchFamily="66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D5A"/>
    <a:srgbClr val="144C3F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5853"/>
  </p:normalViewPr>
  <p:slideViewPr>
    <p:cSldViewPr snapToGrid="0">
      <p:cViewPr varScale="1">
        <p:scale>
          <a:sx n="97" d="100"/>
          <a:sy n="97" d="100"/>
        </p:scale>
        <p:origin x="9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2T02:17:11.6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379.81641"/>
      <inkml:brushProperty name="anchorY" value="8183.12842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8T09:05:26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713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1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4" name="Google Shape;27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22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1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chant the question</a:t>
            </a:r>
          </a:p>
          <a:p>
            <a:r>
              <a:rPr lang="x-none" dirty="0"/>
              <a:t>correct pronunciation if possible</a:t>
            </a:r>
          </a:p>
        </p:txBody>
      </p:sp>
    </p:spTree>
    <p:extLst>
      <p:ext uri="{BB962C8B-B14F-4D97-AF65-F5344CB8AC3E}">
        <p14:creationId xmlns:p14="http://schemas.microsoft.com/office/powerpoint/2010/main" val="67880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3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53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80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9" name="Google Shape;445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5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825E1C-9BFF-1192-6B5D-D00115B6D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2B49F-53CF-B583-2A27-B0EED88EE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17DB7-2540-2598-B385-B29B47F7FA9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14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1D783A-A392-E590-90D2-B6FC9AA02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C1D9D-10E6-83E6-CD99-20E731A30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59A0A-18BA-5F2F-6E0D-19CD7129070C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211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D1AEC0-ED48-F69F-ECB8-BF4BAFF25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9FE48F-035C-7FA3-3DC4-858DDBE41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F03B1-06D3-96AC-85BB-7DBE35D04AF5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67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635EA-8DC8-00BD-D711-7346F1F6C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1A6BF-9F93-A9C1-9122-38A4B6F32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C5EDD-362B-86F1-7DFE-40E0B501A26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3935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FAB84F-D3B5-95C8-36C0-1687202B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3BF77-1585-B6C2-D624-75A2A8EBEB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F7AD-0FE1-27CF-B264-DE4576D141B1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7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1" cy="5140812"/>
            <a:chOff x="-1" y="2700"/>
            <a:chExt cx="9144001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E0A26A-9294-15A2-1AD5-C7C6E4EC3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76E96-D589-1C7E-57E5-77101AB3E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2DB18-202E-4F8D-3F65-60C8D54D76AB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9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A2FFD5-28A0-4524-21AD-B1A0918C6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EE9AA-340B-293C-29E8-727E81F8C5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5C5FD-7FE3-56F0-0256-9EF09D799AB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F630DC7B-97F0-F0CB-85B4-59FBEB7DA863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77709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31"/>
          <p:cNvGrpSpPr/>
          <p:nvPr/>
        </p:nvGrpSpPr>
        <p:grpSpPr>
          <a:xfrm>
            <a:off x="90049" y="-80341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2" y="2717252"/>
              <a:ext cx="1491704" cy="2426252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B4C554-4B78-4AD8-B5A0-270D9E960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909CA-B351-F233-2337-9946591BB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5D6F4-8F8E-AD68-C734-434403316D4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73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81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9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59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9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59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9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59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59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4" name="Google Shape;274;p5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5" name="Google Shape;275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1" name="Google Shape;281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5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7" name="Google Shape;287;p5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8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29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280706" y="19023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-497679" y="-702497"/>
            <a:ext cx="9376625" cy="5905508"/>
            <a:chOff x="-76200" y="-381000"/>
            <a:chExt cx="9376625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76625" cy="5905508"/>
              <a:chOff x="-76200" y="-381000"/>
              <a:chExt cx="9376625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656225" y="425222"/>
                <a:ext cx="6872842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608030" y="425222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656226" y="449842"/>
              <a:ext cx="972924" cy="496658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2809042" y="98165"/>
            <a:ext cx="470563" cy="138844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Google Shape;26;p2">
            <a:extLst>
              <a:ext uri="{FF2B5EF4-FFF2-40B4-BE49-F238E27FC236}">
                <a16:creationId xmlns:a16="http://schemas.microsoft.com/office/drawing/2014/main" id="{79E1A753-292E-0C45-CCC1-087E041CBA46}"/>
              </a:ext>
            </a:extLst>
          </p:cNvPr>
          <p:cNvSpPr/>
          <p:nvPr userDrawn="1"/>
        </p:nvSpPr>
        <p:spPr>
          <a:xfrm>
            <a:off x="7190025" y="76271"/>
            <a:ext cx="946128" cy="184419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sp>
        <p:nvSpPr>
          <p:cNvPr id="8" name="Google Shape;25;p2">
            <a:extLst>
              <a:ext uri="{FF2B5EF4-FFF2-40B4-BE49-F238E27FC236}">
                <a16:creationId xmlns:a16="http://schemas.microsoft.com/office/drawing/2014/main" id="{285C3611-2E62-3CC8-041E-0EFEF22E69C3}"/>
              </a:ext>
            </a:extLst>
          </p:cNvPr>
          <p:cNvSpPr/>
          <p:nvPr userDrawn="1"/>
        </p:nvSpPr>
        <p:spPr>
          <a:xfrm>
            <a:off x="4079336" y="108875"/>
            <a:ext cx="859130" cy="657818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7F07CEB-E41F-7FBB-9D99-CEACE7B17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2" y="114873"/>
            <a:ext cx="1711726" cy="176649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6FBBDDE-D959-6A3A-A643-AB846FD0D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283458" y="387961"/>
            <a:ext cx="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30" r:id="rId6"/>
    <p:sldLayoutId id="2147483731" r:id="rId7"/>
    <p:sldLayoutId id="214748373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D5EFB-E009-6463-A0DC-7CF882E118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67814" y="530550"/>
            <a:ext cx="9398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9BD92-F77D-7AB7-85C3-E0BFA5BB05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929238"/>
            <a:ext cx="1257641" cy="1274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905ED-51F3-362A-5C80-D5ECE4B182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283"/>
            <a:ext cx="2311323" cy="1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FBF24-9E41-EB24-517D-26654B3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A28D-7917-3433-754F-9A8BDE46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5260-8165-FBBA-D585-BC3128E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7BC6-4251-6049-8830-CC151E1EC3D3}" type="datetimeFigureOut">
              <a:rPr lang="x-none" smtClean="0"/>
              <a:t>3/27/2025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82A91-F0FA-5B9B-D1A8-C4C57391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3C26-A104-BBC4-B8E9-334D6115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publicdomainpictures.net/view-image.php?image=103410&amp;picture=check-mark-on-red-plate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customXml" Target="../ink/ink2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91" y="2614689"/>
            <a:ext cx="5342998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637397" y="2669612"/>
            <a:ext cx="493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LESSON 1 -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PERIOD 2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67887" y="4826162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5468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325EC-69D8-5C9A-02D4-C59B2121E5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119659"/>
            <a:ext cx="8879118" cy="272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E6AB4-3DE3-B4D2-67B6-5F70AA303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00495" y="3370486"/>
            <a:ext cx="278128" cy="27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4318F-3CBD-CBB4-C03B-7130E7683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89797" y="3370486"/>
            <a:ext cx="278128" cy="27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Track 28">
            <a:hlinkClick r:id="" action="ppaction://media"/>
            <a:extLst>
              <a:ext uri="{FF2B5EF4-FFF2-40B4-BE49-F238E27FC236}">
                <a16:creationId xmlns:a16="http://schemas.microsoft.com/office/drawing/2014/main" id="{656F2EDC-BB61-16E8-CB81-460A0C577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3950" y="1119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6D91938-9FEF-E008-D8AE-EE57E09C3135}"/>
              </a:ext>
            </a:extLst>
          </p:cNvPr>
          <p:cNvSpPr/>
          <p:nvPr/>
        </p:nvSpPr>
        <p:spPr>
          <a:xfrm>
            <a:off x="133589" y="2656430"/>
            <a:ext cx="4377267" cy="2222759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1.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Ms Hoa: Hello, Nam. </a:t>
            </a:r>
          </a:p>
          <a:p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Nam: Hello, Ms Hoa.</a:t>
            </a:r>
            <a:b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Ms Hoa: What day is it today? </a:t>
            </a:r>
            <a:b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Nam: It’s Wednesday.</a:t>
            </a:r>
            <a:b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Ms Hoa: OK. </a:t>
            </a:r>
          </a:p>
          <a:p>
            <a:pPr algn="ctr"/>
            <a:endParaRPr lang="x-none" b="1" i="1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D4EF593-3249-6324-3BCC-07420ADF647E}"/>
              </a:ext>
            </a:extLst>
          </p:cNvPr>
          <p:cNvSpPr/>
          <p:nvPr/>
        </p:nvSpPr>
        <p:spPr>
          <a:xfrm>
            <a:off x="4606977" y="2656430"/>
            <a:ext cx="4377267" cy="225525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accent6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2.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Mr Long: Hello, Mai.</a:t>
            </a:r>
            <a:b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Mai: Hello, Mr Long.</a:t>
            </a:r>
            <a:b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Mr Long: What day is </a:t>
            </a:r>
            <a:r>
              <a:rPr lang="x-none" sz="2200" i="1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it today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? </a:t>
            </a:r>
          </a:p>
          <a:p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Mai: It’s Thursday.</a:t>
            </a:r>
            <a:b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Mr Long: Good. </a:t>
            </a:r>
          </a:p>
          <a:p>
            <a:pPr algn="ctr"/>
            <a:endParaRPr lang="x-none" sz="2200" i="1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ECF370-2071-51E5-BA5B-F3EBC2A90B3D}"/>
                  </a:ext>
                </a:extLst>
              </p14:cNvPr>
              <p14:cNvContentPartPr/>
              <p14:nvPr/>
            </p14:nvContentPartPr>
            <p14:xfrm>
              <a:off x="7585925" y="-59379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ECF370-2071-51E5-BA5B-F3EBC2A90B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8285" y="-61143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088A9CB-C28C-21C1-EB32-8F40F019F1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24852" y="-14610"/>
            <a:ext cx="8154650" cy="2556731"/>
          </a:xfrm>
          <a:prstGeom prst="rect">
            <a:avLst/>
          </a:prstGeom>
        </p:spPr>
      </p:pic>
      <p:pic>
        <p:nvPicPr>
          <p:cNvPr id="2" name="Track 28">
            <a:hlinkClick r:id="" action="ppaction://media"/>
            <a:extLst>
              <a:ext uri="{FF2B5EF4-FFF2-40B4-BE49-F238E27FC236}">
                <a16:creationId xmlns:a16="http://schemas.microsoft.com/office/drawing/2014/main" id="{E634B2E3-5BD1-BEB4-B897-6D656DA22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7377" y="-14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842462" y="2422458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5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</a:t>
            </a:r>
            <a:b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read.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686195" y="1127961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8505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7B3E6A-A5BF-38F9-BCE8-80993D86F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45"/>
            <a:ext cx="9148429" cy="4945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ACDE2A-B728-D75F-0374-4BE7D6BD48C7}"/>
              </a:ext>
            </a:extLst>
          </p:cNvPr>
          <p:cNvSpPr txBox="1"/>
          <p:nvPr/>
        </p:nvSpPr>
        <p:spPr>
          <a:xfrm>
            <a:off x="1782850" y="1245621"/>
            <a:ext cx="156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Monday</a:t>
            </a:r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D617F-B081-D55A-1809-8DA5C12DB180}"/>
              </a:ext>
            </a:extLst>
          </p:cNvPr>
          <p:cNvSpPr txBox="1"/>
          <p:nvPr/>
        </p:nvSpPr>
        <p:spPr>
          <a:xfrm>
            <a:off x="1875722" y="2364305"/>
            <a:ext cx="1471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Friday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2B8C0-7CAF-FD5A-9D6B-674DA3547D58}"/>
              </a:ext>
            </a:extLst>
          </p:cNvPr>
          <p:cNvSpPr txBox="1"/>
          <p:nvPr/>
        </p:nvSpPr>
        <p:spPr>
          <a:xfrm>
            <a:off x="1263070" y="3024088"/>
            <a:ext cx="19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What 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368FF-037B-A179-7306-2750E042538C}"/>
              </a:ext>
            </a:extLst>
          </p:cNvPr>
          <p:cNvSpPr txBox="1"/>
          <p:nvPr/>
        </p:nvSpPr>
        <p:spPr>
          <a:xfrm>
            <a:off x="1623832" y="3451922"/>
            <a:ext cx="112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It’s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7F705-5874-73E8-3DAC-67AE0FF71864}"/>
              </a:ext>
            </a:extLst>
          </p:cNvPr>
          <p:cNvSpPr txBox="1"/>
          <p:nvPr/>
        </p:nvSpPr>
        <p:spPr>
          <a:xfrm>
            <a:off x="3260298" y="4142772"/>
            <a:ext cx="126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today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4D10EC-2F7B-D409-2102-850DDE815BA2}"/>
              </a:ext>
            </a:extLst>
          </p:cNvPr>
          <p:cNvSpPr txBox="1"/>
          <p:nvPr/>
        </p:nvSpPr>
        <p:spPr>
          <a:xfrm>
            <a:off x="1389397" y="4549470"/>
            <a:ext cx="219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It’s Thursday</a:t>
            </a:r>
          </a:p>
        </p:txBody>
      </p:sp>
    </p:spTree>
    <p:extLst>
      <p:ext uri="{BB962C8B-B14F-4D97-AF65-F5344CB8AC3E}">
        <p14:creationId xmlns:p14="http://schemas.microsoft.com/office/powerpoint/2010/main" val="21818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824691" y="2504266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6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play.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04</a:t>
            </a:r>
            <a:endParaRPr dirty="0"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19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2A330-5A0B-EEAD-2715-546F8B56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7" y="-1499"/>
            <a:ext cx="8064707" cy="51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5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1" name="Google Shape;4461;p35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2" name="Google Shape;4462;p35"/>
          <p:cNvSpPr txBox="1">
            <a:spLocks noGrp="1"/>
          </p:cNvSpPr>
          <p:nvPr>
            <p:ph type="title"/>
          </p:nvPr>
        </p:nvSpPr>
        <p:spPr>
          <a:xfrm>
            <a:off x="1488468" y="2441014"/>
            <a:ext cx="6243427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wrap-up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3" name="Google Shape;4463;p3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05</a:t>
            </a:r>
            <a:endParaRPr/>
          </a:p>
        </p:txBody>
      </p:sp>
      <p:grpSp>
        <p:nvGrpSpPr>
          <p:cNvPr id="4464" name="Google Shape;4464;p3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465" name="Google Shape;4465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1" name="Google Shape;4561;p3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562" name="Google Shape;4562;p3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3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3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3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3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3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3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3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3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3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3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9" name="Google Shape;4669;p3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670" name="Google Shape;4670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3" name="Google Shape;4673;p3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674" name="Google Shape;4674;p3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3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3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3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3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0" name="Google Shape;4680;p3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681" name="Google Shape;4681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2" name="Google Shape;4692;p3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693" name="Google Shape;4693;p3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2" name="Google Shape;4702;p3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703" name="Google Shape;4703;p3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1" name="Google Shape;4711;p3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712" name="Google Shape;4712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3618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6AF4C7-0C23-7976-D8CD-CA9E12D4B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6"/>
                    </a14:imgEffect>
                  </a14:imgLayer>
                </a14:imgProps>
              </a:ext>
            </a:extLst>
          </a:blip>
          <a:srcRect t="60266" r="63458"/>
          <a:stretch/>
        </p:blipFill>
        <p:spPr>
          <a:xfrm>
            <a:off x="1859738" y="1397749"/>
            <a:ext cx="5314521" cy="3221182"/>
          </a:xfrm>
          <a:prstGeom prst="rect">
            <a:avLst/>
          </a:prstGeom>
          <a:scene3d>
            <a:camera prst="orthographicFront">
              <a:rot lat="3000000" lon="1200000" rev="0"/>
            </a:camera>
            <a:lightRig rig="threePt" dir="t"/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9D9DD8-304D-AF57-03FC-32DD8FB1AD87}"/>
              </a:ext>
            </a:extLst>
          </p:cNvPr>
          <p:cNvSpPr txBox="1"/>
          <p:nvPr/>
        </p:nvSpPr>
        <p:spPr>
          <a:xfrm>
            <a:off x="4072040" y="204716"/>
            <a:ext cx="4498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rgbClr val="0070C0"/>
                </a:solidFill>
              </a:rPr>
              <a:t>GUESS THE WORD</a:t>
            </a:r>
            <a:r>
              <a:rPr lang="en-US" sz="3000" dirty="0">
                <a:solidFill>
                  <a:srgbClr val="0070C0"/>
                </a:solidFill>
              </a:rPr>
              <a:t>S.</a:t>
            </a:r>
            <a:endParaRPr lang="x-none" sz="30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D19B6-1967-6BB8-0B86-FFD2CFB56A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423" r="63516"/>
          <a:stretch/>
        </p:blipFill>
        <p:spPr>
          <a:xfrm rot="700976">
            <a:off x="1305690" y="1675160"/>
            <a:ext cx="6532622" cy="2666359"/>
          </a:xfrm>
          <a:prstGeom prst="rect">
            <a:avLst/>
          </a:prstGeom>
          <a:scene3d>
            <a:camera prst="orthographicFront">
              <a:rot lat="60000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254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CFF4D-B9FA-FCA2-829E-C8C9D2BD2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 t="74259" r="75047"/>
          <a:stretch/>
        </p:blipFill>
        <p:spPr>
          <a:xfrm>
            <a:off x="2490456" y="1767046"/>
            <a:ext cx="4530436" cy="2628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97F82-B577-7675-D2CA-471AC954E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259" r="75047"/>
          <a:stretch/>
        </p:blipFill>
        <p:spPr>
          <a:xfrm>
            <a:off x="2490456" y="1798633"/>
            <a:ext cx="4421563" cy="256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D02C6-64AB-1BB4-A088-D7A38151A24E}"/>
              </a:ext>
            </a:extLst>
          </p:cNvPr>
          <p:cNvSpPr txBox="1"/>
          <p:nvPr/>
        </p:nvSpPr>
        <p:spPr>
          <a:xfrm>
            <a:off x="5242064" y="747588"/>
            <a:ext cx="413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0070C0"/>
                </a:solidFill>
              </a:rPr>
              <a:t>5 </a:t>
            </a:r>
            <a:r>
              <a:rPr lang="vi-VN" sz="3200" dirty="0">
                <a:solidFill>
                  <a:srgbClr val="0070C0"/>
                </a:solidFill>
              </a:rPr>
              <a:t>seconds to </a:t>
            </a:r>
            <a:r>
              <a:rPr lang="vi-VN" sz="3200">
                <a:solidFill>
                  <a:srgbClr val="0070C0"/>
                </a:solidFill>
              </a:rPr>
              <a:t>find it</a:t>
            </a:r>
            <a:endParaRPr lang="x-non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FFEC30-E7D9-ECF8-198F-D6BCB7E99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03" r="92689"/>
          <a:stretch/>
        </p:blipFill>
        <p:spPr>
          <a:xfrm>
            <a:off x="1880435" y="1795957"/>
            <a:ext cx="1240900" cy="2942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A198D-95FB-F9F6-E752-463E02713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03" r="75417"/>
          <a:stretch/>
        </p:blipFill>
        <p:spPr>
          <a:xfrm>
            <a:off x="1880435" y="1231094"/>
            <a:ext cx="4650994" cy="3532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0B2F1-5869-85CA-2E9F-A46B2A789D69}"/>
              </a:ext>
            </a:extLst>
          </p:cNvPr>
          <p:cNvSpPr txBox="1"/>
          <p:nvPr/>
        </p:nvSpPr>
        <p:spPr>
          <a:xfrm>
            <a:off x="4397189" y="83683"/>
            <a:ext cx="5042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0070C0"/>
                </a:solidFill>
              </a:rPr>
              <a:t>10 seconds to spell and say the word </a:t>
            </a:r>
            <a:r>
              <a:rPr lang="x-none" sz="3200">
                <a:solidFill>
                  <a:srgbClr val="0070C0"/>
                </a:solidFill>
              </a:rPr>
              <a:t>out </a:t>
            </a:r>
            <a:r>
              <a:rPr lang="vi-VN" sz="3200">
                <a:solidFill>
                  <a:srgbClr val="0070C0"/>
                </a:solidFill>
              </a:rPr>
              <a:t>loud</a:t>
            </a:r>
            <a:endParaRPr lang="x-non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3"/>
          <p:cNvSpPr/>
          <p:nvPr/>
        </p:nvSpPr>
        <p:spPr>
          <a:xfrm>
            <a:off x="1522356" y="12414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7" name="Google Shape;2797;p3"/>
          <p:cNvSpPr/>
          <p:nvPr/>
        </p:nvSpPr>
        <p:spPr>
          <a:xfrm flipH="1">
            <a:off x="5208318" y="124389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8" name="Google Shape;2798;p3"/>
          <p:cNvSpPr/>
          <p:nvPr/>
        </p:nvSpPr>
        <p:spPr>
          <a:xfrm rot="10800000">
            <a:off x="1501574" y="343657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9" name="Google Shape;2799;p3"/>
          <p:cNvSpPr/>
          <p:nvPr/>
        </p:nvSpPr>
        <p:spPr>
          <a:xfrm>
            <a:off x="1546371" y="236829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0" name="Google Shape;2800;p3"/>
          <p:cNvSpPr/>
          <p:nvPr/>
        </p:nvSpPr>
        <p:spPr>
          <a:xfrm>
            <a:off x="1433872" y="127367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1" name="Google Shape;2801;p3"/>
          <p:cNvSpPr/>
          <p:nvPr/>
        </p:nvSpPr>
        <p:spPr>
          <a:xfrm flipH="1">
            <a:off x="1428469" y="231954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2" name="Google Shape;2802;p3"/>
          <p:cNvSpPr/>
          <p:nvPr/>
        </p:nvSpPr>
        <p:spPr>
          <a:xfrm rot="10800000">
            <a:off x="1442125" y="350508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3" name="Google Shape;2803;p3"/>
          <p:cNvSpPr/>
          <p:nvPr/>
        </p:nvSpPr>
        <p:spPr>
          <a:xfrm rot="-9834511">
            <a:off x="5321408" y="1249457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4" name="Google Shape;2804;p3"/>
          <p:cNvSpPr txBox="1">
            <a:spLocks noGrp="1"/>
          </p:cNvSpPr>
          <p:nvPr>
            <p:ph type="title"/>
          </p:nvPr>
        </p:nvSpPr>
        <p:spPr>
          <a:xfrm rot="1973">
            <a:off x="1413196" y="132512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01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5" name="Google Shape;2805;p3"/>
          <p:cNvSpPr txBox="1">
            <a:spLocks noGrp="1"/>
          </p:cNvSpPr>
          <p:nvPr>
            <p:ph type="title" idx="2"/>
          </p:nvPr>
        </p:nvSpPr>
        <p:spPr>
          <a:xfrm>
            <a:off x="2257692" y="1293667"/>
            <a:ext cx="2748271" cy="7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sz="25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6" name="Google Shape;2806;p3"/>
          <p:cNvSpPr txBox="1">
            <a:spLocks noGrp="1"/>
          </p:cNvSpPr>
          <p:nvPr>
            <p:ph type="title" idx="15"/>
          </p:nvPr>
        </p:nvSpPr>
        <p:spPr>
          <a:xfrm>
            <a:off x="1428469" y="42967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b="1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Table of contents</a:t>
            </a:r>
            <a:endParaRPr sz="3600" b="1"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7" name="Google Shape;2807;p3"/>
          <p:cNvSpPr txBox="1">
            <a:spLocks noGrp="1"/>
          </p:cNvSpPr>
          <p:nvPr>
            <p:ph type="title" idx="3"/>
          </p:nvPr>
        </p:nvSpPr>
        <p:spPr>
          <a:xfrm rot="1973">
            <a:off x="1407806" y="237099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02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8" name="Google Shape;2808;p3"/>
          <p:cNvSpPr txBox="1">
            <a:spLocks noGrp="1"/>
          </p:cNvSpPr>
          <p:nvPr>
            <p:ph type="title" idx="6"/>
          </p:nvPr>
        </p:nvSpPr>
        <p:spPr>
          <a:xfrm rot="1973">
            <a:off x="1421449" y="3587826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9" name="Google Shape;2809;p3"/>
          <p:cNvSpPr txBox="1">
            <a:spLocks noGrp="1"/>
          </p:cNvSpPr>
          <p:nvPr>
            <p:ph type="title" idx="9"/>
          </p:nvPr>
        </p:nvSpPr>
        <p:spPr>
          <a:xfrm rot="1973">
            <a:off x="5300742" y="135609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04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10" name="Google Shape;2810;p3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811" name="Google Shape;2811;p3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2" name="Google Shape;2812;p3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3" name="Google Shape;2813;p3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4" name="Google Shape;2814;p3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5" name="Google Shape;2815;p3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6" name="Google Shape;2816;p3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7" name="Google Shape;2817;p3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8" name="Google Shape;2818;p3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9" name="Google Shape;2819;p3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0" name="Google Shape;2820;p3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1" name="Google Shape;2821;p3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2" name="Google Shape;2822;p3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3" name="Google Shape;2823;p3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4" name="Google Shape;2824;p3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5" name="Google Shape;2825;p3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6" name="Google Shape;2826;p3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7" name="Google Shape;2827;p3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8" name="Google Shape;2828;p3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9" name="Google Shape;2829;p3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0" name="Google Shape;2830;p3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1" name="Google Shape;2831;p3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2" name="Google Shape;2832;p3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3" name="Google Shape;2833;p3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4" name="Google Shape;2834;p3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5" name="Google Shape;2835;p3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6" name="Google Shape;2836;p3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7" name="Google Shape;2837;p3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8" name="Google Shape;2838;p3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9" name="Google Shape;2839;p3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0" name="Google Shape;2840;p3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1" name="Google Shape;2841;p3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2" name="Google Shape;2842;p3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3" name="Google Shape;2843;p3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4" name="Google Shape;2844;p3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5" name="Google Shape;2845;p3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6" name="Google Shape;2846;p3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7" name="Google Shape;2847;p3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8" name="Google Shape;2848;p3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9" name="Google Shape;2849;p3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0" name="Google Shape;2850;p3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1" name="Google Shape;2851;p3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2" name="Google Shape;2852;p3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3" name="Google Shape;2853;p3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4" name="Google Shape;2854;p3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5" name="Google Shape;2855;p3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6" name="Google Shape;2856;p3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7" name="Google Shape;2857;p3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8" name="Google Shape;2858;p3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9" name="Google Shape;2859;p3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0" name="Google Shape;2860;p3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1" name="Google Shape;2861;p3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2" name="Google Shape;2862;p3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3" name="Google Shape;2863;p3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4" name="Google Shape;2864;p3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5" name="Google Shape;2865;p3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6" name="Google Shape;2866;p3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7" name="Google Shape;2867;p3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8" name="Google Shape;2868;p3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9" name="Google Shape;2869;p3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0" name="Google Shape;2870;p3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1" name="Google Shape;2871;p3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2" name="Google Shape;2872;p3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3" name="Google Shape;2873;p3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4" name="Google Shape;2874;p3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5" name="Google Shape;2875;p3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6" name="Google Shape;2876;p3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7" name="Google Shape;2877;p3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8" name="Google Shape;2878;p3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9" name="Google Shape;2879;p3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0" name="Google Shape;2880;p3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1" name="Google Shape;2881;p3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2" name="Google Shape;2882;p3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3" name="Google Shape;2883;p3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4" name="Google Shape;2884;p3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5" name="Google Shape;2885;p3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6" name="Google Shape;2886;p3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7" name="Google Shape;2887;p3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8" name="Google Shape;2888;p3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9" name="Google Shape;2889;p3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0" name="Google Shape;2890;p3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1" name="Google Shape;2891;p3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2" name="Google Shape;2892;p3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3" name="Google Shape;2893;p3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4" name="Google Shape;2894;p3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5" name="Google Shape;2895;p3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6" name="Google Shape;2896;p3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7" name="Google Shape;2897;p3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8" name="Google Shape;2898;p3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9" name="Google Shape;2899;p3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0" name="Google Shape;2900;p3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1" name="Google Shape;2901;p3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2" name="Google Shape;2902;p3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3" name="Google Shape;2903;p3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4" name="Google Shape;2904;p3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5" name="Google Shape;2905;p3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6" name="Google Shape;2906;p3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7" name="Google Shape;2907;p3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8" name="Google Shape;2908;p3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9" name="Google Shape;2909;p3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0" name="Google Shape;2910;p3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1" name="Google Shape;2911;p3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2" name="Google Shape;2912;p3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3" name="Google Shape;2913;p3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4" name="Google Shape;2914;p3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5" name="Google Shape;2915;p3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6" name="Google Shape;2916;p3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7" name="Google Shape;2917;p3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8" name="Google Shape;2918;p3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9" name="Google Shape;2919;p3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0" name="Google Shape;2920;p3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1" name="Google Shape;2921;p3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2" name="Google Shape;2922;p3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3" name="Google Shape;2923;p3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4" name="Google Shape;2924;p3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5" name="Google Shape;2925;p3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26" name="Google Shape;2926;p3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927" name="Google Shape;2927;p3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8" name="Google Shape;2928;p3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9" name="Google Shape;2929;p3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0" name="Google Shape;2930;p3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1" name="Google Shape;2931;p3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2" name="Google Shape;2932;p3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3" name="Google Shape;2933;p3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4" name="Google Shape;2934;p3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5" name="Google Shape;2935;p3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36" name="Google Shape;2936;p3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937" name="Google Shape;2937;p3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8" name="Google Shape;2938;p3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9" name="Google Shape;2939;p3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0" name="Google Shape;2940;p3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941" name="Google Shape;2941;p3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2" name="Google Shape;2942;p3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3" name="Google Shape;2943;p3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4" name="Google Shape;2944;p3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5" name="Google Shape;2945;p3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6" name="Google Shape;2946;p3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7" name="Google Shape;2947;p3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2948" name="Google Shape;2948;p3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9" name="Google Shape;2949;p3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0" name="Google Shape;2950;p3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1" name="Google Shape;2951;p3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2" name="Google Shape;2952;p3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3" name="Google Shape;2953;p3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4" name="Google Shape;2954;p3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5" name="Google Shape;2955;p3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6" name="Google Shape;2956;p3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7" name="Google Shape;2957;p3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8" name="Google Shape;2958;p3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9" name="Google Shape;2959;p3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0" name="Google Shape;2960;p3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1" name="Google Shape;2961;p3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2" name="Google Shape;2962;p3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3" name="Google Shape;2963;p3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4" name="Google Shape;2964;p3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5" name="Google Shape;2965;p3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6" name="Google Shape;2966;p3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7" name="Google Shape;2967;p3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8" name="Google Shape;2968;p3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9" name="Google Shape;2969;p3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0" name="Google Shape;2970;p3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1" name="Google Shape;2971;p3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2" name="Google Shape;2972;p3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3" name="Google Shape;2973;p3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4" name="Google Shape;2974;p3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5" name="Google Shape;2975;p3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6" name="Google Shape;2976;p3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7" name="Google Shape;2977;p3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8" name="Google Shape;2978;p3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9" name="Google Shape;2979;p3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0" name="Google Shape;2980;p3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1" name="Google Shape;2981;p3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2" name="Google Shape;2982;p3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3" name="Google Shape;2983;p3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4" name="Google Shape;2984;p3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5" name="Google Shape;2985;p3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6" name="Google Shape;2986;p3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7" name="Google Shape;2987;p3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8" name="Google Shape;2988;p3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9" name="Google Shape;2989;p3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0" name="Google Shape;2990;p3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1" name="Google Shape;2991;p3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2" name="Google Shape;2992;p3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3" name="Google Shape;2993;p3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4" name="Google Shape;2994;p3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5" name="Google Shape;2995;p3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6" name="Google Shape;2996;p3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7" name="Google Shape;2997;p3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8" name="Google Shape;2998;p3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9" name="Google Shape;2999;p3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0" name="Google Shape;3000;p3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1" name="Google Shape;3001;p3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2" name="Google Shape;3002;p3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3" name="Google Shape;3003;p3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4" name="Google Shape;3004;p3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5" name="Google Shape;3005;p3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6" name="Google Shape;3006;p3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7" name="Google Shape;3007;p3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8" name="Google Shape;3008;p3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9" name="Google Shape;3009;p3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0" name="Google Shape;3010;p3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1" name="Google Shape;3011;p3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2" name="Google Shape;3012;p3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3" name="Google Shape;3013;p3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4" name="Google Shape;3014;p3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5" name="Google Shape;3015;p3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6" name="Google Shape;3016;p3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7" name="Google Shape;3017;p3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8" name="Google Shape;3018;p3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9" name="Google Shape;3019;p3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0" name="Google Shape;3020;p3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1" name="Google Shape;3021;p3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2" name="Google Shape;3022;p3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3" name="Google Shape;3023;p3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4" name="Google Shape;3024;p3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5" name="Google Shape;3025;p3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6" name="Google Shape;3026;p3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7" name="Google Shape;3027;p3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8" name="Google Shape;3028;p3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9" name="Google Shape;3029;p3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0" name="Google Shape;3030;p3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1" name="Google Shape;3031;p3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2" name="Google Shape;3032;p3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3" name="Google Shape;3033;p3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4" name="Google Shape;3034;p3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5" name="Google Shape;3035;p3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6" name="Google Shape;3036;p3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7" name="Google Shape;3037;p3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8" name="Google Shape;3038;p3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9" name="Google Shape;3039;p3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0" name="Google Shape;3040;p3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1" name="Google Shape;3041;p3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2" name="Google Shape;3042;p3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3" name="Google Shape;3043;p3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4" name="Google Shape;3044;p3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5" name="Google Shape;3045;p3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6" name="Google Shape;3046;p3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7" name="Google Shape;3047;p3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8" name="Google Shape;3048;p3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9" name="Google Shape;3049;p3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0" name="Google Shape;3050;p3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1" name="Google Shape;3051;p3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2" name="Google Shape;3052;p3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3" name="Google Shape;3053;p3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4" name="Google Shape;3054;p3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5" name="Google Shape;3055;p3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6" name="Google Shape;3056;p3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7" name="Google Shape;3057;p3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8" name="Google Shape;3058;p3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9" name="Google Shape;3059;p3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0" name="Google Shape;3060;p3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1" name="Google Shape;3061;p3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62" name="Google Shape;3062;p3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3063" name="Google Shape;3063;p3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4" name="Google Shape;3064;p3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5" name="Google Shape;3065;p3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6" name="Google Shape;3066;p3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7" name="Google Shape;3067;p3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8" name="Google Shape;3068;p3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9" name="Google Shape;3069;p3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0" name="Google Shape;3070;p3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1" name="Google Shape;3071;p3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2" name="Google Shape;3072;p3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3" name="Google Shape;3073;p3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74" name="Google Shape;3074;p3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3075" name="Google Shape;3075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6" name="Google Shape;3076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7" name="Google Shape;3077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8" name="Google Shape;3078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9" name="Google Shape;3079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0" name="Google Shape;3080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1" name="Google Shape;3081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2" name="Google Shape;3082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3" name="Google Shape;3083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84" name="Google Shape;3084;p3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3085" name="Google Shape;3085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6" name="Google Shape;3086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7" name="Google Shape;3087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8" name="Google Shape;3088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9" name="Google Shape;3089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0" name="Google Shape;3090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1" name="Google Shape;3091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2" name="Google Shape;3092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93" name="Google Shape;3093;p3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3094" name="Google Shape;3094;p3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5" name="Google Shape;3095;p3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6" name="Google Shape;3096;p3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7" name="Google Shape;3097;p3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8" name="Google Shape;3098;p3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9" name="Google Shape;3099;p3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0" name="Google Shape;3100;p3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1" name="Google Shape;3101;p3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2" name="Google Shape;3102;p3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3" name="Google Shape;3103;p3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4" name="Google Shape;3104;p3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5" name="Google Shape;3105;p3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6" name="Google Shape;3106;p3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7" name="Google Shape;3107;p3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8" name="Google Shape;3108;p3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9" name="Google Shape;3109;p3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0" name="Google Shape;3110;p3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1" name="Google Shape;3111;p3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2" name="Google Shape;3112;p3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3" name="Google Shape;3113;p3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4" name="Google Shape;3114;p3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5" name="Google Shape;3115;p3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6" name="Google Shape;3116;p3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7" name="Google Shape;3117;p3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118" name="Google Shape;3118;p3"/>
          <p:cNvSpPr/>
          <p:nvPr/>
        </p:nvSpPr>
        <p:spPr>
          <a:xfrm flipH="1">
            <a:off x="5270566" y="22993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19" name="Google Shape;3119;p3"/>
          <p:cNvSpPr/>
          <p:nvPr/>
        </p:nvSpPr>
        <p:spPr>
          <a:xfrm>
            <a:off x="5346925" y="22993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0" name="Google Shape;3120;p3"/>
          <p:cNvSpPr txBox="1"/>
          <p:nvPr/>
        </p:nvSpPr>
        <p:spPr>
          <a:xfrm rot="1973">
            <a:off x="5324797" y="234911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3000"/>
              <a:buFont typeface="Barriecito"/>
              <a:buNone/>
            </a:pPr>
            <a:r>
              <a:rPr lang="en-US" sz="30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 b="1"/>
          </a:p>
        </p:txBody>
      </p:sp>
      <p:sp>
        <p:nvSpPr>
          <p:cNvPr id="3122" name="Google Shape;3122;p3"/>
          <p:cNvSpPr txBox="1"/>
          <p:nvPr/>
        </p:nvSpPr>
        <p:spPr>
          <a:xfrm>
            <a:off x="2403656" y="2254208"/>
            <a:ext cx="2708727" cy="131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32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</a:t>
            </a:r>
            <a:r>
              <a:rPr lang="en-US" sz="32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tick.  </a:t>
            </a:r>
            <a:endParaRPr sz="32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3" name="Google Shape;3123;p3"/>
          <p:cNvSpPr txBox="1"/>
          <p:nvPr/>
        </p:nvSpPr>
        <p:spPr>
          <a:xfrm>
            <a:off x="2520260" y="3481164"/>
            <a:ext cx="3298500" cy="55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32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</a:t>
            </a:r>
            <a:r>
              <a:rPr lang="en-US" sz="32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read.  </a:t>
            </a:r>
            <a:endParaRPr sz="32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4" name="Google Shape;3124;p3"/>
          <p:cNvSpPr txBox="1"/>
          <p:nvPr/>
        </p:nvSpPr>
        <p:spPr>
          <a:xfrm>
            <a:off x="6125751" y="1351893"/>
            <a:ext cx="2580600" cy="59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32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</a:t>
            </a:r>
            <a:r>
              <a:rPr lang="en-US" sz="32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play.  </a:t>
            </a:r>
            <a:endParaRPr sz="32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5" name="Google Shape;3125;p3"/>
          <p:cNvSpPr txBox="1"/>
          <p:nvPr/>
        </p:nvSpPr>
        <p:spPr>
          <a:xfrm>
            <a:off x="6247650" y="2274591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32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wrap-up</a:t>
            </a:r>
            <a:endParaRPr lang="vi-VN" sz="20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666884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E74B57-F2E4-7419-9246-3A3CA27DB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60" r="83214" b="1477"/>
          <a:stretch/>
        </p:blipFill>
        <p:spPr>
          <a:xfrm>
            <a:off x="2018103" y="1449771"/>
            <a:ext cx="5269596" cy="3313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12A2B-BF02-72B0-FCE2-2CFB09ECDEDD}"/>
              </a:ext>
            </a:extLst>
          </p:cNvPr>
          <p:cNvSpPr txBox="1"/>
          <p:nvPr/>
        </p:nvSpPr>
        <p:spPr>
          <a:xfrm>
            <a:off x="4821981" y="380398"/>
            <a:ext cx="432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>
                <a:solidFill>
                  <a:srgbClr val="0070C0"/>
                </a:solidFill>
              </a:rPr>
              <a:t>5</a:t>
            </a:r>
            <a:r>
              <a:rPr lang="vi-VN" sz="3200">
                <a:solidFill>
                  <a:srgbClr val="0070C0"/>
                </a:solidFill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seconds to say the word </a:t>
            </a:r>
            <a:r>
              <a:rPr lang="vi-VN" sz="3200">
                <a:solidFill>
                  <a:srgbClr val="0070C0"/>
                </a:solidFill>
              </a:rPr>
              <a:t>out loud </a:t>
            </a:r>
            <a:r>
              <a:rPr lang="x-none" sz="3200">
                <a:solidFill>
                  <a:srgbClr val="0070C0"/>
                </a:solidFill>
              </a:rPr>
              <a:t> </a:t>
            </a:r>
            <a:endParaRPr lang="x-non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74B360-A0A4-769F-D7B6-E1FD3F2F4925}"/>
              </a:ext>
            </a:extLst>
          </p:cNvPr>
          <p:cNvSpPr txBox="1"/>
          <p:nvPr/>
        </p:nvSpPr>
        <p:spPr>
          <a:xfrm>
            <a:off x="4069829" y="826641"/>
            <a:ext cx="472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70C0"/>
                </a:solidFill>
              </a:rPr>
              <a:t>Which letter</a:t>
            </a:r>
            <a:r>
              <a:rPr lang="en-US" sz="3200">
                <a:solidFill>
                  <a:srgbClr val="0070C0"/>
                </a:solidFill>
              </a:rPr>
              <a:t> is </a:t>
            </a:r>
            <a:r>
              <a:rPr lang="vi-VN" sz="3200">
                <a:solidFill>
                  <a:srgbClr val="0070C0"/>
                </a:solidFill>
              </a:rPr>
              <a:t>missing</a:t>
            </a:r>
            <a:r>
              <a:rPr lang="vi-VN" sz="3200" dirty="0">
                <a:solidFill>
                  <a:srgbClr val="0070C0"/>
                </a:solidFill>
              </a:rPr>
              <a:t>?</a:t>
            </a:r>
            <a:endParaRPr lang="x-none" sz="3200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FA564A-2E73-E3D9-0C27-4E6E6F58D4EE}"/>
              </a:ext>
            </a:extLst>
          </p:cNvPr>
          <p:cNvGrpSpPr/>
          <p:nvPr/>
        </p:nvGrpSpPr>
        <p:grpSpPr>
          <a:xfrm>
            <a:off x="2021169" y="1802547"/>
            <a:ext cx="5949789" cy="2274153"/>
            <a:chOff x="2152811" y="1827947"/>
            <a:chExt cx="3430891" cy="18433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2B77AC-8EB2-1FDC-0261-DDD385F8E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8021" r="69806" b="-1"/>
            <a:stretch/>
          </p:blipFill>
          <p:spPr>
            <a:xfrm>
              <a:off x="2152811" y="2115404"/>
              <a:ext cx="3430891" cy="1404866"/>
            </a:xfrm>
            <a:prstGeom prst="rect">
              <a:avLst/>
            </a:prstGeom>
          </p:spPr>
        </p:pic>
        <p:sp>
          <p:nvSpPr>
            <p:cNvPr id="5" name="Explosion 2 4">
              <a:extLst>
                <a:ext uri="{FF2B5EF4-FFF2-40B4-BE49-F238E27FC236}">
                  <a16:creationId xmlns:a16="http://schemas.microsoft.com/office/drawing/2014/main" id="{F1A1B0E3-9FA5-9B20-6C6B-693318404460}"/>
                </a:ext>
              </a:extLst>
            </p:cNvPr>
            <p:cNvSpPr/>
            <p:nvPr/>
          </p:nvSpPr>
          <p:spPr>
            <a:xfrm>
              <a:off x="2152811" y="2115403"/>
              <a:ext cx="682388" cy="1555845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Explosion 2 5">
              <a:extLst>
                <a:ext uri="{FF2B5EF4-FFF2-40B4-BE49-F238E27FC236}">
                  <a16:creationId xmlns:a16="http://schemas.microsoft.com/office/drawing/2014/main" id="{DF1FE6C1-5B0C-8ABB-D570-2856B92DD4C2}"/>
                </a:ext>
              </a:extLst>
            </p:cNvPr>
            <p:cNvSpPr/>
            <p:nvPr/>
          </p:nvSpPr>
          <p:spPr>
            <a:xfrm>
              <a:off x="3493827" y="1827947"/>
              <a:ext cx="545910" cy="169232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358A6A7-AACC-E5A3-969B-A59714BB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54" r="69644"/>
          <a:stretch/>
        </p:blipFill>
        <p:spPr>
          <a:xfrm>
            <a:off x="1896481" y="1959707"/>
            <a:ext cx="6074477" cy="21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3453;p21">
            <a:extLst>
              <a:ext uri="{FF2B5EF4-FFF2-40B4-BE49-F238E27FC236}">
                <a16:creationId xmlns:a16="http://schemas.microsoft.com/office/drawing/2014/main" id="{EECB7651-0B23-6888-CAA9-D99328E88981}"/>
              </a:ext>
            </a:extLst>
          </p:cNvPr>
          <p:cNvSpPr txBox="1">
            <a:spLocks/>
          </p:cNvSpPr>
          <p:nvPr/>
        </p:nvSpPr>
        <p:spPr>
          <a:xfrm>
            <a:off x="904992" y="2556410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and guess.</a:t>
            </a:r>
          </a:p>
        </p:txBody>
      </p:sp>
    </p:spTree>
    <p:extLst>
      <p:ext uri="{BB962C8B-B14F-4D97-AF65-F5344CB8AC3E}">
        <p14:creationId xmlns:p14="http://schemas.microsoft.com/office/powerpoint/2010/main" val="11819576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21DE6E-3019-FD68-C2A7-D856A1E67D72}"/>
              </a:ext>
            </a:extLst>
          </p:cNvPr>
          <p:cNvSpPr txBox="1"/>
          <p:nvPr/>
        </p:nvSpPr>
        <p:spPr>
          <a:xfrm>
            <a:off x="1278851" y="1342980"/>
            <a:ext cx="575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Bradley Hand" pitchFamily="2" charset="77"/>
              </a:rPr>
              <a:t>What day is it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B1F6D-F77F-E9DF-5344-EBF20582F0BB}"/>
              </a:ext>
            </a:extLst>
          </p:cNvPr>
          <p:cNvSpPr txBox="1"/>
          <p:nvPr/>
        </p:nvSpPr>
        <p:spPr>
          <a:xfrm>
            <a:off x="1278851" y="2386178"/>
            <a:ext cx="575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What day is it today?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5CB0B-D6D9-680B-4E23-D78E776B4698}"/>
              </a:ext>
            </a:extLst>
          </p:cNvPr>
          <p:cNvSpPr txBox="1"/>
          <p:nvPr/>
        </p:nvSpPr>
        <p:spPr>
          <a:xfrm>
            <a:off x="1278851" y="3419387"/>
            <a:ext cx="575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chemeClr val="accent5">
                    <a:lumMod val="50000"/>
                  </a:schemeClr>
                </a:solidFill>
                <a:latin typeface="Bradley Hand" pitchFamily="2" charset="77"/>
              </a:rPr>
              <a:t>What day is it today?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40938-5CC3-0111-A02B-3FB8CA87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547" y="1292706"/>
            <a:ext cx="2437161" cy="34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48F0B9-5C1E-8380-2E9C-449DF4D5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35" r="77494"/>
          <a:stretch/>
        </p:blipFill>
        <p:spPr>
          <a:xfrm>
            <a:off x="2356290" y="1722665"/>
            <a:ext cx="5100578" cy="2103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7E49E-5A18-4E08-ECBB-624C6122E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82" r="83748" b="586"/>
          <a:stretch/>
        </p:blipFill>
        <p:spPr>
          <a:xfrm>
            <a:off x="2359541" y="1142724"/>
            <a:ext cx="5100578" cy="3576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604F1C-7E8E-B930-9C0D-C80BF2B60122}"/>
              </a:ext>
            </a:extLst>
          </p:cNvPr>
          <p:cNvSpPr txBox="1"/>
          <p:nvPr/>
        </p:nvSpPr>
        <p:spPr>
          <a:xfrm>
            <a:off x="2414712" y="267978"/>
            <a:ext cx="553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66A8B9-39EF-C142-73BF-C7B397E091A8}"/>
                  </a:ext>
                </a:extLst>
              </p14:cNvPr>
              <p14:cNvContentPartPr/>
              <p14:nvPr/>
            </p14:nvContentPartPr>
            <p14:xfrm>
              <a:off x="-202626" y="25101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66A8B9-39EF-C142-73BF-C7B397E091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20266" y="23301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8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58B7B-5DCE-4A3D-E489-D6ED2729877C}"/>
              </a:ext>
            </a:extLst>
          </p:cNvPr>
          <p:cNvSpPr txBox="1"/>
          <p:nvPr/>
        </p:nvSpPr>
        <p:spPr>
          <a:xfrm>
            <a:off x="2205256" y="639178"/>
            <a:ext cx="537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0F376-DB52-F4C4-848A-03A0B620D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66" r="69211"/>
          <a:stretch/>
        </p:blipFill>
        <p:spPr>
          <a:xfrm>
            <a:off x="2152629" y="1797966"/>
            <a:ext cx="5657623" cy="2215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AB652-446A-A340-3BA6-C792AA3A2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76377" r="75992" b="1251"/>
          <a:stretch/>
        </p:blipFill>
        <p:spPr>
          <a:xfrm>
            <a:off x="2051442" y="1797966"/>
            <a:ext cx="5575490" cy="28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58B7B-5DCE-4A3D-E489-D6ED2729877C}"/>
              </a:ext>
            </a:extLst>
          </p:cNvPr>
          <p:cNvSpPr txBox="1"/>
          <p:nvPr/>
        </p:nvSpPr>
        <p:spPr>
          <a:xfrm>
            <a:off x="2042929" y="357258"/>
            <a:ext cx="537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94492-544C-7593-2022-1E2DD085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91" r="77341"/>
          <a:stretch/>
        </p:blipFill>
        <p:spPr>
          <a:xfrm>
            <a:off x="2170912" y="1436916"/>
            <a:ext cx="5117150" cy="31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58B7B-5DCE-4A3D-E489-D6ED2729877C}"/>
              </a:ext>
            </a:extLst>
          </p:cNvPr>
          <p:cNvSpPr txBox="1"/>
          <p:nvPr/>
        </p:nvSpPr>
        <p:spPr>
          <a:xfrm>
            <a:off x="2402158" y="243639"/>
            <a:ext cx="537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CCC14-669E-25AF-9416-CAC16E79F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39" r="76272"/>
          <a:stretch/>
        </p:blipFill>
        <p:spPr>
          <a:xfrm>
            <a:off x="2155371" y="1151164"/>
            <a:ext cx="5619904" cy="3342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5984B-9C42-7765-BC0B-A9ACFE048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66" r="83455"/>
          <a:stretch/>
        </p:blipFill>
        <p:spPr>
          <a:xfrm>
            <a:off x="2155371" y="1151164"/>
            <a:ext cx="5619904" cy="33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864785" y="2463860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4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6277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254</Words>
  <Application>Microsoft Office PowerPoint</Application>
  <PresentationFormat>On-screen Show (16:9)</PresentationFormat>
  <Paragraphs>55</Paragraphs>
  <Slides>21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Barriecito</vt:lpstr>
      <vt:lpstr>Dosis</vt:lpstr>
      <vt:lpstr>Arial</vt:lpstr>
      <vt:lpstr>Calibri</vt:lpstr>
      <vt:lpstr>Book Antiqua</vt:lpstr>
      <vt:lpstr>American Typewriter</vt:lpstr>
      <vt:lpstr>Comic Sans MS</vt:lpstr>
      <vt:lpstr>Calibri Light</vt:lpstr>
      <vt:lpstr>Bradley Hand</vt:lpstr>
      <vt:lpstr>Lucida Handwriting</vt:lpstr>
      <vt:lpstr>2_Basic English for Korean Speakers Workshop by Slidesgo</vt:lpstr>
      <vt:lpstr>1_Basic English for Korean Speakers Workshop by Slidesgo</vt:lpstr>
      <vt:lpstr>Custom Design</vt:lpstr>
      <vt:lpstr>My week </vt:lpstr>
      <vt:lpstr>01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 Listen and tick.</vt:lpstr>
      <vt:lpstr>PowerPoint Presentation</vt:lpstr>
      <vt:lpstr>PowerPoint Presentation</vt:lpstr>
      <vt:lpstr>Activity 5 Look, complete  and read.</vt:lpstr>
      <vt:lpstr>PowerPoint Presentation</vt:lpstr>
      <vt:lpstr>Activity 6 Let’s play.</vt:lpstr>
      <vt:lpstr>PowerPoint Presentation</vt:lpstr>
      <vt:lpstr>Fun corner &amp; wrap-up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Dell</cp:lastModifiedBy>
  <cp:revision>81</cp:revision>
  <dcterms:modified xsi:type="dcterms:W3CDTF">2025-03-27T03:36:04Z</dcterms:modified>
</cp:coreProperties>
</file>