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9"/>
  </p:notesMasterIdLst>
  <p:sldIdLst>
    <p:sldId id="256" r:id="rId2"/>
    <p:sldId id="376" r:id="rId3"/>
    <p:sldId id="377" r:id="rId4"/>
    <p:sldId id="261" r:id="rId5"/>
    <p:sldId id="370" r:id="rId6"/>
    <p:sldId id="387" r:id="rId7"/>
    <p:sldId id="390" r:id="rId8"/>
    <p:sldId id="271" r:id="rId9"/>
    <p:sldId id="371" r:id="rId10"/>
    <p:sldId id="388" r:id="rId11"/>
    <p:sldId id="378" r:id="rId12"/>
    <p:sldId id="379" r:id="rId13"/>
    <p:sldId id="380" r:id="rId14"/>
    <p:sldId id="402" r:id="rId15"/>
    <p:sldId id="416" r:id="rId16"/>
    <p:sldId id="417" r:id="rId17"/>
    <p:sldId id="418" r:id="rId18"/>
  </p:sldIdLst>
  <p:sldSz cx="9144000" cy="5143500" type="screen16x9"/>
  <p:notesSz cx="6858000" cy="9144000"/>
  <p:embeddedFontLst>
    <p:embeddedFont>
      <p:font typeface=".VnBodoni" panose="020B7200000000000000"/>
      <p:regular r:id="rId20"/>
    </p:embeddedFont>
    <p:embeddedFont>
      <p:font typeface="Patrick Hand" panose="00000500000000000000" pitchFamily="2" charset="0"/>
      <p:regular r:id="rId21"/>
    </p:embeddedFont>
    <p:embeddedFont>
      <p:font typeface="Patrick Hand SC" panose="00000500000000000000" pitchFamily="2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522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958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69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19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92D05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7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309194" y="377917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prstTxWarp prst="textArchDown">
              <a:avLst/>
            </a:prstTxWarp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Unit 7: Our timetable</a:t>
            </a:r>
            <a:endParaRPr dirty="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3200399" y="3239750"/>
            <a:ext cx="3235525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dirty="0">
                <a:solidFill>
                  <a:srgbClr val="FF0000"/>
                </a:solidFill>
              </a:rPr>
              <a:t>Lesson 3- period 6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73FB3F-7A15-605C-2E16-3F2CA7379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9102"/>
            <a:ext cx="9144000" cy="2965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5128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Project</a:t>
            </a:r>
            <a:endParaRPr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2829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AD5170-AE6B-224B-7731-4A62EFB8E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989"/>
            <a:ext cx="9144000" cy="451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Wrap up and fun time</a:t>
            </a:r>
            <a:endParaRPr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05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29587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">
            <a:extLst>
              <a:ext uri="{FF2B5EF4-FFF2-40B4-BE49-F238E27FC236}">
                <a16:creationId xmlns:a16="http://schemas.microsoft.com/office/drawing/2014/main" id="{01DEC2AD-B403-4413-9E64-7A0ABA394A54}"/>
              </a:ext>
            </a:extLst>
          </p:cNvPr>
          <p:cNvSpPr>
            <a:spLocks/>
          </p:cNvSpPr>
          <p:nvPr/>
        </p:nvSpPr>
        <p:spPr>
          <a:xfrm>
            <a:off x="938254" y="1019801"/>
            <a:ext cx="7712175" cy="1732108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Fridays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Mondays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I/</a:t>
            </a:r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algn="ctr"/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E4373225-8267-4B6A-94B1-D0E54287C623}"/>
              </a:ext>
            </a:extLst>
          </p:cNvPr>
          <p:cNvSpPr>
            <a:spLocks/>
          </p:cNvSpPr>
          <p:nvPr/>
        </p:nvSpPr>
        <p:spPr>
          <a:xfrm>
            <a:off x="429961" y="3621742"/>
            <a:ext cx="7870609" cy="1059608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E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E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es-E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Mondays</a:t>
            </a:r>
            <a:r>
              <a:rPr lang="es-E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Fridays</a:t>
            </a:r>
            <a:r>
              <a:rPr lang="es-E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id="{028A33C3-BF8D-4CB1-B79E-06E30C71CE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27461" y="3137688"/>
            <a:ext cx="2234948" cy="554432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pic>
        <p:nvPicPr>
          <p:cNvPr id="8" name="1">
            <a:extLst>
              <a:ext uri="{FF2B5EF4-FFF2-40B4-BE49-F238E27FC236}">
                <a16:creationId xmlns:a16="http://schemas.microsoft.com/office/drawing/2014/main" id="{234DE393-719F-453E-91CF-A36AFFF79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847" y="1502261"/>
            <a:ext cx="613366" cy="61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">
            <a:extLst>
              <a:ext uri="{FF2B5EF4-FFF2-40B4-BE49-F238E27FC236}">
                <a16:creationId xmlns:a16="http://schemas.microsoft.com/office/drawing/2014/main" id="{01DEC2AD-B403-4413-9E64-7A0ABA394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9572" y="1136886"/>
            <a:ext cx="7317872" cy="1732108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./I/</a:t>
            </a:r>
            <a:r>
              <a:rPr lang="es-E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endParaRPr lang="es-ES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E4373225-8267-4B6A-94B1-D0E54287C6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6696" y="3543521"/>
            <a:ext cx="7870609" cy="1059608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E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E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s-E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es-E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s-E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id="{028A33C3-BF8D-4CB1-B79E-06E30C71CE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27461" y="3137688"/>
            <a:ext cx="2234948" cy="554432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pic>
        <p:nvPicPr>
          <p:cNvPr id="30" name="1">
            <a:extLst>
              <a:ext uri="{FF2B5EF4-FFF2-40B4-BE49-F238E27FC236}">
                <a16:creationId xmlns:a16="http://schemas.microsoft.com/office/drawing/2014/main" id="{3620F7F8-82B4-4508-B024-F7CFFF8F7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599" y="1694330"/>
            <a:ext cx="613366" cy="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3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">
            <a:extLst>
              <a:ext uri="{FF2B5EF4-FFF2-40B4-BE49-F238E27FC236}">
                <a16:creationId xmlns:a16="http://schemas.microsoft.com/office/drawing/2014/main" id="{01DEC2AD-B403-4413-9E64-7A0ABA394A54}"/>
              </a:ext>
            </a:extLst>
          </p:cNvPr>
          <p:cNvSpPr>
            <a:spLocks/>
          </p:cNvSpPr>
          <p:nvPr/>
        </p:nvSpPr>
        <p:spPr>
          <a:xfrm>
            <a:off x="1192696" y="886510"/>
            <a:ext cx="7174748" cy="1732108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Fridays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./and/</a:t>
            </a:r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endParaRPr lang="es-E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Mondays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/I/</a:t>
            </a:r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endParaRPr lang="es-E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E4373225-8267-4B6A-94B1-D0E54287C623}"/>
              </a:ext>
            </a:extLst>
          </p:cNvPr>
          <p:cNvSpPr>
            <a:spLocks/>
          </p:cNvSpPr>
          <p:nvPr/>
        </p:nvSpPr>
        <p:spPr>
          <a:xfrm>
            <a:off x="496835" y="3678827"/>
            <a:ext cx="7870609" cy="1059608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>
                <a:solidFill>
                  <a:srgbClr val="C00000"/>
                </a:solidFill>
              </a:rPr>
              <a:t>I </a:t>
            </a:r>
            <a:r>
              <a:rPr lang="es-ES" sz="3000" dirty="0" err="1">
                <a:solidFill>
                  <a:srgbClr val="C00000"/>
                </a:solidFill>
              </a:rPr>
              <a:t>have</a:t>
            </a:r>
            <a:r>
              <a:rPr lang="es-ES" sz="3000" dirty="0">
                <a:solidFill>
                  <a:srgbClr val="C00000"/>
                </a:solidFill>
              </a:rPr>
              <a:t> </a:t>
            </a:r>
            <a:r>
              <a:rPr lang="es-ES" sz="3000" dirty="0" err="1">
                <a:solidFill>
                  <a:srgbClr val="C00000"/>
                </a:solidFill>
              </a:rPr>
              <a:t>science</a:t>
            </a:r>
            <a:r>
              <a:rPr lang="es-ES" sz="3000" dirty="0">
                <a:solidFill>
                  <a:srgbClr val="C00000"/>
                </a:solidFill>
              </a:rPr>
              <a:t> </a:t>
            </a:r>
            <a:r>
              <a:rPr lang="es-ES" sz="3000" dirty="0" err="1">
                <a:solidFill>
                  <a:srgbClr val="C00000"/>
                </a:solidFill>
              </a:rPr>
              <a:t>on</a:t>
            </a:r>
            <a:r>
              <a:rPr lang="es-ES" sz="3000" dirty="0">
                <a:solidFill>
                  <a:srgbClr val="C00000"/>
                </a:solidFill>
              </a:rPr>
              <a:t> </a:t>
            </a:r>
            <a:r>
              <a:rPr lang="es-ES" sz="3000" dirty="0" err="1">
                <a:solidFill>
                  <a:srgbClr val="C00000"/>
                </a:solidFill>
              </a:rPr>
              <a:t>Mondays</a:t>
            </a:r>
            <a:r>
              <a:rPr lang="es-ES" sz="3000" dirty="0">
                <a:solidFill>
                  <a:srgbClr val="C00000"/>
                </a:solidFill>
              </a:rPr>
              <a:t> and </a:t>
            </a:r>
            <a:r>
              <a:rPr lang="es-ES" sz="3000" dirty="0" err="1">
                <a:solidFill>
                  <a:srgbClr val="C00000"/>
                </a:solidFill>
              </a:rPr>
              <a:t>Fridays</a:t>
            </a:r>
            <a:r>
              <a:rPr lang="es-ES" sz="3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id="{028A33C3-BF8D-4CB1-B79E-06E30C71CE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27461" y="3137688"/>
            <a:ext cx="2234948" cy="554432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pic>
        <p:nvPicPr>
          <p:cNvPr id="28" name="1">
            <a:extLst>
              <a:ext uri="{FF2B5EF4-FFF2-40B4-BE49-F238E27FC236}">
                <a16:creationId xmlns:a16="http://schemas.microsoft.com/office/drawing/2014/main" id="{8463C014-8F6A-4B87-BF3B-440A50090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564" y="1443954"/>
            <a:ext cx="613366" cy="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0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">
            <a:extLst>
              <a:ext uri="{FF2B5EF4-FFF2-40B4-BE49-F238E27FC236}">
                <a16:creationId xmlns:a16="http://schemas.microsoft.com/office/drawing/2014/main" id="{01DEC2AD-B403-4413-9E64-7A0ABA394A54}"/>
              </a:ext>
            </a:extLst>
          </p:cNvPr>
          <p:cNvSpPr>
            <a:spLocks/>
          </p:cNvSpPr>
          <p:nvPr/>
        </p:nvSpPr>
        <p:spPr>
          <a:xfrm>
            <a:off x="663295" y="941055"/>
            <a:ext cx="7870609" cy="1732108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FF2F2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s-ES" sz="3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 </a:t>
            </a:r>
            <a:r>
              <a:rPr lang="es-ES" sz="30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ES" sz="3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/I/</a:t>
            </a:r>
            <a:r>
              <a:rPr lang="es-ES" sz="30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s-ES" sz="3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3000" b="1" dirty="0" err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endParaRPr lang="es-ES" sz="30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E4373225-8267-4B6A-94B1-D0E54287C623}"/>
              </a:ext>
            </a:extLst>
          </p:cNvPr>
          <p:cNvSpPr>
            <a:spLocks/>
          </p:cNvSpPr>
          <p:nvPr/>
        </p:nvSpPr>
        <p:spPr>
          <a:xfrm>
            <a:off x="414060" y="3888006"/>
            <a:ext cx="7870609" cy="1059608"/>
          </a:xfrm>
          <a:prstGeom prst="hexagon">
            <a:avLst/>
          </a:prstGeom>
          <a:solidFill>
            <a:schemeClr val="bg1"/>
          </a:solidFill>
          <a:ln w="38100" cap="rnd" cmpd="thickThin">
            <a:solidFill>
              <a:srgbClr val="3A7E7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ES" sz="3000" dirty="0" err="1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ES" sz="3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s-ES" sz="3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ES" sz="3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 err="1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s-ES" sz="3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id="{028A33C3-BF8D-4CB1-B79E-06E30C71CE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06974" y="3503448"/>
            <a:ext cx="2234948" cy="554432"/>
          </a:xfrm>
          <a:prstGeom prst="roundRect">
            <a:avLst>
              <a:gd name="adj" fmla="val 50000"/>
            </a:avLst>
          </a:prstGeom>
          <a:solidFill>
            <a:srgbClr val="A8E0DD"/>
          </a:solidFill>
          <a:ln w="38100" cap="rnd" cmpd="thickThin">
            <a:solidFill>
              <a:srgbClr val="3A7E79"/>
            </a:solidFill>
            <a:rou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2F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.VnBodoni" panose="020B7200000000000000" pitchFamily="34" charset="0"/>
              </a:rPr>
              <a:t>Check</a:t>
            </a:r>
          </a:p>
        </p:txBody>
      </p:sp>
      <p:pic>
        <p:nvPicPr>
          <p:cNvPr id="28" name="1">
            <a:extLst>
              <a:ext uri="{FF2B5EF4-FFF2-40B4-BE49-F238E27FC236}">
                <a16:creationId xmlns:a16="http://schemas.microsoft.com/office/drawing/2014/main" id="{CB945E10-E7B0-4B8F-88B8-3680DCA52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535" y="1442840"/>
            <a:ext cx="613366" cy="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0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Warm up</a:t>
            </a:r>
            <a:endParaRPr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286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C6D803-7826-48AE-B122-6DAD8735C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93" y="0"/>
            <a:ext cx="7518813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Track 77">
            <a:hlinkClick r:id="" action="ppaction://media"/>
            <a:extLst>
              <a:ext uri="{FF2B5EF4-FFF2-40B4-BE49-F238E27FC236}">
                <a16:creationId xmlns:a16="http://schemas.microsoft.com/office/drawing/2014/main" id="{5F21EB16-6E5E-6344-5848-2DE88DCA60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4185" y="1171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8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Read and circle</a:t>
            </a:r>
            <a:endParaRPr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3FF7A2-3044-41AE-AEB2-1988CDA27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0386"/>
            <a:ext cx="9144000" cy="2962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688883-01F2-A335-55BE-F6B8D6B6F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0"/>
            <a:ext cx="740664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67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688883-01F2-A335-55BE-F6B8D6B6F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0"/>
            <a:ext cx="740664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10135C6-2AF3-DA5B-0C41-F7863B4D3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395" y="2571750"/>
            <a:ext cx="589269" cy="58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727EE25-4EAD-F06B-C728-C1488DB87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823" y="3315821"/>
            <a:ext cx="589269" cy="58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623948-E4D8-0832-D9A7-D7889909E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395" y="3905090"/>
            <a:ext cx="589269" cy="58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F2176F4-FE95-6FDE-E52D-B8E9FC484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394" y="4649161"/>
            <a:ext cx="589269" cy="58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4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Let’s write</a:t>
            </a:r>
            <a:endParaRPr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4C484D-AE52-EC11-C489-60B495ECB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13" y="1121747"/>
            <a:ext cx="9144000" cy="2965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909DCE-7561-D813-8C54-FB9219982FA8}"/>
              </a:ext>
            </a:extLst>
          </p:cNvPr>
          <p:cNvSpPr txBox="1"/>
          <p:nvPr/>
        </p:nvSpPr>
        <p:spPr>
          <a:xfrm>
            <a:off x="2635625" y="1867220"/>
            <a:ext cx="1140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Lucy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EFBA99-5392-C2A3-0BA2-1E3BF3E26842}"/>
              </a:ext>
            </a:extLst>
          </p:cNvPr>
          <p:cNvSpPr txBox="1"/>
          <p:nvPr/>
        </p:nvSpPr>
        <p:spPr>
          <a:xfrm>
            <a:off x="3431944" y="2376033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English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730459-9BCF-0897-E8AE-254B99281CC6}"/>
              </a:ext>
            </a:extLst>
          </p:cNvPr>
          <p:cNvSpPr txBox="1"/>
          <p:nvPr/>
        </p:nvSpPr>
        <p:spPr>
          <a:xfrm>
            <a:off x="7006559" y="2312006"/>
            <a:ext cx="1686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science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9A535F-CB7E-B4FF-89AE-F4798B4667FA}"/>
              </a:ext>
            </a:extLst>
          </p:cNvPr>
          <p:cNvSpPr txBox="1"/>
          <p:nvPr/>
        </p:nvSpPr>
        <p:spPr>
          <a:xfrm>
            <a:off x="1219602" y="2757680"/>
            <a:ext cx="2073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Tuesdays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EFE5AD-030E-465F-14CB-2B5C34C9D7F0}"/>
              </a:ext>
            </a:extLst>
          </p:cNvPr>
          <p:cNvSpPr txBox="1"/>
          <p:nvPr/>
        </p:nvSpPr>
        <p:spPr>
          <a:xfrm>
            <a:off x="4001972" y="2787528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music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BC4F3B-C366-ED26-A37F-F7C2C1B3081A}"/>
              </a:ext>
            </a:extLst>
          </p:cNvPr>
          <p:cNvSpPr txBox="1"/>
          <p:nvPr/>
        </p:nvSpPr>
        <p:spPr>
          <a:xfrm>
            <a:off x="6361100" y="2787528"/>
            <a:ext cx="1641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Fridays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F08E29-9262-F1B0-4E1E-B5D070E12F6B}"/>
              </a:ext>
            </a:extLst>
          </p:cNvPr>
          <p:cNvSpPr txBox="1"/>
          <p:nvPr/>
        </p:nvSpPr>
        <p:spPr>
          <a:xfrm>
            <a:off x="1141104" y="3129973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39712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111</Words>
  <Application>Microsoft Office PowerPoint</Application>
  <PresentationFormat>On-screen Show (16:9)</PresentationFormat>
  <Paragraphs>33</Paragraphs>
  <Slides>17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Patrick Hand</vt:lpstr>
      <vt:lpstr>.VnBodoni</vt:lpstr>
      <vt:lpstr>Patrick Hand SC</vt:lpstr>
      <vt:lpstr>English Language Grammar Rules by Slidesgo</vt:lpstr>
      <vt:lpstr>Unit 7: Our timetable</vt:lpstr>
      <vt:lpstr>Warm up</vt:lpstr>
      <vt:lpstr>PowerPoint Presentation</vt:lpstr>
      <vt:lpstr>Read and circle</vt:lpstr>
      <vt:lpstr>PowerPoint Presentation</vt:lpstr>
      <vt:lpstr>PowerPoint Presentation</vt:lpstr>
      <vt:lpstr>PowerPoint Presentation</vt:lpstr>
      <vt:lpstr>Let’s write</vt:lpstr>
      <vt:lpstr>PowerPoint Presentation</vt:lpstr>
      <vt:lpstr>PowerPoint Presentation</vt:lpstr>
      <vt:lpstr>Project</vt:lpstr>
      <vt:lpstr>PowerPoint Presentation</vt:lpstr>
      <vt:lpstr>Wrap up and fun time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Dell</cp:lastModifiedBy>
  <cp:revision>21</cp:revision>
  <dcterms:modified xsi:type="dcterms:W3CDTF">2025-03-27T03:26:30Z</dcterms:modified>
</cp:coreProperties>
</file>