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256" r:id="rId2"/>
    <p:sldId id="377" r:id="rId3"/>
    <p:sldId id="261" r:id="rId4"/>
    <p:sldId id="370" r:id="rId5"/>
    <p:sldId id="454" r:id="rId6"/>
    <p:sldId id="271" r:id="rId7"/>
    <p:sldId id="371" r:id="rId8"/>
    <p:sldId id="372" r:id="rId9"/>
    <p:sldId id="384" r:id="rId10"/>
    <p:sldId id="378" r:id="rId11"/>
    <p:sldId id="379" r:id="rId12"/>
    <p:sldId id="380" r:id="rId13"/>
    <p:sldId id="465" r:id="rId14"/>
    <p:sldId id="462" r:id="rId15"/>
    <p:sldId id="466" r:id="rId16"/>
    <p:sldId id="468" r:id="rId17"/>
    <p:sldId id="469" r:id="rId18"/>
    <p:sldId id="467" r:id="rId19"/>
    <p:sldId id="470" r:id="rId20"/>
  </p:sldIdLst>
  <p:sldSz cx="9144000" cy="5143500" type="screen16x9"/>
  <p:notesSz cx="6858000" cy="9144000"/>
  <p:embeddedFontLst>
    <p:embeddedFont>
      <p:font typeface=".VnHelvetIns" panose="020B7200000000000000"/>
      <p:regular r:id="rId22"/>
    </p:embeddedFont>
    <p:embeddedFont>
      <p:font typeface=".VnHelvetInsH" panose="020B7200000000000000"/>
      <p:regular r:id="rId23"/>
    </p:embeddedFont>
    <p:embeddedFont>
      <p:font typeface=".VnStamp" panose="020B7200000000000000"/>
      <p:regular r:id="rId24"/>
    </p:embeddedFont>
    <p:embeddedFont>
      <p:font typeface="Patrick Hand" panose="00000500000000000000" pitchFamily="2" charset="0"/>
      <p:regular r:id="rId25"/>
    </p:embeddedFont>
    <p:embeddedFont>
      <p:font typeface="Patrick Hand SC" panose="000005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MofxtDPUQ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(21) Days of the Week Song | The Singing Walrus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5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2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76" r:id="rId4"/>
    <p:sldLayoutId id="214748368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9.xml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slide" Target="slide18.xml"/><Relationship Id="rId10" Type="http://schemas.openxmlformats.org/officeDocument/2006/relationships/slide" Target="slide15.xml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>
                  <a:reflection blurRad="6350" stA="60000" endA="900" endPos="58000" dir="5400000" sy="-100000" algn="bl" rotWithShape="0"/>
                </a:effectLst>
              </a:rPr>
              <a:t>Unit 7: Our timetables</a:t>
            </a:r>
            <a:endParaRPr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235525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2- period 4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Let’s sing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E37FA-10EF-B80E-3BA3-41BD506A3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" y="0"/>
            <a:ext cx="906584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rack 74">
            <a:hlinkClick r:id="" action="ppaction://media"/>
            <a:extLst>
              <a:ext uri="{FF2B5EF4-FFF2-40B4-BE49-F238E27FC236}">
                <a16:creationId xmlns:a16="http://schemas.microsoft.com/office/drawing/2014/main" id="{DB09ACE8-AF29-A1EA-376D-22EF1C763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5566" y="15554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Wrap up and fun time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8" descr="http://www.clipartpal.com/_thumbs/pd/holiday/birthday/baloon1_05.png">
            <a:extLst>
              <a:ext uri="{FF2B5EF4-FFF2-40B4-BE49-F238E27FC236}">
                <a16:creationId xmlns:a16="http://schemas.microsoft.com/office/drawing/2014/main" id="{4E3956CD-CA20-380C-7AFF-32B4239F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494905">
            <a:off x="990600" y="1014298"/>
            <a:ext cx="1199197" cy="1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7" descr="http://www.easyvectors.com/assets/images/vectors/afbig/helium-blue-balloon-clip-art.jpg">
            <a:extLst>
              <a:ext uri="{FF2B5EF4-FFF2-40B4-BE49-F238E27FC236}">
                <a16:creationId xmlns:a16="http://schemas.microsoft.com/office/drawing/2014/main" id="{1EDA9E48-8E53-FE42-F16E-0B3DAC7D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07">
            <a:off x="1747629" y="3207826"/>
            <a:ext cx="1106867" cy="18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" descr="http://www.clipartpal.com/_thumbs/pd/holiday/birthday/baloon1_02.png">
            <a:extLst>
              <a:ext uri="{FF2B5EF4-FFF2-40B4-BE49-F238E27FC236}">
                <a16:creationId xmlns:a16="http://schemas.microsoft.com/office/drawing/2014/main" id="{C6A034FE-1240-5255-938E-CC015654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6828061" y="1037925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" descr="http://www.clipartpal.com/_thumbs/pd/holiday/birthday/baloon1_01.png">
            <a:extLst>
              <a:ext uri="{FF2B5EF4-FFF2-40B4-BE49-F238E27FC236}">
                <a16:creationId xmlns:a16="http://schemas.microsoft.com/office/drawing/2014/main" id="{32C329CC-BD1B-2A9C-C548-51BC2B41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812656" y="285750"/>
            <a:ext cx="1188334" cy="18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" descr="http://www.clipartpal.com/_thumbs/pd/holiday/birthday/baloon1_02.png">
            <a:extLst>
              <a:ext uri="{FF2B5EF4-FFF2-40B4-BE49-F238E27FC236}">
                <a16:creationId xmlns:a16="http://schemas.microsoft.com/office/drawing/2014/main" id="{BE7E229F-8580-ECDD-951A-6353791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049884" y="349694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" descr="Purple Balloon 2 clip art - vector clip art online, royalty free ... -  ClipArt Best - ClipArt Best">
            <a:extLst>
              <a:ext uri="{FF2B5EF4-FFF2-40B4-BE49-F238E27FC236}">
                <a16:creationId xmlns:a16="http://schemas.microsoft.com/office/drawing/2014/main" id="{60DEF957-4420-FBB9-18A3-FB67341A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37978"/>
          <a:stretch/>
        </p:blipFill>
        <p:spPr bwMode="auto">
          <a:xfrm>
            <a:off x="3930418" y="3477521"/>
            <a:ext cx="1261601" cy="17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Orange Balloon SVG Vector, Orange Balloon Clip art - SVG Clipart">
            <a:extLst>
              <a:ext uri="{FF2B5EF4-FFF2-40B4-BE49-F238E27FC236}">
                <a16:creationId xmlns:a16="http://schemas.microsoft.com/office/drawing/2014/main" id="{BCCF2D56-6EEB-4D1D-071A-9AFCD4F31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9312" r="38000" b="9312"/>
          <a:stretch/>
        </p:blipFill>
        <p:spPr bwMode="auto">
          <a:xfrm rot="643159">
            <a:off x="6391648" y="3031327"/>
            <a:ext cx="1344446" cy="21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E78C6097-5571-BBDF-64A8-7DB388BBD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748" y="1537025"/>
            <a:ext cx="3384683" cy="2115427"/>
          </a:xfrm>
          <a:prstGeom prst="rect">
            <a:avLst/>
          </a:prstGeom>
        </p:spPr>
      </p:pic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E2F1D9-3523-25BD-3FFF-6C02F1CE8BE0}"/>
              </a:ext>
            </a:extLst>
          </p:cNvPr>
          <p:cNvSpPr/>
          <p:nvPr/>
        </p:nvSpPr>
        <p:spPr>
          <a:xfrm>
            <a:off x="8039100" y="4438650"/>
            <a:ext cx="819797" cy="37325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.VnHelvetInsH" panose="020B7200000000000000" pitchFamily="34" charset="0"/>
              </a:rPr>
              <a:t>PLAY</a:t>
            </a:r>
            <a:endParaRPr lang="en-US" sz="1800" b="1" dirty="0">
              <a:solidFill>
                <a:schemeClr val="bg1"/>
              </a:solidFill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1">
            <a:extLst>
              <a:ext uri="{FF2B5EF4-FFF2-40B4-BE49-F238E27FC236}">
                <a16:creationId xmlns:a16="http://schemas.microsoft.com/office/drawing/2014/main" id="{EAD1BBCF-C043-44D1-AFEF-2CDD3D87A880}"/>
              </a:ext>
            </a:extLst>
          </p:cNvPr>
          <p:cNvSpPr txBox="1"/>
          <p:nvPr/>
        </p:nvSpPr>
        <p:spPr>
          <a:xfrm>
            <a:off x="4373766" y="3422425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25</a:t>
            </a:r>
          </a:p>
        </p:txBody>
      </p:sp>
      <p:sp>
        <p:nvSpPr>
          <p:cNvPr id="17" name="10">
            <a:extLst>
              <a:ext uri="{FF2B5EF4-FFF2-40B4-BE49-F238E27FC236}">
                <a16:creationId xmlns:a16="http://schemas.microsoft.com/office/drawing/2014/main" id="{7DAE0D61-01B8-4D8F-8022-08DD0DB896CB}"/>
              </a:ext>
            </a:extLst>
          </p:cNvPr>
          <p:cNvSpPr txBox="1"/>
          <p:nvPr/>
        </p:nvSpPr>
        <p:spPr>
          <a:xfrm>
            <a:off x="7529185" y="1404174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20</a:t>
            </a:r>
          </a:p>
        </p:txBody>
      </p:sp>
      <p:sp>
        <p:nvSpPr>
          <p:cNvPr id="16" name="9">
            <a:extLst>
              <a:ext uri="{FF2B5EF4-FFF2-40B4-BE49-F238E27FC236}">
                <a16:creationId xmlns:a16="http://schemas.microsoft.com/office/drawing/2014/main" id="{2CF529C4-D1F9-4AD6-8333-F1A948DD9B29}"/>
              </a:ext>
            </a:extLst>
          </p:cNvPr>
          <p:cNvSpPr txBox="1"/>
          <p:nvPr/>
        </p:nvSpPr>
        <p:spPr>
          <a:xfrm>
            <a:off x="5204581" y="1005671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10</a:t>
            </a:r>
          </a:p>
        </p:txBody>
      </p:sp>
      <p:sp>
        <p:nvSpPr>
          <p:cNvPr id="3" name="8">
            <a:extLst>
              <a:ext uri="{FF2B5EF4-FFF2-40B4-BE49-F238E27FC236}">
                <a16:creationId xmlns:a16="http://schemas.microsoft.com/office/drawing/2014/main" id="{6B323049-8999-46B4-B1BB-E2B0B34D72BF}"/>
              </a:ext>
            </a:extLst>
          </p:cNvPr>
          <p:cNvSpPr txBox="1"/>
          <p:nvPr/>
        </p:nvSpPr>
        <p:spPr>
          <a:xfrm>
            <a:off x="869629" y="1347486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5</a:t>
            </a:r>
          </a:p>
        </p:txBody>
      </p:sp>
      <p:pic>
        <p:nvPicPr>
          <p:cNvPr id="10" name="7" descr="http://www.easyvectors.com/assets/images/vectors/afbig/helium-blue-balloon-clip-art.jpg">
            <a:hlinkClick r:id="rId3" action="ppaction://hlinksldjump"/>
            <a:extLst>
              <a:ext uri="{FF2B5EF4-FFF2-40B4-BE49-F238E27FC236}">
                <a16:creationId xmlns:a16="http://schemas.microsoft.com/office/drawing/2014/main" id="{8035D91B-6D18-422E-8ABE-B73A93BA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097">
            <a:off x="4298565" y="2808450"/>
            <a:ext cx="1218039" cy="19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" descr="http://www.clipartpal.com/_thumbs/pd/holiday/birthday/baloon1_02.png">
            <a:hlinkClick r:id="rId5" action="ppaction://hlinksldjump"/>
            <a:extLst>
              <a:ext uri="{FF2B5EF4-FFF2-40B4-BE49-F238E27FC236}">
                <a16:creationId xmlns:a16="http://schemas.microsoft.com/office/drawing/2014/main" id="{53750155-8D53-470C-A286-8DF9B55C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7276312" y="788112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" descr="http://www.clipartpal.com/_thumbs/pd/holiday/birthday/baloon1_02.png">
            <a:hlinkClick r:id="rId7" action="ppaction://hlinksldjump"/>
            <a:extLst>
              <a:ext uri="{FF2B5EF4-FFF2-40B4-BE49-F238E27FC236}">
                <a16:creationId xmlns:a16="http://schemas.microsoft.com/office/drawing/2014/main" id="{63BB7755-9583-4D9C-B5C8-8FC22C27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100992" y="348889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">
            <a:extLst>
              <a:ext uri="{FF2B5EF4-FFF2-40B4-BE49-F238E27FC236}">
                <a16:creationId xmlns:a16="http://schemas.microsoft.com/office/drawing/2014/main" id="{4F8375B3-10D1-4D82-A824-0C259A22471E}"/>
              </a:ext>
            </a:extLst>
          </p:cNvPr>
          <p:cNvSpPr txBox="1"/>
          <p:nvPr/>
        </p:nvSpPr>
        <p:spPr>
          <a:xfrm>
            <a:off x="2662766" y="957673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15</a:t>
            </a:r>
          </a:p>
        </p:txBody>
      </p:sp>
      <p:pic>
        <p:nvPicPr>
          <p:cNvPr id="13" name="3" descr="http://www.clipartpal.com/_thumbs/pd/holiday/birthday/baloon1_01.png">
            <a:hlinkClick r:id="rId8" action="ppaction://hlinksldjump"/>
            <a:extLst>
              <a:ext uri="{FF2B5EF4-FFF2-40B4-BE49-F238E27FC236}">
                <a16:creationId xmlns:a16="http://schemas.microsoft.com/office/drawing/2014/main" id="{3FD71916-7C16-4D88-8185-F5D7901C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545097" y="306045"/>
            <a:ext cx="1307688" cy="20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" descr="http://www.clipartpal.com/_thumbs/pd/holiday/birthday/baloon1_05.png">
            <a:hlinkClick r:id="rId10" action="ppaction://hlinksldjump"/>
            <a:extLst>
              <a:ext uri="{FF2B5EF4-FFF2-40B4-BE49-F238E27FC236}">
                <a16:creationId xmlns:a16="http://schemas.microsoft.com/office/drawing/2014/main" id="{C59CFED3-5868-4618-B423-DC7FD6B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779366">
            <a:off x="561288" y="808379"/>
            <a:ext cx="1319642" cy="20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>
            <a:hlinkClick r:id="" action="ppaction://noaction"/>
            <a:extLst>
              <a:ext uri="{FF2B5EF4-FFF2-40B4-BE49-F238E27FC236}">
                <a16:creationId xmlns:a16="http://schemas.microsoft.com/office/drawing/2014/main" id="{BD59F650-D531-77BF-021A-EDB5B87C214B}"/>
              </a:ext>
            </a:extLst>
          </p:cNvPr>
          <p:cNvSpPr/>
          <p:nvPr/>
        </p:nvSpPr>
        <p:spPr>
          <a:xfrm>
            <a:off x="8267700" y="4533435"/>
            <a:ext cx="667397" cy="324316"/>
          </a:xfrm>
          <a:prstGeom prst="roundRect">
            <a:avLst>
              <a:gd name="adj" fmla="val 50000"/>
            </a:avLst>
          </a:prstGeom>
          <a:solidFill>
            <a:srgbClr val="FF4B5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.VnHelvetIns" panose="020B7200000000000000" pitchFamily="34" charset="0"/>
              </a:rPr>
              <a:t>End </a:t>
            </a:r>
            <a:endParaRPr lang="en-US" sz="1600" b="1" dirty="0">
              <a:solidFill>
                <a:schemeClr val="bg1"/>
              </a:solidFill>
              <a:latin typeface=".VnHelvetIn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5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6" grpId="0"/>
      <p:bldP spid="3" grpId="0"/>
      <p:bldP spid="1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6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751339" y="2113854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What day is it today?</a:t>
            </a:r>
          </a:p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It’s _______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220701" y="2812205"/>
            <a:ext cx="2474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Monday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Mondays</a:t>
            </a:r>
          </a:p>
        </p:txBody>
      </p:sp>
    </p:spTree>
    <p:extLst>
      <p:ext uri="{BB962C8B-B14F-4D97-AF65-F5344CB8AC3E}">
        <p14:creationId xmlns:p14="http://schemas.microsoft.com/office/powerpoint/2010/main" val="3777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tx1"/>
                </a:solidFill>
                <a:latin typeface="Arial" panose="020B0604020202020204" pitchFamily="34" charset="0"/>
              </a:rPr>
              <a:t>Englishs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766707" y="1733354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 ____</a:t>
            </a:r>
          </a:p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I have it on Tuesdays.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English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3667943" y="1865090"/>
            <a:ext cx="2476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English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25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When</a:t>
            </a:r>
          </a:p>
        </p:txBody>
      </p:sp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855959" y="1866204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______ subjects do you have today?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What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1194868" y="1961314"/>
            <a:ext cx="11048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25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6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743655" y="2275331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What________do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 you have today?</a:t>
            </a:r>
          </a:p>
          <a:p>
            <a:pPr algn="ctr"/>
            <a:endParaRPr lang="en-US" sz="2700" b="1" dirty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subjects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1801266" y="1961314"/>
            <a:ext cx="3047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subjects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1063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/>
          </p:cNvGrpSpPr>
          <p:nvPr/>
        </p:nvGrpSpPr>
        <p:grpSpPr>
          <a:xfrm>
            <a:off x="377093" y="1728292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685187" y="2183447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 </a:t>
            </a:r>
            <a:r>
              <a:rPr lang="en-US" sz="2700" b="1" dirty="0" err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Maths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?</a:t>
            </a:r>
          </a:p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I have it ______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every day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877172" y="2812205"/>
            <a:ext cx="21620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every day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everyday</a:t>
            </a:r>
          </a:p>
        </p:txBody>
      </p:sp>
    </p:spTree>
    <p:extLst>
      <p:ext uri="{BB962C8B-B14F-4D97-AF65-F5344CB8AC3E}">
        <p14:creationId xmlns:p14="http://schemas.microsoft.com/office/powerpoint/2010/main" val="17643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15328-7419-F63A-4F87-BAAB8E834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3" y="679352"/>
            <a:ext cx="6674193" cy="37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Listen and tick</a:t>
            </a:r>
            <a:endParaRPr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6C961-30F9-F489-0EAA-82D1CAAD8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737"/>
            <a:ext cx="9144000" cy="323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rack 73">
            <a:hlinkClick r:id="" action="ppaction://media"/>
            <a:extLst>
              <a:ext uri="{FF2B5EF4-FFF2-40B4-BE49-F238E27FC236}">
                <a16:creationId xmlns:a16="http://schemas.microsoft.com/office/drawing/2014/main" id="{7E7A12EA-D5D2-FA38-3147-6282ECBB4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12389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6C961-30F9-F489-0EAA-82D1CAAD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737"/>
            <a:ext cx="9144000" cy="323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ấu tick - Central Residence">
            <a:extLst>
              <a:ext uri="{FF2B5EF4-FFF2-40B4-BE49-F238E27FC236}">
                <a16:creationId xmlns:a16="http://schemas.microsoft.com/office/drawing/2014/main" id="{1F78A6A2-5015-ADA7-2B22-0B06ABCD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64" y="1715561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ấu tick - Central Residence">
            <a:extLst>
              <a:ext uri="{FF2B5EF4-FFF2-40B4-BE49-F238E27FC236}">
                <a16:creationId xmlns:a16="http://schemas.microsoft.com/office/drawing/2014/main" id="{2C819EA3-B9F0-E9D0-396F-8C56E557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81" y="2874570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Look, complete and read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C311E-B880-0A34-A9D1-E7CF36AF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603"/>
            <a:ext cx="9144000" cy="273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CF58FC-A9F1-444B-4B67-B7AEA79250C0}"/>
              </a:ext>
            </a:extLst>
          </p:cNvPr>
          <p:cNvSpPr txBox="1"/>
          <p:nvPr/>
        </p:nvSpPr>
        <p:spPr>
          <a:xfrm>
            <a:off x="1498386" y="2766252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What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2A7C3-F3D4-FB0C-95B0-012A8C24BA96}"/>
              </a:ext>
            </a:extLst>
          </p:cNvPr>
          <p:cNvSpPr txBox="1"/>
          <p:nvPr/>
        </p:nvSpPr>
        <p:spPr>
          <a:xfrm>
            <a:off x="2157932" y="3227917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Vietnamese and </a:t>
            </a:r>
            <a:r>
              <a:rPr lang="en-US" sz="2400" b="1" dirty="0" err="1">
                <a:solidFill>
                  <a:schemeClr val="accent4"/>
                </a:solidFill>
              </a:rPr>
              <a:t>Maths</a:t>
            </a:r>
            <a:r>
              <a:rPr lang="en-US" sz="2400" b="1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EC31E0-E9BA-1187-7E5E-691F6B2D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25"/>
            <a:ext cx="9144000" cy="478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D9C3BF-2BE8-C450-CE7A-6B898A83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25"/>
            <a:ext cx="9144000" cy="478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9309E-246A-2373-642E-F85FABC1D6B8}"/>
              </a:ext>
            </a:extLst>
          </p:cNvPr>
          <p:cNvSpPr txBox="1"/>
          <p:nvPr/>
        </p:nvSpPr>
        <p:spPr>
          <a:xfrm>
            <a:off x="1429229" y="1736591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What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D8782-06EB-549E-91FF-6BEBE2D53761}"/>
              </a:ext>
            </a:extLst>
          </p:cNvPr>
          <p:cNvSpPr txBox="1"/>
          <p:nvPr/>
        </p:nvSpPr>
        <p:spPr>
          <a:xfrm>
            <a:off x="2090056" y="2198256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Vietnamese and </a:t>
            </a:r>
            <a:r>
              <a:rPr lang="en-US" sz="2400" b="1" dirty="0" err="1">
                <a:solidFill>
                  <a:schemeClr val="accent4"/>
                </a:solidFill>
              </a:rPr>
              <a:t>Maths</a:t>
            </a:r>
            <a:r>
              <a:rPr lang="en-US" sz="2400" b="1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8EA0E-4342-D0F4-5172-3BB234538675}"/>
              </a:ext>
            </a:extLst>
          </p:cNvPr>
          <p:cNvSpPr txBox="1"/>
          <p:nvPr/>
        </p:nvSpPr>
        <p:spPr>
          <a:xfrm>
            <a:off x="3635525" y="369602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Science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4AA49-A959-880B-A3BF-DCD792274897}"/>
              </a:ext>
            </a:extLst>
          </p:cNvPr>
          <p:cNvSpPr txBox="1"/>
          <p:nvPr/>
        </p:nvSpPr>
        <p:spPr>
          <a:xfrm>
            <a:off x="2699050" y="4157685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Thursdays and Fridays</a:t>
            </a:r>
          </a:p>
        </p:txBody>
      </p:sp>
    </p:spTree>
    <p:extLst>
      <p:ext uri="{BB962C8B-B14F-4D97-AF65-F5344CB8AC3E}">
        <p14:creationId xmlns:p14="http://schemas.microsoft.com/office/powerpoint/2010/main" val="5637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693</Words>
  <Application>Microsoft Office PowerPoint</Application>
  <PresentationFormat>On-screen Show (16:9)</PresentationFormat>
  <Paragraphs>62</Paragraphs>
  <Slides>19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.VnHelvetIns</vt:lpstr>
      <vt:lpstr>Arial</vt:lpstr>
      <vt:lpstr>Patrick Hand SC</vt:lpstr>
      <vt:lpstr>.VnStamp</vt:lpstr>
      <vt:lpstr>.VnHelvetInsH</vt:lpstr>
      <vt:lpstr>Patrick Hand</vt:lpstr>
      <vt:lpstr>English Language Grammar Rules by Slidesgo</vt:lpstr>
      <vt:lpstr>Unit 7: Our timetables</vt:lpstr>
      <vt:lpstr>PowerPoint Presentation</vt:lpstr>
      <vt:lpstr>Listen and tick</vt:lpstr>
      <vt:lpstr>PowerPoint Presentation</vt:lpstr>
      <vt:lpstr>PowerPoint Presentation</vt:lpstr>
      <vt:lpstr>Look, complete and read</vt:lpstr>
      <vt:lpstr>PowerPoint Presentation</vt:lpstr>
      <vt:lpstr>PowerPoint Presentation</vt:lpstr>
      <vt:lpstr>PowerPoint Presentation</vt:lpstr>
      <vt:lpstr>Let’s sing</vt:lpstr>
      <vt:lpstr>PowerPoint Presentation</vt:lpstr>
      <vt:lpstr>Wrap up and fun time</vt:lpstr>
      <vt:lpstr>PowerPoint Presentation</vt:lpstr>
      <vt:lpstr>PowerPoint Presentation</vt:lpstr>
      <vt:lpstr>Read and choose.</vt:lpstr>
      <vt:lpstr>Read and choose.</vt:lpstr>
      <vt:lpstr>Read and choose.</vt:lpstr>
      <vt:lpstr>Read and choose.</vt:lpstr>
      <vt:lpstr>Read and choose.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16</cp:revision>
  <dcterms:modified xsi:type="dcterms:W3CDTF">2025-03-27T03:17:56Z</dcterms:modified>
</cp:coreProperties>
</file>