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3"/>
  </p:notesMasterIdLst>
  <p:sldIdLst>
    <p:sldId id="256" r:id="rId2"/>
    <p:sldId id="721" r:id="rId3"/>
    <p:sldId id="261" r:id="rId4"/>
    <p:sldId id="370" r:id="rId5"/>
    <p:sldId id="271" r:id="rId6"/>
    <p:sldId id="272" r:id="rId7"/>
    <p:sldId id="371" r:id="rId8"/>
    <p:sldId id="372" r:id="rId9"/>
    <p:sldId id="373" r:id="rId10"/>
    <p:sldId id="374" r:id="rId11"/>
    <p:sldId id="375" r:id="rId12"/>
    <p:sldId id="274" r:id="rId13"/>
    <p:sldId id="378" r:id="rId14"/>
    <p:sldId id="379" r:id="rId15"/>
    <p:sldId id="380" r:id="rId16"/>
    <p:sldId id="465" r:id="rId17"/>
    <p:sldId id="462" r:id="rId18"/>
    <p:sldId id="722" r:id="rId19"/>
    <p:sldId id="468" r:id="rId20"/>
    <p:sldId id="466" r:id="rId21"/>
    <p:sldId id="467" r:id="rId22"/>
  </p:sldIdLst>
  <p:sldSz cx="9144000" cy="5143500" type="screen16x9"/>
  <p:notesSz cx="6858000" cy="9144000"/>
  <p:embeddedFontLst>
    <p:embeddedFont>
      <p:font typeface=".VnHelvetIns" panose="020B7200000000000000"/>
      <p:regular r:id="rId24"/>
    </p:embeddedFont>
    <p:embeddedFont>
      <p:font typeface=".VnHelvetInsH" panose="020B7200000000000000"/>
      <p:regular r:id="rId25"/>
    </p:embeddedFont>
    <p:embeddedFont>
      <p:font typeface=".VnStamp" panose="020B7200000000000000"/>
      <p:regular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Patrick Hand" panose="00000500000000000000" pitchFamily="2" charset="0"/>
      <p:regular r:id="rId31"/>
    </p:embeddedFont>
    <p:embeddedFont>
      <p:font typeface="Patrick Hand SC" panose="00000500000000000000" pitchFamily="2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acae539fd4_4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acae539fd4_4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02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a24d75da4c_1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a24d75da4c_1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69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09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63" r:id="rId4"/>
    <p:sldLayoutId id="2147483676" r:id="rId5"/>
    <p:sldLayoutId id="214748367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21.xml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19.xml"/><Relationship Id="rId5" Type="http://schemas.openxmlformats.org/officeDocument/2006/relationships/slide" Target="slide20.xml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Unit 7: Our timetable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399" y="3239750"/>
            <a:ext cx="3235525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2- period 3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6D1228-645A-CBB4-E90C-B15B7C01CE99}"/>
              </a:ext>
            </a:extLst>
          </p:cNvPr>
          <p:cNvSpPr txBox="1"/>
          <p:nvPr/>
        </p:nvSpPr>
        <p:spPr>
          <a:xfrm>
            <a:off x="3327187" y="4022835"/>
            <a:ext cx="3273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Go to bed</a:t>
            </a:r>
          </a:p>
        </p:txBody>
      </p:sp>
      <p:pic>
        <p:nvPicPr>
          <p:cNvPr id="2050" name="Picture 2" descr="3,915 Go To Bed Stock Photos and Images - 123RF">
            <a:extLst>
              <a:ext uri="{FF2B5EF4-FFF2-40B4-BE49-F238E27FC236}">
                <a16:creationId xmlns:a16="http://schemas.microsoft.com/office/drawing/2014/main" id="{F15A2193-E64D-F4E4-5BFF-32262B89C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68" y="90528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51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3834D0-E6F9-5CAE-FE6E-A7C14BFEA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2541"/>
            <a:ext cx="9144000" cy="411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Track 72">
            <a:hlinkClick r:id="" action="ppaction://media"/>
            <a:extLst>
              <a:ext uri="{FF2B5EF4-FFF2-40B4-BE49-F238E27FC236}">
                <a16:creationId xmlns:a16="http://schemas.microsoft.com/office/drawing/2014/main" id="{3367883F-5A07-9383-BC38-C2B55CAB90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8370" y="624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C5061E8-7C73-AED2-1859-7EB880BCBD67}"/>
              </a:ext>
            </a:extLst>
          </p:cNvPr>
          <p:cNvSpPr/>
          <p:nvPr/>
        </p:nvSpPr>
        <p:spPr>
          <a:xfrm>
            <a:off x="407254" y="483253"/>
            <a:ext cx="2666359" cy="1290918"/>
          </a:xfrm>
          <a:prstGeom prst="wedgeRoundRectCallout">
            <a:avLst>
              <a:gd name="adj1" fmla="val -61054"/>
              <a:gd name="adj2" fmla="val 976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When do you have </a:t>
            </a:r>
            <a:r>
              <a:rPr lang="en-US" sz="2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art?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1B82172-753A-AFFE-905A-B8738EDA51E4}"/>
              </a:ext>
            </a:extLst>
          </p:cNvPr>
          <p:cNvSpPr/>
          <p:nvPr/>
        </p:nvSpPr>
        <p:spPr>
          <a:xfrm>
            <a:off x="667231" y="2396138"/>
            <a:ext cx="2666359" cy="1290918"/>
          </a:xfrm>
          <a:prstGeom prst="wedgeRoundRectCallout">
            <a:avLst>
              <a:gd name="adj1" fmla="val 77851"/>
              <a:gd name="adj2" fmla="val 494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 have it on </a:t>
            </a:r>
            <a:r>
              <a:rPr lang="en-US" sz="2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Mondays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1356ED-804C-6219-5EAD-0079633E05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57" t="12928" r="32100" b="46024"/>
          <a:stretch/>
        </p:blipFill>
        <p:spPr>
          <a:xfrm>
            <a:off x="4217809" y="1144061"/>
            <a:ext cx="4258960" cy="2504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Let’s talk</a:t>
            </a:r>
            <a:endParaRPr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88EC64-8FD2-8C73-2FA2-F88C7A7C8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517"/>
            <a:ext cx="9144000" cy="3432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Wrap up and fun time</a:t>
            </a:r>
            <a:endParaRPr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05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9587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8" descr="http://www.clipartpal.com/_thumbs/pd/holiday/birthday/baloon1_05.png">
            <a:extLst>
              <a:ext uri="{FF2B5EF4-FFF2-40B4-BE49-F238E27FC236}">
                <a16:creationId xmlns:a16="http://schemas.microsoft.com/office/drawing/2014/main" id="{4E3956CD-CA20-380C-7AFF-32B4239F7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20689"/>
          <a:stretch>
            <a:fillRect/>
          </a:stretch>
        </p:blipFill>
        <p:spPr bwMode="auto">
          <a:xfrm rot="20494905">
            <a:off x="990600" y="1014298"/>
            <a:ext cx="1199197" cy="183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7" descr="http://www.easyvectors.com/assets/images/vectors/afbig/helium-blue-balloon-clip-art.jpg">
            <a:extLst>
              <a:ext uri="{FF2B5EF4-FFF2-40B4-BE49-F238E27FC236}">
                <a16:creationId xmlns:a16="http://schemas.microsoft.com/office/drawing/2014/main" id="{1EDA9E48-8E53-FE42-F16E-0B3DAC7D9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607">
            <a:off x="1747629" y="3207826"/>
            <a:ext cx="1106867" cy="181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6" descr="http://www.clipartpal.com/_thumbs/pd/holiday/birthday/baloon1_02.png">
            <a:extLst>
              <a:ext uri="{FF2B5EF4-FFF2-40B4-BE49-F238E27FC236}">
                <a16:creationId xmlns:a16="http://schemas.microsoft.com/office/drawing/2014/main" id="{C6A034FE-1240-5255-938E-CC0156541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 rot="818138">
            <a:off x="6828061" y="1037925"/>
            <a:ext cx="1185076" cy="185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" descr="http://www.clipartpal.com/_thumbs/pd/holiday/birthday/baloon1_01.png">
            <a:extLst>
              <a:ext uri="{FF2B5EF4-FFF2-40B4-BE49-F238E27FC236}">
                <a16:creationId xmlns:a16="http://schemas.microsoft.com/office/drawing/2014/main" id="{32C329CC-BD1B-2A9C-C548-51BC2B41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22646"/>
          <a:stretch>
            <a:fillRect/>
          </a:stretch>
        </p:blipFill>
        <p:spPr bwMode="auto">
          <a:xfrm>
            <a:off x="2812656" y="285750"/>
            <a:ext cx="1188334" cy="188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4" descr="http://www.clipartpal.com/_thumbs/pd/holiday/birthday/baloon1_02.png">
            <a:extLst>
              <a:ext uri="{FF2B5EF4-FFF2-40B4-BE49-F238E27FC236}">
                <a16:creationId xmlns:a16="http://schemas.microsoft.com/office/drawing/2014/main" id="{BE7E229F-8580-ECDD-951A-63537917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>
            <a:off x="5049884" y="349694"/>
            <a:ext cx="1185076" cy="185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3" descr="Purple Balloon 2 clip art - vector clip art online, royalty free ... -  ClipArt Best - ClipArt Best">
            <a:extLst>
              <a:ext uri="{FF2B5EF4-FFF2-40B4-BE49-F238E27FC236}">
                <a16:creationId xmlns:a16="http://schemas.microsoft.com/office/drawing/2014/main" id="{60DEF957-4420-FBB9-18A3-FB67341A5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r="37978"/>
          <a:stretch/>
        </p:blipFill>
        <p:spPr bwMode="auto">
          <a:xfrm>
            <a:off x="3930418" y="3477521"/>
            <a:ext cx="1261601" cy="178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" descr="Orange Balloon SVG Vector, Orange Balloon Clip art - SVG Clipart">
            <a:extLst>
              <a:ext uri="{FF2B5EF4-FFF2-40B4-BE49-F238E27FC236}">
                <a16:creationId xmlns:a16="http://schemas.microsoft.com/office/drawing/2014/main" id="{BCCF2D56-6EEB-4D1D-071A-9AFCD4F31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t="9312" r="38000" b="9312"/>
          <a:stretch/>
        </p:blipFill>
        <p:spPr bwMode="auto">
          <a:xfrm rot="643159">
            <a:off x="6391648" y="3031327"/>
            <a:ext cx="1344446" cy="21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">
            <a:extLst>
              <a:ext uri="{FF2B5EF4-FFF2-40B4-BE49-F238E27FC236}">
                <a16:creationId xmlns:a16="http://schemas.microsoft.com/office/drawing/2014/main" id="{E78C6097-5571-BBDF-64A8-7DB388BBD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3748" y="1537025"/>
            <a:ext cx="3384683" cy="2115427"/>
          </a:xfrm>
          <a:prstGeom prst="rect">
            <a:avLst/>
          </a:prstGeom>
        </p:spPr>
      </p:pic>
      <p:sp>
        <p:nvSpPr>
          <p:cNvPr id="18" name="Rectangle: Rounded Corners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E2F1D9-3523-25BD-3FFF-6C02F1CE8BE0}"/>
              </a:ext>
            </a:extLst>
          </p:cNvPr>
          <p:cNvSpPr/>
          <p:nvPr/>
        </p:nvSpPr>
        <p:spPr>
          <a:xfrm>
            <a:off x="8039100" y="4438650"/>
            <a:ext cx="819797" cy="373251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.VnHelvetInsH" panose="020B7200000000000000" pitchFamily="34" charset="0"/>
              </a:rPr>
              <a:t>PLAY</a:t>
            </a:r>
            <a:endParaRPr lang="en-US" sz="1800" b="1" dirty="0">
              <a:solidFill>
                <a:schemeClr val="bg1"/>
              </a:solidFill>
              <a:latin typeface=".VnHelvetIns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7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">
            <a:extLst>
              <a:ext uri="{FF2B5EF4-FFF2-40B4-BE49-F238E27FC236}">
                <a16:creationId xmlns:a16="http://schemas.microsoft.com/office/drawing/2014/main" id="{7DAE0D61-01B8-4D8F-8022-08DD0DB896CB}"/>
              </a:ext>
            </a:extLst>
          </p:cNvPr>
          <p:cNvSpPr txBox="1"/>
          <p:nvPr/>
        </p:nvSpPr>
        <p:spPr>
          <a:xfrm>
            <a:off x="7752022" y="2633530"/>
            <a:ext cx="1195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20</a:t>
            </a:r>
          </a:p>
        </p:txBody>
      </p:sp>
      <p:sp>
        <p:nvSpPr>
          <p:cNvPr id="16" name="8">
            <a:extLst>
              <a:ext uri="{FF2B5EF4-FFF2-40B4-BE49-F238E27FC236}">
                <a16:creationId xmlns:a16="http://schemas.microsoft.com/office/drawing/2014/main" id="{2CF529C4-D1F9-4AD6-8333-F1A948DD9B29}"/>
              </a:ext>
            </a:extLst>
          </p:cNvPr>
          <p:cNvSpPr txBox="1"/>
          <p:nvPr/>
        </p:nvSpPr>
        <p:spPr>
          <a:xfrm>
            <a:off x="5427418" y="2235027"/>
            <a:ext cx="1072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10</a:t>
            </a:r>
          </a:p>
        </p:txBody>
      </p:sp>
      <p:sp>
        <p:nvSpPr>
          <p:cNvPr id="3" name="7">
            <a:extLst>
              <a:ext uri="{FF2B5EF4-FFF2-40B4-BE49-F238E27FC236}">
                <a16:creationId xmlns:a16="http://schemas.microsoft.com/office/drawing/2014/main" id="{6B323049-8999-46B4-B1BB-E2B0B34D72BF}"/>
              </a:ext>
            </a:extLst>
          </p:cNvPr>
          <p:cNvSpPr txBox="1"/>
          <p:nvPr/>
        </p:nvSpPr>
        <p:spPr>
          <a:xfrm>
            <a:off x="1092466" y="2576842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5</a:t>
            </a:r>
          </a:p>
        </p:txBody>
      </p:sp>
      <p:pic>
        <p:nvPicPr>
          <p:cNvPr id="11" name="6" descr="http://www.clipartpal.com/_thumbs/pd/holiday/birthday/baloon1_02.png">
            <a:hlinkClick r:id="rId3" action="ppaction://hlinksldjump"/>
            <a:extLst>
              <a:ext uri="{FF2B5EF4-FFF2-40B4-BE49-F238E27FC236}">
                <a16:creationId xmlns:a16="http://schemas.microsoft.com/office/drawing/2014/main" id="{53750155-8D53-470C-A286-8DF9B55CB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 rot="818138">
            <a:off x="7499149" y="2017468"/>
            <a:ext cx="1304103" cy="20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5" descr="http://www.clipartpal.com/_thumbs/pd/holiday/birthday/baloon1_02.png">
            <a:hlinkClick r:id="rId5" action="ppaction://hlinksldjump"/>
            <a:extLst>
              <a:ext uri="{FF2B5EF4-FFF2-40B4-BE49-F238E27FC236}">
                <a16:creationId xmlns:a16="http://schemas.microsoft.com/office/drawing/2014/main" id="{63BB7755-9583-4D9C-B5C8-8FC22C27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>
            <a:off x="5323829" y="1578245"/>
            <a:ext cx="1304103" cy="20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4">
            <a:extLst>
              <a:ext uri="{FF2B5EF4-FFF2-40B4-BE49-F238E27FC236}">
                <a16:creationId xmlns:a16="http://schemas.microsoft.com/office/drawing/2014/main" id="{4F8375B3-10D1-4D82-A824-0C259A22471E}"/>
              </a:ext>
            </a:extLst>
          </p:cNvPr>
          <p:cNvSpPr txBox="1"/>
          <p:nvPr/>
        </p:nvSpPr>
        <p:spPr>
          <a:xfrm>
            <a:off x="2885603" y="2187029"/>
            <a:ext cx="1072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15</a:t>
            </a:r>
          </a:p>
        </p:txBody>
      </p:sp>
      <p:pic>
        <p:nvPicPr>
          <p:cNvPr id="13" name="3" descr="http://www.clipartpal.com/_thumbs/pd/holiday/birthday/baloon1_01.png">
            <a:hlinkClick r:id="rId6" action="ppaction://hlinksldjump"/>
            <a:extLst>
              <a:ext uri="{FF2B5EF4-FFF2-40B4-BE49-F238E27FC236}">
                <a16:creationId xmlns:a16="http://schemas.microsoft.com/office/drawing/2014/main" id="{3FD71916-7C16-4D88-8185-F5D7901C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22646"/>
          <a:stretch>
            <a:fillRect/>
          </a:stretch>
        </p:blipFill>
        <p:spPr bwMode="auto">
          <a:xfrm>
            <a:off x="2767934" y="1535401"/>
            <a:ext cx="1307688" cy="207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" descr="http://www.clipartpal.com/_thumbs/pd/holiday/birthday/baloon1_05.png">
            <a:hlinkClick r:id="rId8" action="ppaction://hlinksldjump"/>
            <a:extLst>
              <a:ext uri="{FF2B5EF4-FFF2-40B4-BE49-F238E27FC236}">
                <a16:creationId xmlns:a16="http://schemas.microsoft.com/office/drawing/2014/main" id="{C59CFED3-5868-4618-B423-DC7FD6B09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20689"/>
          <a:stretch>
            <a:fillRect/>
          </a:stretch>
        </p:blipFill>
        <p:spPr bwMode="auto">
          <a:xfrm rot="20779366">
            <a:off x="784125" y="2037735"/>
            <a:ext cx="1319642" cy="201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">
            <a:hlinkClick r:id="" action="ppaction://noaction"/>
            <a:extLst>
              <a:ext uri="{FF2B5EF4-FFF2-40B4-BE49-F238E27FC236}">
                <a16:creationId xmlns:a16="http://schemas.microsoft.com/office/drawing/2014/main" id="{BD59F650-D531-77BF-021A-EDB5B87C214B}"/>
              </a:ext>
            </a:extLst>
          </p:cNvPr>
          <p:cNvSpPr/>
          <p:nvPr/>
        </p:nvSpPr>
        <p:spPr>
          <a:xfrm>
            <a:off x="8267700" y="4533435"/>
            <a:ext cx="667397" cy="324316"/>
          </a:xfrm>
          <a:prstGeom prst="roundRect">
            <a:avLst>
              <a:gd name="adj" fmla="val 50000"/>
            </a:avLst>
          </a:prstGeom>
          <a:solidFill>
            <a:srgbClr val="FF4B5C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.VnHelvetIns" panose="020B7200000000000000" pitchFamily="34" charset="0"/>
              </a:rPr>
              <a:t>End </a:t>
            </a:r>
            <a:endParaRPr lang="en-US" sz="1600" b="1" dirty="0">
              <a:solidFill>
                <a:schemeClr val="bg1"/>
              </a:solidFill>
              <a:latin typeface=".VnHelvetIns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51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3" grpId="0"/>
      <p:bldP spid="15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6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8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7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5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9974" y="3385642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When do you have….?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0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music</a:t>
            </a:r>
          </a:p>
        </p:txBody>
      </p:sp>
      <p:sp>
        <p:nvSpPr>
          <p:cNvPr id="11" name="2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2205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art</a:t>
            </a:r>
          </a:p>
        </p:txBody>
      </p:sp>
      <p:pic>
        <p:nvPicPr>
          <p:cNvPr id="2" name="Picture 2" descr="Âm Nhạc Lớp 4 | Tải Sách Miễn Phí, Đọc Sách Online">
            <a:extLst>
              <a:ext uri="{FF2B5EF4-FFF2-40B4-BE49-F238E27FC236}">
                <a16:creationId xmlns:a16="http://schemas.microsoft.com/office/drawing/2014/main" id="{6A6686E7-BA20-FDF2-F20D-A155FD679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08" y="1511704"/>
            <a:ext cx="1661897" cy="235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1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11" grpId="0" animBg="1"/>
      <p:bldP spid="24" grpId="0" animBg="1"/>
      <p:bldP spid="24" grpId="1" animBg="1"/>
      <p:bldP spid="24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8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Arial" panose="020B0604020202020204" pitchFamily="34" charset="0"/>
              </a:rPr>
              <a:t>music</a:t>
            </a:r>
          </a:p>
        </p:txBody>
      </p:sp>
      <p:grpSp>
        <p:nvGrpSpPr>
          <p:cNvPr id="8" name="5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7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6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4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3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9974" y="3385642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When do you have_____.</a:t>
            </a: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9400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Arial" panose="020B0604020202020204" pitchFamily="34" charset="0"/>
              </a:rPr>
              <a:t>art</a:t>
            </a:r>
          </a:p>
        </p:txBody>
      </p:sp>
      <p:sp>
        <p:nvSpPr>
          <p:cNvPr id="11" name="1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2" descr="Sách Giáo Khoa Mĩ Thuật Lớp 4 | Tải Sách Miễn Phí">
            <a:extLst>
              <a:ext uri="{FF2B5EF4-FFF2-40B4-BE49-F238E27FC236}">
                <a16:creationId xmlns:a16="http://schemas.microsoft.com/office/drawing/2014/main" id="{42863CA1-B849-C6C1-5FD0-3045CE2A4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36" y="1539483"/>
            <a:ext cx="2180428" cy="21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3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E6C3DD-C8B1-E96D-13E0-0DDC70C62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01" y="215152"/>
            <a:ext cx="7363840" cy="451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0652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7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Monday</a:t>
            </a:r>
          </a:p>
        </p:txBody>
      </p:sp>
      <p:grpSp>
        <p:nvGrpSpPr>
          <p:cNvPr id="8" name="4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6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5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3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855959" y="2305028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When do you have music?</a:t>
            </a:r>
          </a:p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I have it on_____</a:t>
            </a: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9400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Mondays</a:t>
            </a:r>
          </a:p>
        </p:txBody>
      </p:sp>
      <p:sp>
        <p:nvSpPr>
          <p:cNvPr id="11" name="1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3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5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7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6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4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686148" y="2167876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When do you have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Maths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?</a:t>
            </a:r>
          </a:p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I have it on______</a:t>
            </a:r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0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Arial" panose="020B0604020202020204" pitchFamily="34" charset="0"/>
              </a:rPr>
              <a:t>Tuesdays.</a:t>
            </a:r>
          </a:p>
        </p:txBody>
      </p:sp>
      <p:sp>
        <p:nvSpPr>
          <p:cNvPr id="11" name="2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2205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Arial" panose="020B0604020202020204" pitchFamily="34" charset="0"/>
              </a:rPr>
              <a:t>Tuesday.</a:t>
            </a:r>
          </a:p>
        </p:txBody>
      </p:sp>
    </p:spTree>
    <p:extLst>
      <p:ext uri="{BB962C8B-B14F-4D97-AF65-F5344CB8AC3E}">
        <p14:creationId xmlns:p14="http://schemas.microsoft.com/office/powerpoint/2010/main" val="106386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11" grpId="0" animBg="1"/>
      <p:bldP spid="24" grpId="0" animBg="1"/>
      <p:bldP spid="24" grpId="1" animBg="1"/>
      <p:bldP spid="2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Look, listen and repeat</a:t>
            </a:r>
            <a:endParaRPr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F623C8-A5FD-FE88-D116-F12518FEC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2023"/>
            <a:ext cx="9144000" cy="3459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Track 71">
            <a:hlinkClick r:id="" action="ppaction://media"/>
            <a:extLst>
              <a:ext uri="{FF2B5EF4-FFF2-40B4-BE49-F238E27FC236}">
                <a16:creationId xmlns:a16="http://schemas.microsoft.com/office/drawing/2014/main" id="{A89FF410-7F36-B7A7-C2CE-620282A1D8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75624" y="94700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Listen, point and say</a:t>
            </a:r>
            <a:endParaRPr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9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vocabulary</a:t>
            </a:r>
            <a:endParaRPr dirty="0"/>
          </a:p>
        </p:txBody>
      </p:sp>
      <p:grpSp>
        <p:nvGrpSpPr>
          <p:cNvPr id="849" name="Google Shape;849;p49"/>
          <p:cNvGrpSpPr/>
          <p:nvPr/>
        </p:nvGrpSpPr>
        <p:grpSpPr>
          <a:xfrm rot="-6123802">
            <a:off x="1392175" y="680345"/>
            <a:ext cx="1068247" cy="1196196"/>
            <a:chOff x="1835200" y="3337050"/>
            <a:chExt cx="279350" cy="312825"/>
          </a:xfrm>
        </p:grpSpPr>
        <p:sp>
          <p:nvSpPr>
            <p:cNvPr id="850" name="Google Shape;850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 rot="2964127">
            <a:off x="6602422" y="2833085"/>
            <a:ext cx="1068254" cy="1196197"/>
            <a:chOff x="1835200" y="3337050"/>
            <a:chExt cx="279350" cy="312825"/>
          </a:xfrm>
        </p:grpSpPr>
        <p:sp>
          <p:nvSpPr>
            <p:cNvPr id="854" name="Google Shape;854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49"/>
          <p:cNvGrpSpPr/>
          <p:nvPr/>
        </p:nvGrpSpPr>
        <p:grpSpPr>
          <a:xfrm rot="5202478" flipH="1">
            <a:off x="874843" y="3058553"/>
            <a:ext cx="895215" cy="1524038"/>
            <a:chOff x="1474325" y="858525"/>
            <a:chExt cx="808300" cy="1469525"/>
          </a:xfrm>
        </p:grpSpPr>
        <p:sp>
          <p:nvSpPr>
            <p:cNvPr id="858" name="Google Shape;858;p49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1" name="Google Shape;861;p49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862" name="Google Shape;862;p49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3" name="Google Shape;863;p49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864" name="Google Shape;864;p49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49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49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49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49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49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49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49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49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49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49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49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49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49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49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49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80" name="Google Shape;880;p49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881" name="Google Shape;881;p49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6924413" y="378025"/>
            <a:ext cx="608900" cy="407500"/>
            <a:chOff x="4137713" y="525925"/>
            <a:chExt cx="608900" cy="407500"/>
          </a:xfrm>
        </p:grpSpPr>
        <p:sp>
          <p:nvSpPr>
            <p:cNvPr id="892" name="Google Shape;892;p49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7364688" y="849725"/>
            <a:ext cx="475525" cy="287725"/>
            <a:chOff x="622013" y="907250"/>
            <a:chExt cx="475525" cy="287725"/>
          </a:xfrm>
        </p:grpSpPr>
        <p:sp>
          <p:nvSpPr>
            <p:cNvPr id="895" name="Google Shape;895;p49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ys Of The Week Stock Illustration - Download Image Now - Calendar,  Monday, Day - iStock">
            <a:extLst>
              <a:ext uri="{FF2B5EF4-FFF2-40B4-BE49-F238E27FC236}">
                <a16:creationId xmlns:a16="http://schemas.microsoft.com/office/drawing/2014/main" id="{D4D90DCC-8A20-30BA-C327-635EF2E6F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787" y="497910"/>
            <a:ext cx="4155114" cy="4376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6D1228-645A-CBB4-E90C-B15B7C01CE99}"/>
              </a:ext>
            </a:extLst>
          </p:cNvPr>
          <p:cNvSpPr txBox="1"/>
          <p:nvPr/>
        </p:nvSpPr>
        <p:spPr>
          <a:xfrm>
            <a:off x="2958354" y="3565392"/>
            <a:ext cx="3865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Music</a:t>
            </a:r>
          </a:p>
        </p:txBody>
      </p:sp>
      <p:pic>
        <p:nvPicPr>
          <p:cNvPr id="2050" name="Picture 2" descr="Âm Nhạc Lớp 4 | Tải Sách Miễn Phí, Đọc Sách Online">
            <a:extLst>
              <a:ext uri="{FF2B5EF4-FFF2-40B4-BE49-F238E27FC236}">
                <a16:creationId xmlns:a16="http://schemas.microsoft.com/office/drawing/2014/main" id="{03136544-483C-2A91-6916-9BFF47151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050" y="634832"/>
            <a:ext cx="1909135" cy="271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5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6D1228-645A-CBB4-E90C-B15B7C01CE99}"/>
              </a:ext>
            </a:extLst>
          </p:cNvPr>
          <p:cNvSpPr txBox="1"/>
          <p:nvPr/>
        </p:nvSpPr>
        <p:spPr>
          <a:xfrm>
            <a:off x="3250347" y="4088624"/>
            <a:ext cx="3404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art</a:t>
            </a:r>
          </a:p>
        </p:txBody>
      </p:sp>
      <p:pic>
        <p:nvPicPr>
          <p:cNvPr id="2" name="Picture 2" descr="Sách Giáo Khoa Mĩ Thuật Lớp 4 | Tải Sách Miễn Phí">
            <a:extLst>
              <a:ext uri="{FF2B5EF4-FFF2-40B4-BE49-F238E27FC236}">
                <a16:creationId xmlns:a16="http://schemas.microsoft.com/office/drawing/2014/main" id="{7D6064FA-4710-C95F-7747-FE209265B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347" y="499462"/>
            <a:ext cx="3230176" cy="32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189118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551</Words>
  <Application>Microsoft Office PowerPoint</Application>
  <PresentationFormat>On-screen Show (16:9)</PresentationFormat>
  <Paragraphs>48</Paragraphs>
  <Slides>21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Patrick Hand</vt:lpstr>
      <vt:lpstr>.VnHelvetInsH</vt:lpstr>
      <vt:lpstr>Comic Sans MS</vt:lpstr>
      <vt:lpstr>.VnHelvetIns</vt:lpstr>
      <vt:lpstr>.VnStamp</vt:lpstr>
      <vt:lpstr>Patrick Hand SC</vt:lpstr>
      <vt:lpstr>English Language Grammar Rules by Slidesgo</vt:lpstr>
      <vt:lpstr>Unit 7: Our timetable</vt:lpstr>
      <vt:lpstr>PowerPoint Presentation</vt:lpstr>
      <vt:lpstr>Look, listen and repeat</vt:lpstr>
      <vt:lpstr>PowerPoint Presentation</vt:lpstr>
      <vt:lpstr>Listen, point and say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talk</vt:lpstr>
      <vt:lpstr>PowerPoint Presentation</vt:lpstr>
      <vt:lpstr>Wrap up and fun time</vt:lpstr>
      <vt:lpstr>PowerPoint Presentation</vt:lpstr>
      <vt:lpstr>PowerPoint Presentation</vt:lpstr>
      <vt:lpstr>Read and choose.</vt:lpstr>
      <vt:lpstr>Read and choose.</vt:lpstr>
      <vt:lpstr>Read and choose.</vt:lpstr>
      <vt:lpstr>Read and choose.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Dell</cp:lastModifiedBy>
  <cp:revision>10</cp:revision>
  <dcterms:modified xsi:type="dcterms:W3CDTF">2025-03-27T03:12:35Z</dcterms:modified>
</cp:coreProperties>
</file>