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47" r:id="rId2"/>
  </p:sldMasterIdLst>
  <p:notesMasterIdLst>
    <p:notesMasterId r:id="rId44"/>
  </p:notesMasterIdLst>
  <p:sldIdLst>
    <p:sldId id="256" r:id="rId3"/>
    <p:sldId id="416" r:id="rId4"/>
    <p:sldId id="418" r:id="rId5"/>
    <p:sldId id="445" r:id="rId6"/>
    <p:sldId id="325" r:id="rId7"/>
    <p:sldId id="326" r:id="rId8"/>
    <p:sldId id="327" r:id="rId9"/>
    <p:sldId id="328" r:id="rId10"/>
    <p:sldId id="329" r:id="rId11"/>
    <p:sldId id="419" r:id="rId12"/>
    <p:sldId id="456" r:id="rId13"/>
    <p:sldId id="446" r:id="rId14"/>
    <p:sldId id="447" r:id="rId15"/>
    <p:sldId id="426" r:id="rId16"/>
    <p:sldId id="457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448" r:id="rId34"/>
    <p:sldId id="449" r:id="rId35"/>
    <p:sldId id="450" r:id="rId36"/>
    <p:sldId id="451" r:id="rId37"/>
    <p:sldId id="452" r:id="rId38"/>
    <p:sldId id="434" r:id="rId39"/>
    <p:sldId id="454" r:id="rId40"/>
    <p:sldId id="453" r:id="rId41"/>
    <p:sldId id="439" r:id="rId42"/>
    <p:sldId id="440" r:id="rId43"/>
  </p:sldIdLst>
  <p:sldSz cx="9144000" cy="5143500" type="screen16x9"/>
  <p:notesSz cx="6858000" cy="9144000"/>
  <p:embeddedFontLst>
    <p:embeddedFont>
      <p:font typeface="Arvo" panose="020B0604020202020204" charset="0"/>
      <p:regular r:id="rId45"/>
      <p:bold r:id="rId46"/>
      <p:italic r:id="rId47"/>
      <p:boldItalic r:id="rId48"/>
    </p:embeddedFont>
    <p:embeddedFont>
      <p:font typeface="Catamaran" panose="020B0604020202020204" charset="0"/>
      <p:regular r:id="rId49"/>
      <p:bold r:id="rId50"/>
    </p:embeddedFont>
    <p:embeddedFont>
      <p:font typeface="Coiny" panose="020B0604020202020204" charset="0"/>
      <p:regular r:id="rId51"/>
    </p:embeddedFont>
    <p:embeddedFont>
      <p:font typeface="Comic Sans MS" panose="030F0702030302020204" pitchFamily="66" charset="0"/>
      <p:regular r:id="rId52"/>
      <p:bold r:id="rId53"/>
      <p:italic r:id="rId54"/>
      <p:boldItalic r:id="rId55"/>
    </p:embeddedFont>
    <p:embeddedFont>
      <p:font typeface="Dosis" pitchFamily="2" charset="0"/>
      <p:regular r:id="rId56"/>
      <p:bold r:id="rId57"/>
    </p:embeddedFont>
    <p:embeddedFont>
      <p:font typeface="High Tower Text" panose="02040502050506030303" pitchFamily="18" charset="0"/>
      <p:regular r:id="rId58"/>
      <p:italic r:id="rId59"/>
    </p:embeddedFont>
    <p:embeddedFont>
      <p:font typeface="Nunito Light" pitchFamily="2" charset="0"/>
      <p:regular r:id="rId60"/>
      <p:italic r:id="rId61"/>
    </p:embeddedFont>
    <p:embeddedFont>
      <p:font typeface="Spartan" panose="020B0604020202020204" charset="0"/>
      <p:regular r:id="rId62"/>
      <p:bold r:id="rId63"/>
      <p:italic r:id="rId64"/>
      <p:boldItalic r:id="rId65"/>
    </p:embeddedFont>
    <p:embeddedFont>
      <p:font typeface="Spartan Medium" panose="020B0604020202020204" charset="0"/>
      <p:regular r:id="rId66"/>
      <p:bold r:id="rId67"/>
      <p:italic r:id="rId68"/>
      <p:boldItalic r:id="rId69"/>
    </p:embeddedFont>
    <p:embeddedFont>
      <p:font typeface="Verdana" panose="020B0604030504040204" pitchFamily="34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BB5E5-080F-46DB-A6B0-16C741041471}">
  <a:tblStyle styleId="{9CFBB5E5-080F-46DB-A6B0-16C7410414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77" y="22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2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font" Target="fonts/font2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72" Type="http://schemas.openxmlformats.org/officeDocument/2006/relationships/font" Target="fonts/font2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AECC079-D466-4B21-9EBB-C20BC38BEE30}" type="slidenum">
              <a:rPr lang="en-US" smtClean="0"/>
              <a:pPr eaLnBrk="1" hangingPunct="1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6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CFC7F-5C6D-43C5-A609-B6003938BCD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10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AECC079-D466-4B21-9EBB-C20BC38BEE30}" type="slidenum">
              <a:rPr lang="en-US" smtClean="0"/>
              <a:pPr eaLnBrk="1" hangingPunct="1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96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AECC079-D466-4B21-9EBB-C20BC38BEE30}" type="slidenum">
              <a:rPr lang="en-US" smtClean="0"/>
              <a:pPr eaLnBrk="1" hangingPunct="1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48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CFC7F-5C6D-43C5-A609-B6003938BCD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41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AECC079-D466-4B21-9EBB-C20BC38BEE30}" type="slidenum">
              <a:rPr lang="en-US" smtClean="0"/>
              <a:pPr eaLnBrk="1" hangingPunct="1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75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CFC7F-5C6D-43C5-A609-B6003938BC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88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AECC079-D466-4B21-9EBB-C20BC38BEE30}" type="slidenum">
              <a:rPr lang="en-US" smtClean="0"/>
              <a:pPr eaLnBrk="1" hangingPunct="1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84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AECC079-D466-4B21-9EBB-C20BC38BEE30}" type="slidenum">
              <a:rPr lang="en-US" smtClean="0"/>
              <a:pPr eaLnBrk="1" hangingPunct="1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45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này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What is it? </a:t>
            </a:r>
            <a:r>
              <a:rPr lang="en-US" b="1" dirty="0" err="1"/>
              <a:t>trước</a:t>
            </a:r>
            <a:r>
              <a:rPr lang="en-US" b="1" dirty="0"/>
              <a:t>.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 </a:t>
            </a:r>
            <a:r>
              <a:rPr lang="en-US" b="1" dirty="0" err="1"/>
              <a:t>yêu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r>
              <a:rPr lang="en-US" b="1" dirty="0"/>
              <a:t> </a:t>
            </a:r>
            <a:r>
              <a:rPr lang="en-US" b="1" dirty="0" err="1"/>
              <a:t>chúng</a:t>
            </a:r>
            <a:r>
              <a:rPr lang="en-US" b="1" dirty="0"/>
              <a:t> </a:t>
            </a:r>
            <a:r>
              <a:rPr lang="en-US" b="1" dirty="0" err="1"/>
              <a:t>nó</a:t>
            </a:r>
            <a:r>
              <a:rPr lang="en-US" b="1" dirty="0"/>
              <a:t> </a:t>
            </a:r>
            <a:r>
              <a:rPr lang="en-US" b="1" dirty="0" err="1"/>
              <a:t>đánh</a:t>
            </a:r>
            <a:r>
              <a:rPr lang="en-US" b="1" dirty="0"/>
              <a:t> </a:t>
            </a:r>
            <a:r>
              <a:rPr lang="en-US" b="1" dirty="0" err="1"/>
              <a:t>vần</a:t>
            </a:r>
            <a:r>
              <a:rPr lang="en-US" b="1" dirty="0"/>
              <a:t> </a:t>
            </a:r>
            <a:r>
              <a:rPr lang="en-US" b="1" dirty="0" err="1"/>
              <a:t>ạ</a:t>
            </a:r>
            <a:r>
              <a:rPr lang="en-US" b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CFC7F-5C6D-43C5-A609-B6003938BC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79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AECC079-D466-4B21-9EBB-C20BC38BEE30}" type="slidenum">
              <a:rPr lang="en-US" smtClean="0"/>
              <a:pPr eaLnBrk="1" hangingPunct="1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29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này</a:t>
            </a:r>
            <a:r>
              <a:rPr lang="en-US" b="1" dirty="0"/>
              <a:t> </a:t>
            </a:r>
            <a:r>
              <a:rPr lang="en-US" b="1" dirty="0" err="1"/>
              <a:t>yêu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đọc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nó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đứa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trả</a:t>
            </a:r>
            <a:r>
              <a:rPr lang="en-US" b="1" dirty="0"/>
              <a:t> </a:t>
            </a:r>
            <a:r>
              <a:rPr lang="en-US" b="1" dirty="0" err="1"/>
              <a:t>lời</a:t>
            </a:r>
            <a:r>
              <a:rPr lang="en-US" b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CFC7F-5C6D-43C5-A609-B6003938BCD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0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AECC079-D466-4B21-9EBB-C20BC38BEE30}" type="slidenum">
              <a:rPr lang="en-US" smtClean="0"/>
              <a:pPr eaLnBrk="1" hangingPunct="1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15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906543" y="762809"/>
            <a:ext cx="3330914" cy="3160683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76167" y="4053886"/>
            <a:ext cx="3419861" cy="108963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05558" y="0"/>
            <a:ext cx="1238448" cy="5143525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25" y="20"/>
            <a:ext cx="1746202" cy="1467105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207050" y="1688638"/>
            <a:ext cx="6729900" cy="15609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059200" y="3573005"/>
            <a:ext cx="5025600" cy="2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028800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126475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20809" y="2893824"/>
            <a:ext cx="984179" cy="1077523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851784" y="71174"/>
            <a:ext cx="984179" cy="1077523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8430775" y="156095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516549" y="-152391"/>
            <a:ext cx="2630200" cy="1865964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2283804">
            <a:off x="-745080" y="2260130"/>
            <a:ext cx="3415847" cy="2041868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 rot="294481">
            <a:off x="978352" y="4610144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8244848" y="161876"/>
            <a:ext cx="692640" cy="657279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254176" y="4363251"/>
            <a:ext cx="283183" cy="609607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571652" y="4056498"/>
            <a:ext cx="283151" cy="609538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8848754" y="881599"/>
            <a:ext cx="126193" cy="189100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8772554" y="1186399"/>
            <a:ext cx="126193" cy="189100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176668" y="3878847"/>
            <a:ext cx="265776" cy="229685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477679" y="3508249"/>
            <a:ext cx="126193" cy="189100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13363" y="3537328"/>
            <a:ext cx="174212" cy="195814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1526550" y="539100"/>
            <a:ext cx="60909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352825" y="3163500"/>
            <a:ext cx="1173719" cy="3119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 flipH="1">
            <a:off x="613175" y="358900"/>
            <a:ext cx="875425" cy="23265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4439794" y="1954536"/>
            <a:ext cx="820431" cy="27215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7926078" y="2227727"/>
            <a:ext cx="875499" cy="23265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/>
          <p:nvPr/>
        </p:nvSpPr>
        <p:spPr>
          <a:xfrm flipH="1">
            <a:off x="8149232" y="462437"/>
            <a:ext cx="563331" cy="186864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5"/>
          <p:cNvGrpSpPr/>
          <p:nvPr/>
        </p:nvGrpSpPr>
        <p:grpSpPr>
          <a:xfrm>
            <a:off x="-92" y="4038801"/>
            <a:ext cx="9144092" cy="1131187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351800" y="1524350"/>
            <a:ext cx="2571900" cy="353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5221050" y="2696088"/>
            <a:ext cx="2570400" cy="353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5221050" y="3163500"/>
            <a:ext cx="2570400" cy="704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351800" y="1992000"/>
            <a:ext cx="2571900" cy="704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553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50" y="4719548"/>
            <a:ext cx="9143923" cy="4238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709948" y="3043291"/>
            <a:ext cx="11018894" cy="1108812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150" y="4152091"/>
            <a:ext cx="9144111" cy="601083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621800" y="1689675"/>
            <a:ext cx="3513600" cy="2340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4621800" y="539100"/>
            <a:ext cx="3513600" cy="1015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860623" y="356932"/>
            <a:ext cx="7965375" cy="1647247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3833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75" y="4566251"/>
            <a:ext cx="9143898" cy="57718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>
            <a:off x="50" y="4566251"/>
            <a:ext cx="9143898" cy="57718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 flipH="1">
            <a:off x="6128873" y="538344"/>
            <a:ext cx="1370768" cy="364322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>
            <a:off x="482530" y="272070"/>
            <a:ext cx="816337" cy="26628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>
            <a:off x="4421030" y="459143"/>
            <a:ext cx="790181" cy="2621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/>
          <p:nvPr/>
        </p:nvSpPr>
        <p:spPr>
          <a:xfrm>
            <a:off x="2132573" y="356944"/>
            <a:ext cx="1370768" cy="364322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" name="Google Shape;172;p9"/>
          <p:cNvGrpSpPr/>
          <p:nvPr/>
        </p:nvGrpSpPr>
        <p:grpSpPr>
          <a:xfrm>
            <a:off x="150" y="1000125"/>
            <a:ext cx="9144111" cy="2637309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150" y="3637475"/>
            <a:ext cx="9144111" cy="95211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9"/>
          <p:cNvGrpSpPr/>
          <p:nvPr/>
        </p:nvGrpSpPr>
        <p:grpSpPr>
          <a:xfrm>
            <a:off x="31859" y="3637483"/>
            <a:ext cx="9057943" cy="954958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7983380" y="197018"/>
            <a:ext cx="790181" cy="2621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737450" y="1757750"/>
            <a:ext cx="3034500" cy="1589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3909000" y="1777200"/>
            <a:ext cx="3145800" cy="1589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3723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4572213" y="4446250"/>
            <a:ext cx="4571657" cy="69718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4572201" y="4446250"/>
            <a:ext cx="4571657" cy="69718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157968" y="431164"/>
            <a:ext cx="3115287" cy="4030627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00" y="3564575"/>
            <a:ext cx="4571788" cy="1282899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2416925" y="370495"/>
            <a:ext cx="5846497" cy="2562307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4808275" y="1467438"/>
            <a:ext cx="3498900" cy="1711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5122825" y="3178938"/>
            <a:ext cx="2869800" cy="497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150" y="4445834"/>
            <a:ext cx="4571910" cy="697677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7445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959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"/>
          <p:cNvSpPr txBox="1">
            <a:spLocks noGrp="1"/>
          </p:cNvSpPr>
          <p:nvPr>
            <p:ph type="title"/>
          </p:nvPr>
        </p:nvSpPr>
        <p:spPr>
          <a:xfrm>
            <a:off x="720000" y="539100"/>
            <a:ext cx="77040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2"/>
          </p:nvPr>
        </p:nvSpPr>
        <p:spPr>
          <a:xfrm>
            <a:off x="888313" y="2205713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"/>
          </p:nvPr>
        </p:nvSpPr>
        <p:spPr>
          <a:xfrm>
            <a:off x="768763" y="2694563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3"/>
          </p:nvPr>
        </p:nvSpPr>
        <p:spPr>
          <a:xfrm>
            <a:off x="2817900" y="2520488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subTitle" idx="4"/>
          </p:nvPr>
        </p:nvSpPr>
        <p:spPr>
          <a:xfrm>
            <a:off x="2661000" y="3010538"/>
            <a:ext cx="19242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title" idx="5"/>
          </p:nvPr>
        </p:nvSpPr>
        <p:spPr>
          <a:xfrm>
            <a:off x="6645288" y="2520488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subTitle" idx="6"/>
          </p:nvPr>
        </p:nvSpPr>
        <p:spPr>
          <a:xfrm>
            <a:off x="6525738" y="3010538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7"/>
          </p:nvPr>
        </p:nvSpPr>
        <p:spPr>
          <a:xfrm>
            <a:off x="4736425" y="2205713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8"/>
          </p:nvPr>
        </p:nvSpPr>
        <p:spPr>
          <a:xfrm>
            <a:off x="4630713" y="2694563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9" hasCustomPrompt="1"/>
          </p:nvPr>
        </p:nvSpPr>
        <p:spPr>
          <a:xfrm>
            <a:off x="1418863" y="1561013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13" hasCustomPrompt="1"/>
          </p:nvPr>
        </p:nvSpPr>
        <p:spPr>
          <a:xfrm>
            <a:off x="7175838" y="1868938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title" idx="14" hasCustomPrompt="1"/>
          </p:nvPr>
        </p:nvSpPr>
        <p:spPr>
          <a:xfrm>
            <a:off x="3348450" y="1875788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idx="15" hasCustomPrompt="1"/>
          </p:nvPr>
        </p:nvSpPr>
        <p:spPr>
          <a:xfrm>
            <a:off x="5266975" y="1554163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86" name="Google Shape;286;p13"/>
          <p:cNvGrpSpPr/>
          <p:nvPr/>
        </p:nvGrpSpPr>
        <p:grpSpPr>
          <a:xfrm>
            <a:off x="-75" y="3714050"/>
            <a:ext cx="9144111" cy="890275"/>
            <a:chOff x="-75" y="3714050"/>
            <a:chExt cx="9144111" cy="890275"/>
          </a:xfrm>
        </p:grpSpPr>
        <p:sp>
          <p:nvSpPr>
            <p:cNvPr id="287" name="Google Shape;287;p13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13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>
            <a:off x="-43175" y="4590284"/>
            <a:ext cx="9236385" cy="572688"/>
            <a:chOff x="31859" y="3637483"/>
            <a:chExt cx="9057943" cy="954958"/>
          </a:xfrm>
        </p:grpSpPr>
        <p:sp>
          <p:nvSpPr>
            <p:cNvPr id="291" name="Google Shape;291;p13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76974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720125" y="539100"/>
            <a:ext cx="3852000" cy="1046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552386" y="351876"/>
            <a:ext cx="8037223" cy="4490505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3068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9"/>
          <p:cNvSpPr/>
          <p:nvPr/>
        </p:nvSpPr>
        <p:spPr>
          <a:xfrm>
            <a:off x="350" y="3807350"/>
            <a:ext cx="9143915" cy="796993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3" name="Google Shape;543;p19"/>
          <p:cNvGrpSpPr/>
          <p:nvPr/>
        </p:nvGrpSpPr>
        <p:grpSpPr>
          <a:xfrm>
            <a:off x="-75" y="4604377"/>
            <a:ext cx="9144111" cy="539220"/>
            <a:chOff x="-75" y="3996089"/>
            <a:chExt cx="9144111" cy="818986"/>
          </a:xfrm>
        </p:grpSpPr>
        <p:sp>
          <p:nvSpPr>
            <p:cNvPr id="544" name="Google Shape;544;p19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5" name="Google Shape;545;p19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546" name="Google Shape;546;p19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9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9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9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9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9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2" name="Google Shape;552;p19"/>
          <p:cNvGrpSpPr/>
          <p:nvPr/>
        </p:nvGrpSpPr>
        <p:grpSpPr>
          <a:xfrm>
            <a:off x="560079" y="379448"/>
            <a:ext cx="8064294" cy="2870091"/>
            <a:chOff x="560079" y="379448"/>
            <a:chExt cx="8064294" cy="2870091"/>
          </a:xfrm>
        </p:grpSpPr>
        <p:sp>
          <p:nvSpPr>
            <p:cNvPr id="553" name="Google Shape;553;p19"/>
            <p:cNvSpPr/>
            <p:nvPr/>
          </p:nvSpPr>
          <p:spPr>
            <a:xfrm>
              <a:off x="560079" y="1595823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1693857" y="439389"/>
              <a:ext cx="791817" cy="2626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9"/>
            <p:cNvSpPr/>
            <p:nvPr/>
          </p:nvSpPr>
          <p:spPr>
            <a:xfrm flipH="1">
              <a:off x="7184949" y="379448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7030674" y="1624125"/>
              <a:ext cx="791817" cy="2626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9"/>
            <p:cNvSpPr/>
            <p:nvPr/>
          </p:nvSpPr>
          <p:spPr>
            <a:xfrm>
              <a:off x="2774175" y="3033487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9"/>
            <p:cNvSpPr/>
            <p:nvPr/>
          </p:nvSpPr>
          <p:spPr>
            <a:xfrm>
              <a:off x="5743325" y="2793425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" name="Google Shape;559;p19"/>
          <p:cNvSpPr txBox="1">
            <a:spLocks noGrp="1"/>
          </p:cNvSpPr>
          <p:nvPr>
            <p:ph type="title"/>
          </p:nvPr>
        </p:nvSpPr>
        <p:spPr>
          <a:xfrm>
            <a:off x="1848025" y="539100"/>
            <a:ext cx="5448000" cy="4731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6037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210700" y="1055237"/>
            <a:ext cx="851900" cy="276822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1"/>
          <p:cNvSpPr/>
          <p:nvPr/>
        </p:nvSpPr>
        <p:spPr>
          <a:xfrm>
            <a:off x="493925" y="384688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1"/>
          <p:cNvSpPr/>
          <p:nvPr/>
        </p:nvSpPr>
        <p:spPr>
          <a:xfrm flipH="1">
            <a:off x="5193775" y="291288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1"/>
          <p:cNvSpPr/>
          <p:nvPr/>
        </p:nvSpPr>
        <p:spPr>
          <a:xfrm flipH="1">
            <a:off x="4726750" y="1752062"/>
            <a:ext cx="851900" cy="276822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1"/>
          <p:cNvSpPr/>
          <p:nvPr/>
        </p:nvSpPr>
        <p:spPr>
          <a:xfrm>
            <a:off x="6852900" y="1505538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1"/>
          <p:cNvSpPr/>
          <p:nvPr/>
        </p:nvSpPr>
        <p:spPr>
          <a:xfrm>
            <a:off x="-50" y="2056475"/>
            <a:ext cx="9144111" cy="2306076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1"/>
          <p:cNvSpPr/>
          <p:nvPr/>
        </p:nvSpPr>
        <p:spPr>
          <a:xfrm>
            <a:off x="0" y="3321200"/>
            <a:ext cx="9144111" cy="1283362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237124" y="3321294"/>
            <a:ext cx="744900" cy="12834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1802393" y="3321294"/>
            <a:ext cx="594300" cy="12771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5756876" y="-180025"/>
            <a:ext cx="3570479" cy="1581174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6714124" y="3321294"/>
            <a:ext cx="2159569" cy="12834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2624000" y="3562500"/>
            <a:ext cx="4479900" cy="801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2624000" y="539100"/>
            <a:ext cx="4479900" cy="2782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435306" y="2782244"/>
            <a:ext cx="994476" cy="538823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6936534" y="2917565"/>
            <a:ext cx="744873" cy="403611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75" y="4538024"/>
            <a:ext cx="9143898" cy="60543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21"/>
          <p:cNvSpPr/>
          <p:nvPr/>
        </p:nvSpPr>
        <p:spPr>
          <a:xfrm>
            <a:off x="50" y="4538024"/>
            <a:ext cx="9143898" cy="60543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75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50" y="2684875"/>
            <a:ext cx="9144111" cy="2029966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75" y="4401134"/>
            <a:ext cx="9144111" cy="753303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713100" y="1030025"/>
            <a:ext cx="2717100" cy="2211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713100" y="3398625"/>
            <a:ext cx="2376900" cy="874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856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TITLE_1"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p32"/>
          <p:cNvSpPr/>
          <p:nvPr/>
        </p:nvSpPr>
        <p:spPr>
          <a:xfrm>
            <a:off x="0" y="1377800"/>
            <a:ext cx="555001" cy="1833223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32"/>
          <p:cNvSpPr/>
          <p:nvPr/>
        </p:nvSpPr>
        <p:spPr>
          <a:xfrm>
            <a:off x="7081125" y="0"/>
            <a:ext cx="2062841" cy="657264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32"/>
          <p:cNvSpPr/>
          <p:nvPr/>
        </p:nvSpPr>
        <p:spPr>
          <a:xfrm>
            <a:off x="555000" y="746125"/>
            <a:ext cx="8034000" cy="40101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62" name="Google Shape;2862;p32"/>
          <p:cNvGrpSpPr/>
          <p:nvPr/>
        </p:nvGrpSpPr>
        <p:grpSpPr>
          <a:xfrm rot="595998">
            <a:off x="7548212" y="293337"/>
            <a:ext cx="1470802" cy="1576796"/>
            <a:chOff x="-4977562" y="1571337"/>
            <a:chExt cx="1470816" cy="1576811"/>
          </a:xfrm>
        </p:grpSpPr>
        <p:sp>
          <p:nvSpPr>
            <p:cNvPr id="2863" name="Google Shape;2863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extrusionOk="0">
                  <a:moveTo>
                    <a:pt x="38629" y="1"/>
                  </a:moveTo>
                  <a:lnTo>
                    <a:pt x="37785" y="45"/>
                  </a:lnTo>
                  <a:lnTo>
                    <a:pt x="36940" y="90"/>
                  </a:lnTo>
                  <a:lnTo>
                    <a:pt x="36096" y="134"/>
                  </a:lnTo>
                  <a:lnTo>
                    <a:pt x="35251" y="223"/>
                  </a:lnTo>
                  <a:lnTo>
                    <a:pt x="34406" y="334"/>
                  </a:lnTo>
                  <a:lnTo>
                    <a:pt x="33584" y="445"/>
                  </a:lnTo>
                  <a:lnTo>
                    <a:pt x="32739" y="579"/>
                  </a:lnTo>
                  <a:lnTo>
                    <a:pt x="31917" y="734"/>
                  </a:lnTo>
                  <a:lnTo>
                    <a:pt x="31095" y="890"/>
                  </a:lnTo>
                  <a:lnTo>
                    <a:pt x="30272" y="1090"/>
                  </a:lnTo>
                  <a:lnTo>
                    <a:pt x="29450" y="1290"/>
                  </a:lnTo>
                  <a:lnTo>
                    <a:pt x="28627" y="1512"/>
                  </a:lnTo>
                  <a:lnTo>
                    <a:pt x="27827" y="1757"/>
                  </a:lnTo>
                  <a:lnTo>
                    <a:pt x="27027" y="2001"/>
                  </a:lnTo>
                  <a:lnTo>
                    <a:pt x="26205" y="2290"/>
                  </a:lnTo>
                  <a:lnTo>
                    <a:pt x="25071" y="2712"/>
                  </a:lnTo>
                  <a:lnTo>
                    <a:pt x="23938" y="3179"/>
                  </a:lnTo>
                  <a:lnTo>
                    <a:pt x="22804" y="3690"/>
                  </a:lnTo>
                  <a:lnTo>
                    <a:pt x="21715" y="4224"/>
                  </a:lnTo>
                  <a:lnTo>
                    <a:pt x="20626" y="4780"/>
                  </a:lnTo>
                  <a:lnTo>
                    <a:pt x="19559" y="5380"/>
                  </a:lnTo>
                  <a:lnTo>
                    <a:pt x="18515" y="6024"/>
                  </a:lnTo>
                  <a:lnTo>
                    <a:pt x="17492" y="6691"/>
                  </a:lnTo>
                  <a:lnTo>
                    <a:pt x="16670" y="7247"/>
                  </a:lnTo>
                  <a:lnTo>
                    <a:pt x="16492" y="7380"/>
                  </a:lnTo>
                  <a:lnTo>
                    <a:pt x="16270" y="7536"/>
                  </a:lnTo>
                  <a:lnTo>
                    <a:pt x="15670" y="7980"/>
                  </a:lnTo>
                  <a:lnTo>
                    <a:pt x="15092" y="8447"/>
                  </a:lnTo>
                  <a:lnTo>
                    <a:pt x="14492" y="8914"/>
                  </a:lnTo>
                  <a:lnTo>
                    <a:pt x="13914" y="9403"/>
                  </a:lnTo>
                  <a:lnTo>
                    <a:pt x="13314" y="9914"/>
                  </a:lnTo>
                  <a:lnTo>
                    <a:pt x="12736" y="10425"/>
                  </a:lnTo>
                  <a:lnTo>
                    <a:pt x="12180" y="10958"/>
                  </a:lnTo>
                  <a:lnTo>
                    <a:pt x="11624" y="11514"/>
                  </a:lnTo>
                  <a:lnTo>
                    <a:pt x="11069" y="12070"/>
                  </a:lnTo>
                  <a:lnTo>
                    <a:pt x="10535" y="12625"/>
                  </a:lnTo>
                  <a:lnTo>
                    <a:pt x="10024" y="13203"/>
                  </a:lnTo>
                  <a:lnTo>
                    <a:pt x="9513" y="13781"/>
                  </a:lnTo>
                  <a:lnTo>
                    <a:pt x="9002" y="14359"/>
                  </a:lnTo>
                  <a:lnTo>
                    <a:pt x="8535" y="14959"/>
                  </a:lnTo>
                  <a:lnTo>
                    <a:pt x="8046" y="15582"/>
                  </a:lnTo>
                  <a:lnTo>
                    <a:pt x="7579" y="16204"/>
                  </a:lnTo>
                  <a:lnTo>
                    <a:pt x="7135" y="16826"/>
                  </a:lnTo>
                  <a:lnTo>
                    <a:pt x="6690" y="17471"/>
                  </a:lnTo>
                  <a:lnTo>
                    <a:pt x="6268" y="18115"/>
                  </a:lnTo>
                  <a:lnTo>
                    <a:pt x="5868" y="18760"/>
                  </a:lnTo>
                  <a:lnTo>
                    <a:pt x="5623" y="19182"/>
                  </a:lnTo>
                  <a:lnTo>
                    <a:pt x="5179" y="19938"/>
                  </a:lnTo>
                  <a:lnTo>
                    <a:pt x="4734" y="20694"/>
                  </a:lnTo>
                  <a:lnTo>
                    <a:pt x="4334" y="21472"/>
                  </a:lnTo>
                  <a:lnTo>
                    <a:pt x="3934" y="22272"/>
                  </a:lnTo>
                  <a:lnTo>
                    <a:pt x="3578" y="23050"/>
                  </a:lnTo>
                  <a:lnTo>
                    <a:pt x="3223" y="23850"/>
                  </a:lnTo>
                  <a:lnTo>
                    <a:pt x="2867" y="24650"/>
                  </a:lnTo>
                  <a:lnTo>
                    <a:pt x="2556" y="25450"/>
                  </a:lnTo>
                  <a:lnTo>
                    <a:pt x="2445" y="25783"/>
                  </a:lnTo>
                  <a:lnTo>
                    <a:pt x="2378" y="25961"/>
                  </a:lnTo>
                  <a:lnTo>
                    <a:pt x="2112" y="26672"/>
                  </a:lnTo>
                  <a:lnTo>
                    <a:pt x="1889" y="27361"/>
                  </a:lnTo>
                  <a:lnTo>
                    <a:pt x="1667" y="28073"/>
                  </a:lnTo>
                  <a:lnTo>
                    <a:pt x="1467" y="28784"/>
                  </a:lnTo>
                  <a:lnTo>
                    <a:pt x="1111" y="30095"/>
                  </a:lnTo>
                  <a:lnTo>
                    <a:pt x="822" y="31407"/>
                  </a:lnTo>
                  <a:lnTo>
                    <a:pt x="578" y="32740"/>
                  </a:lnTo>
                  <a:lnTo>
                    <a:pt x="356" y="34074"/>
                  </a:lnTo>
                  <a:lnTo>
                    <a:pt x="200" y="35407"/>
                  </a:lnTo>
                  <a:lnTo>
                    <a:pt x="89" y="36763"/>
                  </a:lnTo>
                  <a:lnTo>
                    <a:pt x="22" y="38119"/>
                  </a:lnTo>
                  <a:lnTo>
                    <a:pt x="0" y="39497"/>
                  </a:lnTo>
                  <a:lnTo>
                    <a:pt x="0" y="82283"/>
                  </a:lnTo>
                  <a:lnTo>
                    <a:pt x="0" y="82527"/>
                  </a:lnTo>
                  <a:lnTo>
                    <a:pt x="44" y="82750"/>
                  </a:lnTo>
                  <a:lnTo>
                    <a:pt x="89" y="82972"/>
                  </a:lnTo>
                  <a:lnTo>
                    <a:pt x="178" y="83194"/>
                  </a:lnTo>
                  <a:lnTo>
                    <a:pt x="289" y="83416"/>
                  </a:lnTo>
                  <a:lnTo>
                    <a:pt x="400" y="83616"/>
                  </a:lnTo>
                  <a:lnTo>
                    <a:pt x="533" y="83794"/>
                  </a:lnTo>
                  <a:lnTo>
                    <a:pt x="689" y="83950"/>
                  </a:lnTo>
                  <a:lnTo>
                    <a:pt x="867" y="84105"/>
                  </a:lnTo>
                  <a:lnTo>
                    <a:pt x="1045" y="84261"/>
                  </a:lnTo>
                  <a:lnTo>
                    <a:pt x="1245" y="84372"/>
                  </a:lnTo>
                  <a:lnTo>
                    <a:pt x="1445" y="84461"/>
                  </a:lnTo>
                  <a:lnTo>
                    <a:pt x="1667" y="84550"/>
                  </a:lnTo>
                  <a:lnTo>
                    <a:pt x="1889" y="84617"/>
                  </a:lnTo>
                  <a:lnTo>
                    <a:pt x="2134" y="84639"/>
                  </a:lnTo>
                  <a:lnTo>
                    <a:pt x="2378" y="84661"/>
                  </a:lnTo>
                  <a:lnTo>
                    <a:pt x="76592" y="84661"/>
                  </a:lnTo>
                  <a:lnTo>
                    <a:pt x="76836" y="84639"/>
                  </a:lnTo>
                  <a:lnTo>
                    <a:pt x="77081" y="84617"/>
                  </a:lnTo>
                  <a:lnTo>
                    <a:pt x="77303" y="84550"/>
                  </a:lnTo>
                  <a:lnTo>
                    <a:pt x="77525" y="84461"/>
                  </a:lnTo>
                  <a:lnTo>
                    <a:pt x="77725" y="84372"/>
                  </a:lnTo>
                  <a:lnTo>
                    <a:pt x="77925" y="84261"/>
                  </a:lnTo>
                  <a:lnTo>
                    <a:pt x="78103" y="84105"/>
                  </a:lnTo>
                  <a:lnTo>
                    <a:pt x="78281" y="83950"/>
                  </a:lnTo>
                  <a:lnTo>
                    <a:pt x="78437" y="83794"/>
                  </a:lnTo>
                  <a:lnTo>
                    <a:pt x="78570" y="83616"/>
                  </a:lnTo>
                  <a:lnTo>
                    <a:pt x="78681" y="83416"/>
                  </a:lnTo>
                  <a:lnTo>
                    <a:pt x="78792" y="83194"/>
                  </a:lnTo>
                  <a:lnTo>
                    <a:pt x="78859" y="82972"/>
                  </a:lnTo>
                  <a:lnTo>
                    <a:pt x="78926" y="82750"/>
                  </a:lnTo>
                  <a:lnTo>
                    <a:pt x="78970" y="82527"/>
                  </a:lnTo>
                  <a:lnTo>
                    <a:pt x="78970" y="82283"/>
                  </a:lnTo>
                  <a:lnTo>
                    <a:pt x="78970" y="39497"/>
                  </a:lnTo>
                  <a:lnTo>
                    <a:pt x="78970" y="38497"/>
                  </a:lnTo>
                  <a:lnTo>
                    <a:pt x="78926" y="37519"/>
                  </a:lnTo>
                  <a:lnTo>
                    <a:pt x="78859" y="36541"/>
                  </a:lnTo>
                  <a:lnTo>
                    <a:pt x="78792" y="35563"/>
                  </a:lnTo>
                  <a:lnTo>
                    <a:pt x="78681" y="34607"/>
                  </a:lnTo>
                  <a:lnTo>
                    <a:pt x="78548" y="33629"/>
                  </a:lnTo>
                  <a:lnTo>
                    <a:pt x="78392" y="32674"/>
                  </a:lnTo>
                  <a:lnTo>
                    <a:pt x="78214" y="31718"/>
                  </a:lnTo>
                  <a:lnTo>
                    <a:pt x="78014" y="30784"/>
                  </a:lnTo>
                  <a:lnTo>
                    <a:pt x="77792" y="29851"/>
                  </a:lnTo>
                  <a:lnTo>
                    <a:pt x="77547" y="28917"/>
                  </a:lnTo>
                  <a:lnTo>
                    <a:pt x="77281" y="27984"/>
                  </a:lnTo>
                  <a:lnTo>
                    <a:pt x="76992" y="27073"/>
                  </a:lnTo>
                  <a:lnTo>
                    <a:pt x="76681" y="26161"/>
                  </a:lnTo>
                  <a:lnTo>
                    <a:pt x="76347" y="25272"/>
                  </a:lnTo>
                  <a:lnTo>
                    <a:pt x="75992" y="24361"/>
                  </a:lnTo>
                  <a:lnTo>
                    <a:pt x="75614" y="23494"/>
                  </a:lnTo>
                  <a:lnTo>
                    <a:pt x="75214" y="22605"/>
                  </a:lnTo>
                  <a:lnTo>
                    <a:pt x="74791" y="21760"/>
                  </a:lnTo>
                  <a:lnTo>
                    <a:pt x="74347" y="20894"/>
                  </a:lnTo>
                  <a:lnTo>
                    <a:pt x="73880" y="20049"/>
                  </a:lnTo>
                  <a:lnTo>
                    <a:pt x="73391" y="19227"/>
                  </a:lnTo>
                  <a:lnTo>
                    <a:pt x="72880" y="18404"/>
                  </a:lnTo>
                  <a:lnTo>
                    <a:pt x="72369" y="17604"/>
                  </a:lnTo>
                  <a:lnTo>
                    <a:pt x="71813" y="16804"/>
                  </a:lnTo>
                  <a:lnTo>
                    <a:pt x="71235" y="16004"/>
                  </a:lnTo>
                  <a:lnTo>
                    <a:pt x="70657" y="15226"/>
                  </a:lnTo>
                  <a:lnTo>
                    <a:pt x="70035" y="14470"/>
                  </a:lnTo>
                  <a:lnTo>
                    <a:pt x="69413" y="13737"/>
                  </a:lnTo>
                  <a:lnTo>
                    <a:pt x="68768" y="13003"/>
                  </a:lnTo>
                  <a:lnTo>
                    <a:pt x="68101" y="12270"/>
                  </a:lnTo>
                  <a:lnTo>
                    <a:pt x="67412" y="11559"/>
                  </a:lnTo>
                  <a:lnTo>
                    <a:pt x="66879" y="11047"/>
                  </a:lnTo>
                  <a:lnTo>
                    <a:pt x="66323" y="10514"/>
                  </a:lnTo>
                  <a:lnTo>
                    <a:pt x="65768" y="10025"/>
                  </a:lnTo>
                  <a:lnTo>
                    <a:pt x="65212" y="9514"/>
                  </a:lnTo>
                  <a:lnTo>
                    <a:pt x="64634" y="9047"/>
                  </a:lnTo>
                  <a:lnTo>
                    <a:pt x="64056" y="8580"/>
                  </a:lnTo>
                  <a:lnTo>
                    <a:pt x="63478" y="8113"/>
                  </a:lnTo>
                  <a:lnTo>
                    <a:pt x="62878" y="7669"/>
                  </a:lnTo>
                  <a:lnTo>
                    <a:pt x="62278" y="7224"/>
                  </a:lnTo>
                  <a:lnTo>
                    <a:pt x="61656" y="6802"/>
                  </a:lnTo>
                  <a:lnTo>
                    <a:pt x="61056" y="6402"/>
                  </a:lnTo>
                  <a:lnTo>
                    <a:pt x="60411" y="6002"/>
                  </a:lnTo>
                  <a:lnTo>
                    <a:pt x="59789" y="5602"/>
                  </a:lnTo>
                  <a:lnTo>
                    <a:pt x="59144" y="5224"/>
                  </a:lnTo>
                  <a:lnTo>
                    <a:pt x="58500" y="4868"/>
                  </a:lnTo>
                  <a:lnTo>
                    <a:pt x="57855" y="4513"/>
                  </a:lnTo>
                  <a:lnTo>
                    <a:pt x="57210" y="4179"/>
                  </a:lnTo>
                  <a:lnTo>
                    <a:pt x="56544" y="3868"/>
                  </a:lnTo>
                  <a:lnTo>
                    <a:pt x="55877" y="3535"/>
                  </a:lnTo>
                  <a:lnTo>
                    <a:pt x="55188" y="3246"/>
                  </a:lnTo>
                  <a:lnTo>
                    <a:pt x="54499" y="2957"/>
                  </a:lnTo>
                  <a:lnTo>
                    <a:pt x="53832" y="2690"/>
                  </a:lnTo>
                  <a:lnTo>
                    <a:pt x="53121" y="2424"/>
                  </a:lnTo>
                  <a:lnTo>
                    <a:pt x="52432" y="2179"/>
                  </a:lnTo>
                  <a:lnTo>
                    <a:pt x="51721" y="1935"/>
                  </a:lnTo>
                  <a:lnTo>
                    <a:pt x="51009" y="1712"/>
                  </a:lnTo>
                  <a:lnTo>
                    <a:pt x="50298" y="1512"/>
                  </a:lnTo>
                  <a:lnTo>
                    <a:pt x="49587" y="1312"/>
                  </a:lnTo>
                  <a:lnTo>
                    <a:pt x="48876" y="1134"/>
                  </a:lnTo>
                  <a:lnTo>
                    <a:pt x="48142" y="957"/>
                  </a:lnTo>
                  <a:lnTo>
                    <a:pt x="47409" y="801"/>
                  </a:lnTo>
                  <a:lnTo>
                    <a:pt x="46675" y="645"/>
                  </a:lnTo>
                  <a:lnTo>
                    <a:pt x="45786" y="512"/>
                  </a:lnTo>
                  <a:lnTo>
                    <a:pt x="44897" y="379"/>
                  </a:lnTo>
                  <a:lnTo>
                    <a:pt x="44008" y="268"/>
                  </a:lnTo>
                  <a:lnTo>
                    <a:pt x="43097" y="156"/>
                  </a:lnTo>
                  <a:lnTo>
                    <a:pt x="42208" y="90"/>
                  </a:lnTo>
                  <a:lnTo>
                    <a:pt x="41296" y="45"/>
                  </a:lnTo>
                  <a:lnTo>
                    <a:pt x="403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fill="none" extrusionOk="0">
                  <a:moveTo>
                    <a:pt x="2378" y="84661"/>
                  </a:moveTo>
                  <a:lnTo>
                    <a:pt x="2378" y="84661"/>
                  </a:lnTo>
                  <a:lnTo>
                    <a:pt x="2134" y="84639"/>
                  </a:lnTo>
                  <a:lnTo>
                    <a:pt x="1889" y="84617"/>
                  </a:lnTo>
                  <a:lnTo>
                    <a:pt x="1667" y="84550"/>
                  </a:lnTo>
                  <a:lnTo>
                    <a:pt x="1445" y="84461"/>
                  </a:lnTo>
                  <a:lnTo>
                    <a:pt x="1245" y="84372"/>
                  </a:lnTo>
                  <a:lnTo>
                    <a:pt x="1045" y="84261"/>
                  </a:lnTo>
                  <a:lnTo>
                    <a:pt x="867" y="84105"/>
                  </a:lnTo>
                  <a:lnTo>
                    <a:pt x="689" y="83950"/>
                  </a:lnTo>
                  <a:lnTo>
                    <a:pt x="533" y="83794"/>
                  </a:lnTo>
                  <a:lnTo>
                    <a:pt x="400" y="83616"/>
                  </a:lnTo>
                  <a:lnTo>
                    <a:pt x="289" y="83416"/>
                  </a:lnTo>
                  <a:lnTo>
                    <a:pt x="178" y="83194"/>
                  </a:lnTo>
                  <a:lnTo>
                    <a:pt x="89" y="82972"/>
                  </a:lnTo>
                  <a:lnTo>
                    <a:pt x="44" y="82750"/>
                  </a:lnTo>
                  <a:lnTo>
                    <a:pt x="0" y="82527"/>
                  </a:lnTo>
                  <a:lnTo>
                    <a:pt x="0" y="82283"/>
                  </a:lnTo>
                  <a:lnTo>
                    <a:pt x="0" y="39497"/>
                  </a:lnTo>
                  <a:lnTo>
                    <a:pt x="0" y="39497"/>
                  </a:lnTo>
                  <a:lnTo>
                    <a:pt x="22" y="38119"/>
                  </a:lnTo>
                  <a:lnTo>
                    <a:pt x="89" y="36763"/>
                  </a:lnTo>
                  <a:lnTo>
                    <a:pt x="200" y="35407"/>
                  </a:lnTo>
                  <a:lnTo>
                    <a:pt x="356" y="34074"/>
                  </a:lnTo>
                  <a:lnTo>
                    <a:pt x="578" y="32740"/>
                  </a:lnTo>
                  <a:lnTo>
                    <a:pt x="822" y="31407"/>
                  </a:lnTo>
                  <a:lnTo>
                    <a:pt x="1111" y="30095"/>
                  </a:lnTo>
                  <a:lnTo>
                    <a:pt x="1467" y="28784"/>
                  </a:lnTo>
                  <a:lnTo>
                    <a:pt x="1467" y="28784"/>
                  </a:lnTo>
                  <a:lnTo>
                    <a:pt x="1667" y="28073"/>
                  </a:lnTo>
                  <a:lnTo>
                    <a:pt x="1889" y="27361"/>
                  </a:lnTo>
                  <a:lnTo>
                    <a:pt x="2112" y="26672"/>
                  </a:lnTo>
                  <a:lnTo>
                    <a:pt x="2378" y="25961"/>
                  </a:lnTo>
                  <a:lnTo>
                    <a:pt x="2378" y="25961"/>
                  </a:lnTo>
                  <a:lnTo>
                    <a:pt x="2445" y="25783"/>
                  </a:lnTo>
                  <a:lnTo>
                    <a:pt x="2445" y="25783"/>
                  </a:lnTo>
                  <a:lnTo>
                    <a:pt x="2556" y="25450"/>
                  </a:lnTo>
                  <a:lnTo>
                    <a:pt x="2556" y="25450"/>
                  </a:lnTo>
                  <a:lnTo>
                    <a:pt x="2867" y="24650"/>
                  </a:lnTo>
                  <a:lnTo>
                    <a:pt x="3223" y="23850"/>
                  </a:lnTo>
                  <a:lnTo>
                    <a:pt x="3578" y="23050"/>
                  </a:lnTo>
                  <a:lnTo>
                    <a:pt x="3934" y="22272"/>
                  </a:lnTo>
                  <a:lnTo>
                    <a:pt x="4334" y="21472"/>
                  </a:lnTo>
                  <a:lnTo>
                    <a:pt x="4734" y="20694"/>
                  </a:lnTo>
                  <a:lnTo>
                    <a:pt x="5179" y="19938"/>
                  </a:lnTo>
                  <a:lnTo>
                    <a:pt x="5623" y="19182"/>
                  </a:lnTo>
                  <a:lnTo>
                    <a:pt x="5623" y="19182"/>
                  </a:lnTo>
                  <a:lnTo>
                    <a:pt x="5868" y="18760"/>
                  </a:lnTo>
                  <a:lnTo>
                    <a:pt x="5868" y="18760"/>
                  </a:lnTo>
                  <a:lnTo>
                    <a:pt x="6268" y="18115"/>
                  </a:lnTo>
                  <a:lnTo>
                    <a:pt x="6690" y="17471"/>
                  </a:lnTo>
                  <a:lnTo>
                    <a:pt x="7135" y="16826"/>
                  </a:lnTo>
                  <a:lnTo>
                    <a:pt x="7579" y="16204"/>
                  </a:lnTo>
                  <a:lnTo>
                    <a:pt x="8046" y="15582"/>
                  </a:lnTo>
                  <a:lnTo>
                    <a:pt x="8535" y="14959"/>
                  </a:lnTo>
                  <a:lnTo>
                    <a:pt x="9002" y="14359"/>
                  </a:lnTo>
                  <a:lnTo>
                    <a:pt x="9513" y="13781"/>
                  </a:lnTo>
                  <a:lnTo>
                    <a:pt x="10024" y="13203"/>
                  </a:lnTo>
                  <a:lnTo>
                    <a:pt x="10535" y="12625"/>
                  </a:lnTo>
                  <a:lnTo>
                    <a:pt x="11069" y="12070"/>
                  </a:lnTo>
                  <a:lnTo>
                    <a:pt x="11624" y="11514"/>
                  </a:lnTo>
                  <a:lnTo>
                    <a:pt x="12180" y="10958"/>
                  </a:lnTo>
                  <a:lnTo>
                    <a:pt x="12736" y="10425"/>
                  </a:lnTo>
                  <a:lnTo>
                    <a:pt x="13314" y="9914"/>
                  </a:lnTo>
                  <a:lnTo>
                    <a:pt x="13914" y="9403"/>
                  </a:lnTo>
                  <a:lnTo>
                    <a:pt x="13914" y="9403"/>
                  </a:lnTo>
                  <a:lnTo>
                    <a:pt x="14492" y="8914"/>
                  </a:lnTo>
                  <a:lnTo>
                    <a:pt x="15092" y="8447"/>
                  </a:lnTo>
                  <a:lnTo>
                    <a:pt x="15670" y="7980"/>
                  </a:lnTo>
                  <a:lnTo>
                    <a:pt x="16270" y="7536"/>
                  </a:lnTo>
                  <a:lnTo>
                    <a:pt x="16270" y="7536"/>
                  </a:lnTo>
                  <a:lnTo>
                    <a:pt x="16492" y="7380"/>
                  </a:lnTo>
                  <a:lnTo>
                    <a:pt x="16492" y="7380"/>
                  </a:lnTo>
                  <a:lnTo>
                    <a:pt x="16670" y="7247"/>
                  </a:lnTo>
                  <a:lnTo>
                    <a:pt x="16670" y="7247"/>
                  </a:lnTo>
                  <a:lnTo>
                    <a:pt x="17492" y="6691"/>
                  </a:lnTo>
                  <a:lnTo>
                    <a:pt x="17492" y="6691"/>
                  </a:lnTo>
                  <a:lnTo>
                    <a:pt x="18515" y="6024"/>
                  </a:lnTo>
                  <a:lnTo>
                    <a:pt x="19559" y="5380"/>
                  </a:lnTo>
                  <a:lnTo>
                    <a:pt x="20626" y="4780"/>
                  </a:lnTo>
                  <a:lnTo>
                    <a:pt x="21715" y="4224"/>
                  </a:lnTo>
                  <a:lnTo>
                    <a:pt x="22804" y="3690"/>
                  </a:lnTo>
                  <a:lnTo>
                    <a:pt x="23938" y="3179"/>
                  </a:lnTo>
                  <a:lnTo>
                    <a:pt x="25071" y="2712"/>
                  </a:lnTo>
                  <a:lnTo>
                    <a:pt x="26205" y="2290"/>
                  </a:lnTo>
                  <a:lnTo>
                    <a:pt x="26205" y="2290"/>
                  </a:lnTo>
                  <a:lnTo>
                    <a:pt x="27027" y="2001"/>
                  </a:lnTo>
                  <a:lnTo>
                    <a:pt x="27827" y="1757"/>
                  </a:lnTo>
                  <a:lnTo>
                    <a:pt x="28627" y="1512"/>
                  </a:lnTo>
                  <a:lnTo>
                    <a:pt x="29450" y="1290"/>
                  </a:lnTo>
                  <a:lnTo>
                    <a:pt x="30272" y="1090"/>
                  </a:lnTo>
                  <a:lnTo>
                    <a:pt x="31095" y="890"/>
                  </a:lnTo>
                  <a:lnTo>
                    <a:pt x="31917" y="734"/>
                  </a:lnTo>
                  <a:lnTo>
                    <a:pt x="32739" y="579"/>
                  </a:lnTo>
                  <a:lnTo>
                    <a:pt x="33584" y="445"/>
                  </a:lnTo>
                  <a:lnTo>
                    <a:pt x="34406" y="334"/>
                  </a:lnTo>
                  <a:lnTo>
                    <a:pt x="35251" y="223"/>
                  </a:lnTo>
                  <a:lnTo>
                    <a:pt x="36096" y="134"/>
                  </a:lnTo>
                  <a:lnTo>
                    <a:pt x="36940" y="90"/>
                  </a:lnTo>
                  <a:lnTo>
                    <a:pt x="37785" y="45"/>
                  </a:lnTo>
                  <a:lnTo>
                    <a:pt x="38629" y="1"/>
                  </a:lnTo>
                  <a:lnTo>
                    <a:pt x="39474" y="1"/>
                  </a:lnTo>
                  <a:lnTo>
                    <a:pt x="39474" y="1"/>
                  </a:lnTo>
                  <a:lnTo>
                    <a:pt x="40385" y="1"/>
                  </a:lnTo>
                  <a:lnTo>
                    <a:pt x="41296" y="45"/>
                  </a:lnTo>
                  <a:lnTo>
                    <a:pt x="42208" y="90"/>
                  </a:lnTo>
                  <a:lnTo>
                    <a:pt x="43097" y="156"/>
                  </a:lnTo>
                  <a:lnTo>
                    <a:pt x="44008" y="268"/>
                  </a:lnTo>
                  <a:lnTo>
                    <a:pt x="44897" y="379"/>
                  </a:lnTo>
                  <a:lnTo>
                    <a:pt x="45786" y="512"/>
                  </a:lnTo>
                  <a:lnTo>
                    <a:pt x="46675" y="645"/>
                  </a:lnTo>
                  <a:lnTo>
                    <a:pt x="46675" y="645"/>
                  </a:lnTo>
                  <a:lnTo>
                    <a:pt x="47409" y="801"/>
                  </a:lnTo>
                  <a:lnTo>
                    <a:pt x="48142" y="957"/>
                  </a:lnTo>
                  <a:lnTo>
                    <a:pt x="48876" y="1134"/>
                  </a:lnTo>
                  <a:lnTo>
                    <a:pt x="49587" y="1312"/>
                  </a:lnTo>
                  <a:lnTo>
                    <a:pt x="50298" y="1512"/>
                  </a:lnTo>
                  <a:lnTo>
                    <a:pt x="51009" y="1712"/>
                  </a:lnTo>
                  <a:lnTo>
                    <a:pt x="51721" y="1935"/>
                  </a:lnTo>
                  <a:lnTo>
                    <a:pt x="52432" y="2179"/>
                  </a:lnTo>
                  <a:lnTo>
                    <a:pt x="53121" y="2424"/>
                  </a:lnTo>
                  <a:lnTo>
                    <a:pt x="53832" y="2690"/>
                  </a:lnTo>
                  <a:lnTo>
                    <a:pt x="54499" y="2957"/>
                  </a:lnTo>
                  <a:lnTo>
                    <a:pt x="55188" y="3246"/>
                  </a:lnTo>
                  <a:lnTo>
                    <a:pt x="55877" y="3535"/>
                  </a:lnTo>
                  <a:lnTo>
                    <a:pt x="56544" y="3868"/>
                  </a:lnTo>
                  <a:lnTo>
                    <a:pt x="57210" y="4179"/>
                  </a:lnTo>
                  <a:lnTo>
                    <a:pt x="57855" y="4513"/>
                  </a:lnTo>
                  <a:lnTo>
                    <a:pt x="58500" y="4868"/>
                  </a:lnTo>
                  <a:lnTo>
                    <a:pt x="59144" y="5224"/>
                  </a:lnTo>
                  <a:lnTo>
                    <a:pt x="59789" y="5602"/>
                  </a:lnTo>
                  <a:lnTo>
                    <a:pt x="60411" y="6002"/>
                  </a:lnTo>
                  <a:lnTo>
                    <a:pt x="61056" y="6402"/>
                  </a:lnTo>
                  <a:lnTo>
                    <a:pt x="61656" y="6802"/>
                  </a:lnTo>
                  <a:lnTo>
                    <a:pt x="62278" y="7224"/>
                  </a:lnTo>
                  <a:lnTo>
                    <a:pt x="62878" y="7669"/>
                  </a:lnTo>
                  <a:lnTo>
                    <a:pt x="63478" y="8113"/>
                  </a:lnTo>
                  <a:lnTo>
                    <a:pt x="64056" y="8580"/>
                  </a:lnTo>
                  <a:lnTo>
                    <a:pt x="64634" y="9047"/>
                  </a:lnTo>
                  <a:lnTo>
                    <a:pt x="65212" y="9514"/>
                  </a:lnTo>
                  <a:lnTo>
                    <a:pt x="65768" y="10025"/>
                  </a:lnTo>
                  <a:lnTo>
                    <a:pt x="66323" y="10514"/>
                  </a:lnTo>
                  <a:lnTo>
                    <a:pt x="66879" y="11047"/>
                  </a:lnTo>
                  <a:lnTo>
                    <a:pt x="67412" y="11559"/>
                  </a:lnTo>
                  <a:lnTo>
                    <a:pt x="67412" y="11559"/>
                  </a:lnTo>
                  <a:lnTo>
                    <a:pt x="68101" y="12270"/>
                  </a:lnTo>
                  <a:lnTo>
                    <a:pt x="68768" y="13003"/>
                  </a:lnTo>
                  <a:lnTo>
                    <a:pt x="69413" y="13737"/>
                  </a:lnTo>
                  <a:lnTo>
                    <a:pt x="70035" y="14470"/>
                  </a:lnTo>
                  <a:lnTo>
                    <a:pt x="70657" y="15226"/>
                  </a:lnTo>
                  <a:lnTo>
                    <a:pt x="71235" y="16004"/>
                  </a:lnTo>
                  <a:lnTo>
                    <a:pt x="71813" y="16804"/>
                  </a:lnTo>
                  <a:lnTo>
                    <a:pt x="72369" y="17604"/>
                  </a:lnTo>
                  <a:lnTo>
                    <a:pt x="72880" y="18404"/>
                  </a:lnTo>
                  <a:lnTo>
                    <a:pt x="73391" y="19227"/>
                  </a:lnTo>
                  <a:lnTo>
                    <a:pt x="73880" y="20049"/>
                  </a:lnTo>
                  <a:lnTo>
                    <a:pt x="74347" y="20894"/>
                  </a:lnTo>
                  <a:lnTo>
                    <a:pt x="74791" y="21760"/>
                  </a:lnTo>
                  <a:lnTo>
                    <a:pt x="75214" y="22605"/>
                  </a:lnTo>
                  <a:lnTo>
                    <a:pt x="75614" y="23494"/>
                  </a:lnTo>
                  <a:lnTo>
                    <a:pt x="75992" y="24361"/>
                  </a:lnTo>
                  <a:lnTo>
                    <a:pt x="76347" y="25272"/>
                  </a:lnTo>
                  <a:lnTo>
                    <a:pt x="76681" y="26161"/>
                  </a:lnTo>
                  <a:lnTo>
                    <a:pt x="76992" y="27073"/>
                  </a:lnTo>
                  <a:lnTo>
                    <a:pt x="77281" y="27984"/>
                  </a:lnTo>
                  <a:lnTo>
                    <a:pt x="77547" y="28917"/>
                  </a:lnTo>
                  <a:lnTo>
                    <a:pt x="77792" y="29851"/>
                  </a:lnTo>
                  <a:lnTo>
                    <a:pt x="78014" y="30784"/>
                  </a:lnTo>
                  <a:lnTo>
                    <a:pt x="78214" y="31718"/>
                  </a:lnTo>
                  <a:lnTo>
                    <a:pt x="78392" y="32674"/>
                  </a:lnTo>
                  <a:lnTo>
                    <a:pt x="78548" y="33629"/>
                  </a:lnTo>
                  <a:lnTo>
                    <a:pt x="78681" y="34607"/>
                  </a:lnTo>
                  <a:lnTo>
                    <a:pt x="78792" y="35563"/>
                  </a:lnTo>
                  <a:lnTo>
                    <a:pt x="78859" y="36541"/>
                  </a:lnTo>
                  <a:lnTo>
                    <a:pt x="78926" y="37519"/>
                  </a:lnTo>
                  <a:lnTo>
                    <a:pt x="78970" y="38497"/>
                  </a:lnTo>
                  <a:lnTo>
                    <a:pt x="78970" y="39497"/>
                  </a:lnTo>
                  <a:lnTo>
                    <a:pt x="78970" y="82283"/>
                  </a:lnTo>
                  <a:lnTo>
                    <a:pt x="78970" y="82283"/>
                  </a:lnTo>
                  <a:lnTo>
                    <a:pt x="78970" y="82527"/>
                  </a:lnTo>
                  <a:lnTo>
                    <a:pt x="78926" y="82750"/>
                  </a:lnTo>
                  <a:lnTo>
                    <a:pt x="78859" y="82972"/>
                  </a:lnTo>
                  <a:lnTo>
                    <a:pt x="78792" y="83194"/>
                  </a:lnTo>
                  <a:lnTo>
                    <a:pt x="78681" y="83416"/>
                  </a:lnTo>
                  <a:lnTo>
                    <a:pt x="78570" y="83616"/>
                  </a:lnTo>
                  <a:lnTo>
                    <a:pt x="78437" y="83794"/>
                  </a:lnTo>
                  <a:lnTo>
                    <a:pt x="78281" y="83950"/>
                  </a:lnTo>
                  <a:lnTo>
                    <a:pt x="78103" y="84105"/>
                  </a:lnTo>
                  <a:lnTo>
                    <a:pt x="77925" y="84261"/>
                  </a:lnTo>
                  <a:lnTo>
                    <a:pt x="77725" y="84372"/>
                  </a:lnTo>
                  <a:lnTo>
                    <a:pt x="77525" y="84461"/>
                  </a:lnTo>
                  <a:lnTo>
                    <a:pt x="77303" y="84550"/>
                  </a:lnTo>
                  <a:lnTo>
                    <a:pt x="77081" y="84617"/>
                  </a:lnTo>
                  <a:lnTo>
                    <a:pt x="76836" y="84639"/>
                  </a:lnTo>
                  <a:lnTo>
                    <a:pt x="76592" y="84661"/>
                  </a:lnTo>
                  <a:lnTo>
                    <a:pt x="2378" y="846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extrusionOk="0">
                  <a:moveTo>
                    <a:pt x="37118" y="0"/>
                  </a:moveTo>
                  <a:lnTo>
                    <a:pt x="36296" y="22"/>
                  </a:lnTo>
                  <a:lnTo>
                    <a:pt x="35496" y="45"/>
                  </a:lnTo>
                  <a:lnTo>
                    <a:pt x="34673" y="89"/>
                  </a:lnTo>
                  <a:lnTo>
                    <a:pt x="33873" y="156"/>
                  </a:lnTo>
                  <a:lnTo>
                    <a:pt x="33073" y="222"/>
                  </a:lnTo>
                  <a:lnTo>
                    <a:pt x="32273" y="311"/>
                  </a:lnTo>
                  <a:lnTo>
                    <a:pt x="31495" y="422"/>
                  </a:lnTo>
                  <a:lnTo>
                    <a:pt x="30717" y="556"/>
                  </a:lnTo>
                  <a:lnTo>
                    <a:pt x="29939" y="711"/>
                  </a:lnTo>
                  <a:lnTo>
                    <a:pt x="29161" y="867"/>
                  </a:lnTo>
                  <a:lnTo>
                    <a:pt x="28383" y="1045"/>
                  </a:lnTo>
                  <a:lnTo>
                    <a:pt x="27627" y="1223"/>
                  </a:lnTo>
                  <a:lnTo>
                    <a:pt x="26872" y="1445"/>
                  </a:lnTo>
                  <a:lnTo>
                    <a:pt x="26138" y="1667"/>
                  </a:lnTo>
                  <a:lnTo>
                    <a:pt x="25383" y="1889"/>
                  </a:lnTo>
                  <a:lnTo>
                    <a:pt x="24649" y="2156"/>
                  </a:lnTo>
                  <a:lnTo>
                    <a:pt x="23560" y="2556"/>
                  </a:lnTo>
                  <a:lnTo>
                    <a:pt x="22493" y="3001"/>
                  </a:lnTo>
                  <a:lnTo>
                    <a:pt x="21449" y="3467"/>
                  </a:lnTo>
                  <a:lnTo>
                    <a:pt x="20404" y="3979"/>
                  </a:lnTo>
                  <a:lnTo>
                    <a:pt x="19381" y="4512"/>
                  </a:lnTo>
                  <a:lnTo>
                    <a:pt x="18404" y="5068"/>
                  </a:lnTo>
                  <a:lnTo>
                    <a:pt x="17403" y="5668"/>
                  </a:lnTo>
                  <a:lnTo>
                    <a:pt x="16448" y="6290"/>
                  </a:lnTo>
                  <a:lnTo>
                    <a:pt x="15670" y="6824"/>
                  </a:lnTo>
                  <a:lnTo>
                    <a:pt x="15492" y="6957"/>
                  </a:lnTo>
                  <a:lnTo>
                    <a:pt x="15336" y="7068"/>
                  </a:lnTo>
                  <a:lnTo>
                    <a:pt x="14758" y="7490"/>
                  </a:lnTo>
                  <a:lnTo>
                    <a:pt x="14203" y="7935"/>
                  </a:lnTo>
                  <a:lnTo>
                    <a:pt x="13625" y="8379"/>
                  </a:lnTo>
                  <a:lnTo>
                    <a:pt x="13091" y="8846"/>
                  </a:lnTo>
                  <a:lnTo>
                    <a:pt x="12536" y="9313"/>
                  </a:lnTo>
                  <a:lnTo>
                    <a:pt x="12002" y="9802"/>
                  </a:lnTo>
                  <a:lnTo>
                    <a:pt x="11469" y="10313"/>
                  </a:lnTo>
                  <a:lnTo>
                    <a:pt x="10935" y="10802"/>
                  </a:lnTo>
                  <a:lnTo>
                    <a:pt x="10424" y="11336"/>
                  </a:lnTo>
                  <a:lnTo>
                    <a:pt x="9935" y="11869"/>
                  </a:lnTo>
                  <a:lnTo>
                    <a:pt x="9446" y="12402"/>
                  </a:lnTo>
                  <a:lnTo>
                    <a:pt x="8957" y="12958"/>
                  </a:lnTo>
                  <a:lnTo>
                    <a:pt x="8491" y="13514"/>
                  </a:lnTo>
                  <a:lnTo>
                    <a:pt x="8024" y="14069"/>
                  </a:lnTo>
                  <a:lnTo>
                    <a:pt x="7579" y="14647"/>
                  </a:lnTo>
                  <a:lnTo>
                    <a:pt x="7135" y="15225"/>
                  </a:lnTo>
                  <a:lnTo>
                    <a:pt x="6712" y="15825"/>
                  </a:lnTo>
                  <a:lnTo>
                    <a:pt x="6312" y="16425"/>
                  </a:lnTo>
                  <a:lnTo>
                    <a:pt x="5890" y="17048"/>
                  </a:lnTo>
                  <a:lnTo>
                    <a:pt x="5512" y="17670"/>
                  </a:lnTo>
                  <a:lnTo>
                    <a:pt x="5290" y="18026"/>
                  </a:lnTo>
                  <a:lnTo>
                    <a:pt x="4868" y="18737"/>
                  </a:lnTo>
                  <a:lnTo>
                    <a:pt x="4468" y="19448"/>
                  </a:lnTo>
                  <a:lnTo>
                    <a:pt x="4090" y="20182"/>
                  </a:lnTo>
                  <a:lnTo>
                    <a:pt x="3712" y="20915"/>
                  </a:lnTo>
                  <a:lnTo>
                    <a:pt x="3379" y="21671"/>
                  </a:lnTo>
                  <a:lnTo>
                    <a:pt x="3023" y="22426"/>
                  </a:lnTo>
                  <a:lnTo>
                    <a:pt x="2712" y="23182"/>
                  </a:lnTo>
                  <a:lnTo>
                    <a:pt x="2423" y="23960"/>
                  </a:lnTo>
                  <a:lnTo>
                    <a:pt x="2245" y="24382"/>
                  </a:lnTo>
                  <a:lnTo>
                    <a:pt x="1800" y="25716"/>
                  </a:lnTo>
                  <a:lnTo>
                    <a:pt x="1578" y="26383"/>
                  </a:lnTo>
                  <a:lnTo>
                    <a:pt x="1400" y="27050"/>
                  </a:lnTo>
                  <a:lnTo>
                    <a:pt x="1067" y="28250"/>
                  </a:lnTo>
                  <a:lnTo>
                    <a:pt x="800" y="29472"/>
                  </a:lnTo>
                  <a:lnTo>
                    <a:pt x="556" y="30717"/>
                  </a:lnTo>
                  <a:lnTo>
                    <a:pt x="356" y="31962"/>
                  </a:lnTo>
                  <a:lnTo>
                    <a:pt x="200" y="33228"/>
                  </a:lnTo>
                  <a:lnTo>
                    <a:pt x="89" y="34518"/>
                  </a:lnTo>
                  <a:lnTo>
                    <a:pt x="22" y="35807"/>
                  </a:lnTo>
                  <a:lnTo>
                    <a:pt x="0" y="37118"/>
                  </a:lnTo>
                  <a:lnTo>
                    <a:pt x="0" y="79904"/>
                  </a:lnTo>
                  <a:lnTo>
                    <a:pt x="74236" y="79904"/>
                  </a:lnTo>
                  <a:lnTo>
                    <a:pt x="74236" y="37118"/>
                  </a:lnTo>
                  <a:lnTo>
                    <a:pt x="74214" y="36162"/>
                  </a:lnTo>
                  <a:lnTo>
                    <a:pt x="74169" y="35207"/>
                  </a:lnTo>
                  <a:lnTo>
                    <a:pt x="74125" y="34251"/>
                  </a:lnTo>
                  <a:lnTo>
                    <a:pt x="74036" y="33317"/>
                  </a:lnTo>
                  <a:lnTo>
                    <a:pt x="73925" y="32384"/>
                  </a:lnTo>
                  <a:lnTo>
                    <a:pt x="73791" y="31450"/>
                  </a:lnTo>
                  <a:lnTo>
                    <a:pt x="73636" y="30539"/>
                  </a:lnTo>
                  <a:lnTo>
                    <a:pt x="73480" y="29628"/>
                  </a:lnTo>
                  <a:lnTo>
                    <a:pt x="73280" y="28739"/>
                  </a:lnTo>
                  <a:lnTo>
                    <a:pt x="73058" y="27827"/>
                  </a:lnTo>
                  <a:lnTo>
                    <a:pt x="72813" y="26961"/>
                  </a:lnTo>
                  <a:lnTo>
                    <a:pt x="72547" y="26072"/>
                  </a:lnTo>
                  <a:lnTo>
                    <a:pt x="72280" y="25205"/>
                  </a:lnTo>
                  <a:lnTo>
                    <a:pt x="71969" y="24360"/>
                  </a:lnTo>
                  <a:lnTo>
                    <a:pt x="71658" y="23516"/>
                  </a:lnTo>
                  <a:lnTo>
                    <a:pt x="71302" y="22671"/>
                  </a:lnTo>
                  <a:lnTo>
                    <a:pt x="70946" y="21849"/>
                  </a:lnTo>
                  <a:lnTo>
                    <a:pt x="70569" y="21026"/>
                  </a:lnTo>
                  <a:lnTo>
                    <a:pt x="70168" y="20226"/>
                  </a:lnTo>
                  <a:lnTo>
                    <a:pt x="69746" y="19426"/>
                  </a:lnTo>
                  <a:lnTo>
                    <a:pt x="69302" y="18648"/>
                  </a:lnTo>
                  <a:lnTo>
                    <a:pt x="68857" y="17870"/>
                  </a:lnTo>
                  <a:lnTo>
                    <a:pt x="68368" y="17114"/>
                  </a:lnTo>
                  <a:lnTo>
                    <a:pt x="67879" y="16359"/>
                  </a:lnTo>
                  <a:lnTo>
                    <a:pt x="67368" y="15625"/>
                  </a:lnTo>
                  <a:lnTo>
                    <a:pt x="66857" y="14914"/>
                  </a:lnTo>
                  <a:lnTo>
                    <a:pt x="66301" y="14203"/>
                  </a:lnTo>
                  <a:lnTo>
                    <a:pt x="65745" y="13514"/>
                  </a:lnTo>
                  <a:lnTo>
                    <a:pt x="65168" y="12825"/>
                  </a:lnTo>
                  <a:lnTo>
                    <a:pt x="64590" y="12158"/>
                  </a:lnTo>
                  <a:lnTo>
                    <a:pt x="63990" y="11513"/>
                  </a:lnTo>
                  <a:lnTo>
                    <a:pt x="63367" y="10869"/>
                  </a:lnTo>
                  <a:lnTo>
                    <a:pt x="62367" y="9913"/>
                  </a:lnTo>
                  <a:lnTo>
                    <a:pt x="61345" y="9002"/>
                  </a:lnTo>
                  <a:lnTo>
                    <a:pt x="60278" y="8113"/>
                  </a:lnTo>
                  <a:lnTo>
                    <a:pt x="59189" y="7268"/>
                  </a:lnTo>
                  <a:lnTo>
                    <a:pt x="58055" y="6468"/>
                  </a:lnTo>
                  <a:lnTo>
                    <a:pt x="56899" y="5712"/>
                  </a:lnTo>
                  <a:lnTo>
                    <a:pt x="55699" y="5001"/>
                  </a:lnTo>
                  <a:lnTo>
                    <a:pt x="54499" y="4312"/>
                  </a:lnTo>
                  <a:lnTo>
                    <a:pt x="53254" y="3690"/>
                  </a:lnTo>
                  <a:lnTo>
                    <a:pt x="51987" y="3112"/>
                  </a:lnTo>
                  <a:lnTo>
                    <a:pt x="51343" y="2823"/>
                  </a:lnTo>
                  <a:lnTo>
                    <a:pt x="50676" y="2556"/>
                  </a:lnTo>
                  <a:lnTo>
                    <a:pt x="50031" y="2312"/>
                  </a:lnTo>
                  <a:lnTo>
                    <a:pt x="49365" y="2067"/>
                  </a:lnTo>
                  <a:lnTo>
                    <a:pt x="48698" y="1845"/>
                  </a:lnTo>
                  <a:lnTo>
                    <a:pt x="48031" y="1645"/>
                  </a:lnTo>
                  <a:lnTo>
                    <a:pt x="47342" y="1445"/>
                  </a:lnTo>
                  <a:lnTo>
                    <a:pt x="46653" y="1245"/>
                  </a:lnTo>
                  <a:lnTo>
                    <a:pt x="45964" y="1067"/>
                  </a:lnTo>
                  <a:lnTo>
                    <a:pt x="45275" y="911"/>
                  </a:lnTo>
                  <a:lnTo>
                    <a:pt x="44586" y="756"/>
                  </a:lnTo>
                  <a:lnTo>
                    <a:pt x="43875" y="622"/>
                  </a:lnTo>
                  <a:lnTo>
                    <a:pt x="43052" y="467"/>
                  </a:lnTo>
                  <a:lnTo>
                    <a:pt x="42208" y="356"/>
                  </a:lnTo>
                  <a:lnTo>
                    <a:pt x="41385" y="245"/>
                  </a:lnTo>
                  <a:lnTo>
                    <a:pt x="40541" y="156"/>
                  </a:lnTo>
                  <a:lnTo>
                    <a:pt x="39696" y="89"/>
                  </a:lnTo>
                  <a:lnTo>
                    <a:pt x="38829" y="45"/>
                  </a:lnTo>
                  <a:lnTo>
                    <a:pt x="37985" y="22"/>
                  </a:lnTo>
                  <a:lnTo>
                    <a:pt x="37118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fill="none" extrusionOk="0">
                  <a:moveTo>
                    <a:pt x="74236" y="37118"/>
                  </a:moveTo>
                  <a:lnTo>
                    <a:pt x="74236" y="79904"/>
                  </a:lnTo>
                  <a:lnTo>
                    <a:pt x="0" y="79904"/>
                  </a:lnTo>
                  <a:lnTo>
                    <a:pt x="0" y="37118"/>
                  </a:lnTo>
                  <a:lnTo>
                    <a:pt x="0" y="37118"/>
                  </a:lnTo>
                  <a:lnTo>
                    <a:pt x="22" y="35807"/>
                  </a:lnTo>
                  <a:lnTo>
                    <a:pt x="89" y="34518"/>
                  </a:lnTo>
                  <a:lnTo>
                    <a:pt x="200" y="33228"/>
                  </a:lnTo>
                  <a:lnTo>
                    <a:pt x="356" y="31962"/>
                  </a:lnTo>
                  <a:lnTo>
                    <a:pt x="556" y="30717"/>
                  </a:lnTo>
                  <a:lnTo>
                    <a:pt x="800" y="29472"/>
                  </a:lnTo>
                  <a:lnTo>
                    <a:pt x="1067" y="28250"/>
                  </a:lnTo>
                  <a:lnTo>
                    <a:pt x="1400" y="27050"/>
                  </a:lnTo>
                  <a:lnTo>
                    <a:pt x="1400" y="27050"/>
                  </a:lnTo>
                  <a:lnTo>
                    <a:pt x="1578" y="26383"/>
                  </a:lnTo>
                  <a:lnTo>
                    <a:pt x="1800" y="25716"/>
                  </a:lnTo>
                  <a:lnTo>
                    <a:pt x="2245" y="24382"/>
                  </a:lnTo>
                  <a:lnTo>
                    <a:pt x="2245" y="24382"/>
                  </a:lnTo>
                  <a:lnTo>
                    <a:pt x="2423" y="23960"/>
                  </a:lnTo>
                  <a:lnTo>
                    <a:pt x="2423" y="23960"/>
                  </a:lnTo>
                  <a:lnTo>
                    <a:pt x="2712" y="23182"/>
                  </a:lnTo>
                  <a:lnTo>
                    <a:pt x="3023" y="22426"/>
                  </a:lnTo>
                  <a:lnTo>
                    <a:pt x="3379" y="21671"/>
                  </a:lnTo>
                  <a:lnTo>
                    <a:pt x="3712" y="20915"/>
                  </a:lnTo>
                  <a:lnTo>
                    <a:pt x="4090" y="20182"/>
                  </a:lnTo>
                  <a:lnTo>
                    <a:pt x="4468" y="19448"/>
                  </a:lnTo>
                  <a:lnTo>
                    <a:pt x="4868" y="18737"/>
                  </a:lnTo>
                  <a:lnTo>
                    <a:pt x="5290" y="18026"/>
                  </a:lnTo>
                  <a:lnTo>
                    <a:pt x="5290" y="18026"/>
                  </a:lnTo>
                  <a:lnTo>
                    <a:pt x="5512" y="17670"/>
                  </a:lnTo>
                  <a:lnTo>
                    <a:pt x="5512" y="17670"/>
                  </a:lnTo>
                  <a:lnTo>
                    <a:pt x="5890" y="17048"/>
                  </a:lnTo>
                  <a:lnTo>
                    <a:pt x="6312" y="16425"/>
                  </a:lnTo>
                  <a:lnTo>
                    <a:pt x="6712" y="15825"/>
                  </a:lnTo>
                  <a:lnTo>
                    <a:pt x="7135" y="15225"/>
                  </a:lnTo>
                  <a:lnTo>
                    <a:pt x="7579" y="14647"/>
                  </a:lnTo>
                  <a:lnTo>
                    <a:pt x="8024" y="14069"/>
                  </a:lnTo>
                  <a:lnTo>
                    <a:pt x="8491" y="13514"/>
                  </a:lnTo>
                  <a:lnTo>
                    <a:pt x="8957" y="12958"/>
                  </a:lnTo>
                  <a:lnTo>
                    <a:pt x="9446" y="12402"/>
                  </a:lnTo>
                  <a:lnTo>
                    <a:pt x="9935" y="11869"/>
                  </a:lnTo>
                  <a:lnTo>
                    <a:pt x="10424" y="11336"/>
                  </a:lnTo>
                  <a:lnTo>
                    <a:pt x="10935" y="10802"/>
                  </a:lnTo>
                  <a:lnTo>
                    <a:pt x="11469" y="10313"/>
                  </a:lnTo>
                  <a:lnTo>
                    <a:pt x="12002" y="9802"/>
                  </a:lnTo>
                  <a:lnTo>
                    <a:pt x="12536" y="9313"/>
                  </a:lnTo>
                  <a:lnTo>
                    <a:pt x="13091" y="8846"/>
                  </a:lnTo>
                  <a:lnTo>
                    <a:pt x="13091" y="8846"/>
                  </a:lnTo>
                  <a:lnTo>
                    <a:pt x="13625" y="8379"/>
                  </a:lnTo>
                  <a:lnTo>
                    <a:pt x="14203" y="7935"/>
                  </a:lnTo>
                  <a:lnTo>
                    <a:pt x="14758" y="7490"/>
                  </a:lnTo>
                  <a:lnTo>
                    <a:pt x="15336" y="7068"/>
                  </a:lnTo>
                  <a:lnTo>
                    <a:pt x="15336" y="7068"/>
                  </a:lnTo>
                  <a:lnTo>
                    <a:pt x="15492" y="6957"/>
                  </a:lnTo>
                  <a:lnTo>
                    <a:pt x="15492" y="6957"/>
                  </a:lnTo>
                  <a:lnTo>
                    <a:pt x="15670" y="6824"/>
                  </a:lnTo>
                  <a:lnTo>
                    <a:pt x="15670" y="6824"/>
                  </a:lnTo>
                  <a:lnTo>
                    <a:pt x="16448" y="6290"/>
                  </a:lnTo>
                  <a:lnTo>
                    <a:pt x="16448" y="6290"/>
                  </a:lnTo>
                  <a:lnTo>
                    <a:pt x="17403" y="5668"/>
                  </a:lnTo>
                  <a:lnTo>
                    <a:pt x="18404" y="5068"/>
                  </a:lnTo>
                  <a:lnTo>
                    <a:pt x="19381" y="4512"/>
                  </a:lnTo>
                  <a:lnTo>
                    <a:pt x="20404" y="3979"/>
                  </a:lnTo>
                  <a:lnTo>
                    <a:pt x="21449" y="3467"/>
                  </a:lnTo>
                  <a:lnTo>
                    <a:pt x="22493" y="3001"/>
                  </a:lnTo>
                  <a:lnTo>
                    <a:pt x="23560" y="2556"/>
                  </a:lnTo>
                  <a:lnTo>
                    <a:pt x="24649" y="2156"/>
                  </a:lnTo>
                  <a:lnTo>
                    <a:pt x="24649" y="2156"/>
                  </a:lnTo>
                  <a:lnTo>
                    <a:pt x="25383" y="1889"/>
                  </a:lnTo>
                  <a:lnTo>
                    <a:pt x="26138" y="1667"/>
                  </a:lnTo>
                  <a:lnTo>
                    <a:pt x="26872" y="1445"/>
                  </a:lnTo>
                  <a:lnTo>
                    <a:pt x="27627" y="1223"/>
                  </a:lnTo>
                  <a:lnTo>
                    <a:pt x="28383" y="1045"/>
                  </a:lnTo>
                  <a:lnTo>
                    <a:pt x="29161" y="867"/>
                  </a:lnTo>
                  <a:lnTo>
                    <a:pt x="29939" y="711"/>
                  </a:lnTo>
                  <a:lnTo>
                    <a:pt x="30717" y="556"/>
                  </a:lnTo>
                  <a:lnTo>
                    <a:pt x="31495" y="422"/>
                  </a:lnTo>
                  <a:lnTo>
                    <a:pt x="32273" y="311"/>
                  </a:lnTo>
                  <a:lnTo>
                    <a:pt x="33073" y="222"/>
                  </a:lnTo>
                  <a:lnTo>
                    <a:pt x="33873" y="156"/>
                  </a:lnTo>
                  <a:lnTo>
                    <a:pt x="34673" y="89"/>
                  </a:lnTo>
                  <a:lnTo>
                    <a:pt x="35496" y="45"/>
                  </a:lnTo>
                  <a:lnTo>
                    <a:pt x="36296" y="22"/>
                  </a:lnTo>
                  <a:lnTo>
                    <a:pt x="37118" y="0"/>
                  </a:lnTo>
                  <a:lnTo>
                    <a:pt x="37118" y="0"/>
                  </a:lnTo>
                  <a:lnTo>
                    <a:pt x="37985" y="22"/>
                  </a:lnTo>
                  <a:lnTo>
                    <a:pt x="38829" y="45"/>
                  </a:lnTo>
                  <a:lnTo>
                    <a:pt x="39696" y="89"/>
                  </a:lnTo>
                  <a:lnTo>
                    <a:pt x="40541" y="156"/>
                  </a:lnTo>
                  <a:lnTo>
                    <a:pt x="41385" y="245"/>
                  </a:lnTo>
                  <a:lnTo>
                    <a:pt x="42208" y="356"/>
                  </a:lnTo>
                  <a:lnTo>
                    <a:pt x="43052" y="467"/>
                  </a:lnTo>
                  <a:lnTo>
                    <a:pt x="43875" y="622"/>
                  </a:lnTo>
                  <a:lnTo>
                    <a:pt x="43875" y="622"/>
                  </a:lnTo>
                  <a:lnTo>
                    <a:pt x="44586" y="756"/>
                  </a:lnTo>
                  <a:lnTo>
                    <a:pt x="45275" y="911"/>
                  </a:lnTo>
                  <a:lnTo>
                    <a:pt x="45964" y="1067"/>
                  </a:lnTo>
                  <a:lnTo>
                    <a:pt x="46653" y="1245"/>
                  </a:lnTo>
                  <a:lnTo>
                    <a:pt x="47342" y="1445"/>
                  </a:lnTo>
                  <a:lnTo>
                    <a:pt x="48031" y="1645"/>
                  </a:lnTo>
                  <a:lnTo>
                    <a:pt x="48698" y="1845"/>
                  </a:lnTo>
                  <a:lnTo>
                    <a:pt x="49365" y="2067"/>
                  </a:lnTo>
                  <a:lnTo>
                    <a:pt x="50031" y="2312"/>
                  </a:lnTo>
                  <a:lnTo>
                    <a:pt x="50676" y="2556"/>
                  </a:lnTo>
                  <a:lnTo>
                    <a:pt x="51343" y="2823"/>
                  </a:lnTo>
                  <a:lnTo>
                    <a:pt x="51987" y="3112"/>
                  </a:lnTo>
                  <a:lnTo>
                    <a:pt x="53254" y="3690"/>
                  </a:lnTo>
                  <a:lnTo>
                    <a:pt x="54499" y="4312"/>
                  </a:lnTo>
                  <a:lnTo>
                    <a:pt x="55699" y="5001"/>
                  </a:lnTo>
                  <a:lnTo>
                    <a:pt x="56899" y="5712"/>
                  </a:lnTo>
                  <a:lnTo>
                    <a:pt x="58055" y="6468"/>
                  </a:lnTo>
                  <a:lnTo>
                    <a:pt x="59189" y="7268"/>
                  </a:lnTo>
                  <a:lnTo>
                    <a:pt x="60278" y="8113"/>
                  </a:lnTo>
                  <a:lnTo>
                    <a:pt x="61345" y="9002"/>
                  </a:lnTo>
                  <a:lnTo>
                    <a:pt x="62367" y="9913"/>
                  </a:lnTo>
                  <a:lnTo>
                    <a:pt x="63367" y="10869"/>
                  </a:lnTo>
                  <a:lnTo>
                    <a:pt x="63367" y="10869"/>
                  </a:lnTo>
                  <a:lnTo>
                    <a:pt x="63990" y="11513"/>
                  </a:lnTo>
                  <a:lnTo>
                    <a:pt x="64590" y="12158"/>
                  </a:lnTo>
                  <a:lnTo>
                    <a:pt x="65168" y="12825"/>
                  </a:lnTo>
                  <a:lnTo>
                    <a:pt x="65745" y="13514"/>
                  </a:lnTo>
                  <a:lnTo>
                    <a:pt x="66301" y="14203"/>
                  </a:lnTo>
                  <a:lnTo>
                    <a:pt x="66857" y="14914"/>
                  </a:lnTo>
                  <a:lnTo>
                    <a:pt x="67368" y="15625"/>
                  </a:lnTo>
                  <a:lnTo>
                    <a:pt x="67879" y="16359"/>
                  </a:lnTo>
                  <a:lnTo>
                    <a:pt x="68368" y="17114"/>
                  </a:lnTo>
                  <a:lnTo>
                    <a:pt x="68857" y="17870"/>
                  </a:lnTo>
                  <a:lnTo>
                    <a:pt x="69302" y="18648"/>
                  </a:lnTo>
                  <a:lnTo>
                    <a:pt x="69746" y="19426"/>
                  </a:lnTo>
                  <a:lnTo>
                    <a:pt x="70168" y="20226"/>
                  </a:lnTo>
                  <a:lnTo>
                    <a:pt x="70569" y="21026"/>
                  </a:lnTo>
                  <a:lnTo>
                    <a:pt x="70946" y="21849"/>
                  </a:lnTo>
                  <a:lnTo>
                    <a:pt x="71302" y="22671"/>
                  </a:lnTo>
                  <a:lnTo>
                    <a:pt x="71658" y="23516"/>
                  </a:lnTo>
                  <a:lnTo>
                    <a:pt x="71969" y="24360"/>
                  </a:lnTo>
                  <a:lnTo>
                    <a:pt x="72280" y="25205"/>
                  </a:lnTo>
                  <a:lnTo>
                    <a:pt x="72547" y="26072"/>
                  </a:lnTo>
                  <a:lnTo>
                    <a:pt x="72813" y="26961"/>
                  </a:lnTo>
                  <a:lnTo>
                    <a:pt x="73058" y="27827"/>
                  </a:lnTo>
                  <a:lnTo>
                    <a:pt x="73280" y="28739"/>
                  </a:lnTo>
                  <a:lnTo>
                    <a:pt x="73480" y="29628"/>
                  </a:lnTo>
                  <a:lnTo>
                    <a:pt x="73636" y="30539"/>
                  </a:lnTo>
                  <a:lnTo>
                    <a:pt x="73791" y="31450"/>
                  </a:lnTo>
                  <a:lnTo>
                    <a:pt x="73925" y="32384"/>
                  </a:lnTo>
                  <a:lnTo>
                    <a:pt x="74036" y="33317"/>
                  </a:lnTo>
                  <a:lnTo>
                    <a:pt x="74125" y="34251"/>
                  </a:lnTo>
                  <a:lnTo>
                    <a:pt x="74169" y="35207"/>
                  </a:lnTo>
                  <a:lnTo>
                    <a:pt x="74214" y="36162"/>
                  </a:lnTo>
                  <a:lnTo>
                    <a:pt x="74236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2"/>
            <p:cNvSpPr/>
            <p:nvPr/>
          </p:nvSpPr>
          <p:spPr>
            <a:xfrm>
              <a:off x="-4687794" y="1732797"/>
              <a:ext cx="330780" cy="216925"/>
            </a:xfrm>
            <a:custGeom>
              <a:avLst/>
              <a:gdLst/>
              <a:ahLst/>
              <a:cxnLst/>
              <a:rect l="l" t="t" r="r" b="b"/>
              <a:pathLst>
                <a:path w="17760" h="11647" extrusionOk="0">
                  <a:moveTo>
                    <a:pt x="3357" y="0"/>
                  </a:moveTo>
                  <a:lnTo>
                    <a:pt x="2579" y="534"/>
                  </a:lnTo>
                  <a:lnTo>
                    <a:pt x="2401" y="667"/>
                  </a:lnTo>
                  <a:lnTo>
                    <a:pt x="2245" y="778"/>
                  </a:lnTo>
                  <a:lnTo>
                    <a:pt x="1667" y="1200"/>
                  </a:lnTo>
                  <a:lnTo>
                    <a:pt x="1112" y="1645"/>
                  </a:lnTo>
                  <a:lnTo>
                    <a:pt x="534" y="2089"/>
                  </a:lnTo>
                  <a:lnTo>
                    <a:pt x="0" y="2556"/>
                  </a:lnTo>
                  <a:lnTo>
                    <a:pt x="6891" y="9735"/>
                  </a:lnTo>
                  <a:lnTo>
                    <a:pt x="7513" y="10002"/>
                  </a:lnTo>
                  <a:lnTo>
                    <a:pt x="8224" y="10291"/>
                  </a:lnTo>
                  <a:lnTo>
                    <a:pt x="9113" y="10624"/>
                  </a:lnTo>
                  <a:lnTo>
                    <a:pt x="9313" y="10691"/>
                  </a:lnTo>
                  <a:lnTo>
                    <a:pt x="9513" y="10758"/>
                  </a:lnTo>
                  <a:lnTo>
                    <a:pt x="10136" y="10958"/>
                  </a:lnTo>
                  <a:lnTo>
                    <a:pt x="10780" y="11158"/>
                  </a:lnTo>
                  <a:lnTo>
                    <a:pt x="11469" y="11313"/>
                  </a:lnTo>
                  <a:lnTo>
                    <a:pt x="12158" y="11469"/>
                  </a:lnTo>
                  <a:lnTo>
                    <a:pt x="12847" y="11558"/>
                  </a:lnTo>
                  <a:lnTo>
                    <a:pt x="13514" y="11625"/>
                  </a:lnTo>
                  <a:lnTo>
                    <a:pt x="13847" y="11647"/>
                  </a:lnTo>
                  <a:lnTo>
                    <a:pt x="14492" y="11647"/>
                  </a:lnTo>
                  <a:lnTo>
                    <a:pt x="14803" y="11602"/>
                  </a:lnTo>
                  <a:lnTo>
                    <a:pt x="15248" y="11536"/>
                  </a:lnTo>
                  <a:lnTo>
                    <a:pt x="15670" y="11424"/>
                  </a:lnTo>
                  <a:lnTo>
                    <a:pt x="16026" y="11291"/>
                  </a:lnTo>
                  <a:lnTo>
                    <a:pt x="16359" y="11136"/>
                  </a:lnTo>
                  <a:lnTo>
                    <a:pt x="16626" y="10935"/>
                  </a:lnTo>
                  <a:lnTo>
                    <a:pt x="16870" y="10713"/>
                  </a:lnTo>
                  <a:lnTo>
                    <a:pt x="17092" y="10491"/>
                  </a:lnTo>
                  <a:lnTo>
                    <a:pt x="17270" y="10224"/>
                  </a:lnTo>
                  <a:lnTo>
                    <a:pt x="17426" y="9958"/>
                  </a:lnTo>
                  <a:lnTo>
                    <a:pt x="17537" y="9669"/>
                  </a:lnTo>
                  <a:lnTo>
                    <a:pt x="17626" y="9357"/>
                  </a:lnTo>
                  <a:lnTo>
                    <a:pt x="17693" y="9046"/>
                  </a:lnTo>
                  <a:lnTo>
                    <a:pt x="17737" y="8713"/>
                  </a:lnTo>
                  <a:lnTo>
                    <a:pt x="17759" y="8379"/>
                  </a:lnTo>
                  <a:lnTo>
                    <a:pt x="17759" y="8046"/>
                  </a:lnTo>
                  <a:lnTo>
                    <a:pt x="17737" y="7713"/>
                  </a:lnTo>
                  <a:lnTo>
                    <a:pt x="17715" y="7579"/>
                  </a:lnTo>
                  <a:lnTo>
                    <a:pt x="17670" y="7446"/>
                  </a:lnTo>
                  <a:lnTo>
                    <a:pt x="17581" y="7313"/>
                  </a:lnTo>
                  <a:lnTo>
                    <a:pt x="17493" y="7179"/>
                  </a:lnTo>
                  <a:lnTo>
                    <a:pt x="17359" y="7046"/>
                  </a:lnTo>
                  <a:lnTo>
                    <a:pt x="17226" y="6935"/>
                  </a:lnTo>
                  <a:lnTo>
                    <a:pt x="16892" y="6668"/>
                  </a:lnTo>
                  <a:lnTo>
                    <a:pt x="16470" y="6424"/>
                  </a:lnTo>
                  <a:lnTo>
                    <a:pt x="16026" y="6157"/>
                  </a:lnTo>
                  <a:lnTo>
                    <a:pt x="15537" y="5935"/>
                  </a:lnTo>
                  <a:lnTo>
                    <a:pt x="15025" y="5690"/>
                  </a:lnTo>
                  <a:lnTo>
                    <a:pt x="13981" y="5268"/>
                  </a:lnTo>
                  <a:lnTo>
                    <a:pt x="13003" y="4912"/>
                  </a:lnTo>
                  <a:lnTo>
                    <a:pt x="12180" y="4601"/>
                  </a:lnTo>
                  <a:lnTo>
                    <a:pt x="11647" y="4401"/>
                  </a:lnTo>
                  <a:lnTo>
                    <a:pt x="11469" y="4312"/>
                  </a:lnTo>
                  <a:lnTo>
                    <a:pt x="11269" y="4201"/>
                  </a:lnTo>
                  <a:lnTo>
                    <a:pt x="10825" y="3912"/>
                  </a:lnTo>
                  <a:lnTo>
                    <a:pt x="9758" y="3156"/>
                  </a:lnTo>
                  <a:lnTo>
                    <a:pt x="9158" y="2734"/>
                  </a:lnTo>
                  <a:lnTo>
                    <a:pt x="8513" y="2289"/>
                  </a:lnTo>
                  <a:lnTo>
                    <a:pt x="7824" y="1889"/>
                  </a:lnTo>
                  <a:lnTo>
                    <a:pt x="7468" y="1689"/>
                  </a:lnTo>
                  <a:lnTo>
                    <a:pt x="7091" y="1512"/>
                  </a:lnTo>
                  <a:lnTo>
                    <a:pt x="6402" y="1223"/>
                  </a:lnTo>
                  <a:lnTo>
                    <a:pt x="5513" y="845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2"/>
            <p:cNvSpPr/>
            <p:nvPr/>
          </p:nvSpPr>
          <p:spPr>
            <a:xfrm>
              <a:off x="-4433209" y="2668759"/>
              <a:ext cx="249650" cy="253784"/>
            </a:xfrm>
            <a:custGeom>
              <a:avLst/>
              <a:gdLst/>
              <a:ahLst/>
              <a:cxnLst/>
              <a:rect l="l" t="t" r="r" b="b"/>
              <a:pathLst>
                <a:path w="13404" h="13626" extrusionOk="0">
                  <a:moveTo>
                    <a:pt x="6802" y="1"/>
                  </a:moveTo>
                  <a:lnTo>
                    <a:pt x="6402" y="23"/>
                  </a:lnTo>
                  <a:lnTo>
                    <a:pt x="6002" y="68"/>
                  </a:lnTo>
                  <a:lnTo>
                    <a:pt x="5624" y="134"/>
                  </a:lnTo>
                  <a:lnTo>
                    <a:pt x="5224" y="223"/>
                  </a:lnTo>
                  <a:lnTo>
                    <a:pt x="4824" y="334"/>
                  </a:lnTo>
                  <a:lnTo>
                    <a:pt x="4446" y="445"/>
                  </a:lnTo>
                  <a:lnTo>
                    <a:pt x="4068" y="579"/>
                  </a:lnTo>
                  <a:lnTo>
                    <a:pt x="3712" y="734"/>
                  </a:lnTo>
                  <a:lnTo>
                    <a:pt x="3357" y="912"/>
                  </a:lnTo>
                  <a:lnTo>
                    <a:pt x="3023" y="1090"/>
                  </a:lnTo>
                  <a:lnTo>
                    <a:pt x="2690" y="1290"/>
                  </a:lnTo>
                  <a:lnTo>
                    <a:pt x="2401" y="1490"/>
                  </a:lnTo>
                  <a:lnTo>
                    <a:pt x="2112" y="1712"/>
                  </a:lnTo>
                  <a:lnTo>
                    <a:pt x="1845" y="1957"/>
                  </a:lnTo>
                  <a:lnTo>
                    <a:pt x="1556" y="2246"/>
                  </a:lnTo>
                  <a:lnTo>
                    <a:pt x="1290" y="2557"/>
                  </a:lnTo>
                  <a:lnTo>
                    <a:pt x="1045" y="2890"/>
                  </a:lnTo>
                  <a:lnTo>
                    <a:pt x="845" y="3246"/>
                  </a:lnTo>
                  <a:lnTo>
                    <a:pt x="645" y="3624"/>
                  </a:lnTo>
                  <a:lnTo>
                    <a:pt x="467" y="3979"/>
                  </a:lnTo>
                  <a:lnTo>
                    <a:pt x="334" y="4379"/>
                  </a:lnTo>
                  <a:lnTo>
                    <a:pt x="223" y="4780"/>
                  </a:lnTo>
                  <a:lnTo>
                    <a:pt x="134" y="5180"/>
                  </a:lnTo>
                  <a:lnTo>
                    <a:pt x="67" y="5602"/>
                  </a:lnTo>
                  <a:lnTo>
                    <a:pt x="23" y="6002"/>
                  </a:lnTo>
                  <a:lnTo>
                    <a:pt x="1" y="6424"/>
                  </a:lnTo>
                  <a:lnTo>
                    <a:pt x="23" y="6847"/>
                  </a:lnTo>
                  <a:lnTo>
                    <a:pt x="67" y="7269"/>
                  </a:lnTo>
                  <a:lnTo>
                    <a:pt x="134" y="7691"/>
                  </a:lnTo>
                  <a:lnTo>
                    <a:pt x="223" y="8114"/>
                  </a:lnTo>
                  <a:lnTo>
                    <a:pt x="378" y="8625"/>
                  </a:lnTo>
                  <a:lnTo>
                    <a:pt x="601" y="9136"/>
                  </a:lnTo>
                  <a:lnTo>
                    <a:pt x="845" y="9603"/>
                  </a:lnTo>
                  <a:lnTo>
                    <a:pt x="1134" y="10069"/>
                  </a:lnTo>
                  <a:lnTo>
                    <a:pt x="1445" y="10514"/>
                  </a:lnTo>
                  <a:lnTo>
                    <a:pt x="1801" y="10936"/>
                  </a:lnTo>
                  <a:lnTo>
                    <a:pt x="2201" y="11336"/>
                  </a:lnTo>
                  <a:lnTo>
                    <a:pt x="2601" y="11692"/>
                  </a:lnTo>
                  <a:lnTo>
                    <a:pt x="3068" y="12048"/>
                  </a:lnTo>
                  <a:lnTo>
                    <a:pt x="3535" y="12359"/>
                  </a:lnTo>
                  <a:lnTo>
                    <a:pt x="4024" y="12625"/>
                  </a:lnTo>
                  <a:lnTo>
                    <a:pt x="4557" y="12892"/>
                  </a:lnTo>
                  <a:lnTo>
                    <a:pt x="5090" y="13092"/>
                  </a:lnTo>
                  <a:lnTo>
                    <a:pt x="5668" y="13292"/>
                  </a:lnTo>
                  <a:lnTo>
                    <a:pt x="6246" y="13426"/>
                  </a:lnTo>
                  <a:lnTo>
                    <a:pt x="6824" y="13537"/>
                  </a:lnTo>
                  <a:lnTo>
                    <a:pt x="7424" y="13603"/>
                  </a:lnTo>
                  <a:lnTo>
                    <a:pt x="8024" y="13626"/>
                  </a:lnTo>
                  <a:lnTo>
                    <a:pt x="8424" y="13603"/>
                  </a:lnTo>
                  <a:lnTo>
                    <a:pt x="8847" y="13581"/>
                  </a:lnTo>
                  <a:lnTo>
                    <a:pt x="9247" y="13537"/>
                  </a:lnTo>
                  <a:lnTo>
                    <a:pt x="9647" y="13470"/>
                  </a:lnTo>
                  <a:lnTo>
                    <a:pt x="10180" y="13359"/>
                  </a:lnTo>
                  <a:lnTo>
                    <a:pt x="10691" y="13203"/>
                  </a:lnTo>
                  <a:lnTo>
                    <a:pt x="11203" y="13026"/>
                  </a:lnTo>
                  <a:lnTo>
                    <a:pt x="11692" y="12826"/>
                  </a:lnTo>
                  <a:lnTo>
                    <a:pt x="12158" y="12603"/>
                  </a:lnTo>
                  <a:lnTo>
                    <a:pt x="12603" y="12337"/>
                  </a:lnTo>
                  <a:lnTo>
                    <a:pt x="13025" y="12048"/>
                  </a:lnTo>
                  <a:lnTo>
                    <a:pt x="13403" y="11736"/>
                  </a:lnTo>
                  <a:lnTo>
                    <a:pt x="12914" y="11181"/>
                  </a:lnTo>
                  <a:lnTo>
                    <a:pt x="12558" y="11470"/>
                  </a:lnTo>
                  <a:lnTo>
                    <a:pt x="12158" y="11736"/>
                  </a:lnTo>
                  <a:lnTo>
                    <a:pt x="11736" y="11981"/>
                  </a:lnTo>
                  <a:lnTo>
                    <a:pt x="11292" y="12203"/>
                  </a:lnTo>
                  <a:lnTo>
                    <a:pt x="10847" y="12381"/>
                  </a:lnTo>
                  <a:lnTo>
                    <a:pt x="10358" y="12537"/>
                  </a:lnTo>
                  <a:lnTo>
                    <a:pt x="9869" y="12670"/>
                  </a:lnTo>
                  <a:lnTo>
                    <a:pt x="9358" y="12759"/>
                  </a:lnTo>
                  <a:lnTo>
                    <a:pt x="8758" y="12848"/>
                  </a:lnTo>
                  <a:lnTo>
                    <a:pt x="8158" y="12870"/>
                  </a:lnTo>
                  <a:lnTo>
                    <a:pt x="7535" y="12848"/>
                  </a:lnTo>
                  <a:lnTo>
                    <a:pt x="6935" y="12803"/>
                  </a:lnTo>
                  <a:lnTo>
                    <a:pt x="6402" y="12692"/>
                  </a:lnTo>
                  <a:lnTo>
                    <a:pt x="5868" y="12559"/>
                  </a:lnTo>
                  <a:lnTo>
                    <a:pt x="5357" y="12403"/>
                  </a:lnTo>
                  <a:lnTo>
                    <a:pt x="4868" y="12203"/>
                  </a:lnTo>
                  <a:lnTo>
                    <a:pt x="4401" y="11981"/>
                  </a:lnTo>
                  <a:lnTo>
                    <a:pt x="3935" y="11736"/>
                  </a:lnTo>
                  <a:lnTo>
                    <a:pt x="3512" y="11447"/>
                  </a:lnTo>
                  <a:lnTo>
                    <a:pt x="3112" y="11136"/>
                  </a:lnTo>
                  <a:lnTo>
                    <a:pt x="2712" y="10803"/>
                  </a:lnTo>
                  <a:lnTo>
                    <a:pt x="2379" y="10447"/>
                  </a:lnTo>
                  <a:lnTo>
                    <a:pt x="2045" y="10069"/>
                  </a:lnTo>
                  <a:lnTo>
                    <a:pt x="1756" y="9692"/>
                  </a:lnTo>
                  <a:lnTo>
                    <a:pt x="1490" y="9269"/>
                  </a:lnTo>
                  <a:lnTo>
                    <a:pt x="1267" y="8825"/>
                  </a:lnTo>
                  <a:lnTo>
                    <a:pt x="1090" y="8380"/>
                  </a:lnTo>
                  <a:lnTo>
                    <a:pt x="934" y="7913"/>
                  </a:lnTo>
                  <a:lnTo>
                    <a:pt x="867" y="7558"/>
                  </a:lnTo>
                  <a:lnTo>
                    <a:pt x="801" y="7180"/>
                  </a:lnTo>
                  <a:lnTo>
                    <a:pt x="756" y="6824"/>
                  </a:lnTo>
                  <a:lnTo>
                    <a:pt x="756" y="6447"/>
                  </a:lnTo>
                  <a:lnTo>
                    <a:pt x="756" y="6069"/>
                  </a:lnTo>
                  <a:lnTo>
                    <a:pt x="801" y="5713"/>
                  </a:lnTo>
                  <a:lnTo>
                    <a:pt x="867" y="5335"/>
                  </a:lnTo>
                  <a:lnTo>
                    <a:pt x="934" y="4980"/>
                  </a:lnTo>
                  <a:lnTo>
                    <a:pt x="1045" y="4624"/>
                  </a:lnTo>
                  <a:lnTo>
                    <a:pt x="1179" y="4291"/>
                  </a:lnTo>
                  <a:lnTo>
                    <a:pt x="1312" y="3957"/>
                  </a:lnTo>
                  <a:lnTo>
                    <a:pt x="1490" y="3624"/>
                  </a:lnTo>
                  <a:lnTo>
                    <a:pt x="1668" y="3313"/>
                  </a:lnTo>
                  <a:lnTo>
                    <a:pt x="1890" y="3024"/>
                  </a:lnTo>
                  <a:lnTo>
                    <a:pt x="2112" y="2757"/>
                  </a:lnTo>
                  <a:lnTo>
                    <a:pt x="2357" y="2490"/>
                  </a:lnTo>
                  <a:lnTo>
                    <a:pt x="2601" y="2290"/>
                  </a:lnTo>
                  <a:lnTo>
                    <a:pt x="2846" y="2090"/>
                  </a:lnTo>
                  <a:lnTo>
                    <a:pt x="3112" y="1890"/>
                  </a:lnTo>
                  <a:lnTo>
                    <a:pt x="3401" y="1712"/>
                  </a:lnTo>
                  <a:lnTo>
                    <a:pt x="3712" y="1557"/>
                  </a:lnTo>
                  <a:lnTo>
                    <a:pt x="4024" y="1401"/>
                  </a:lnTo>
                  <a:lnTo>
                    <a:pt x="4357" y="1268"/>
                  </a:lnTo>
                  <a:lnTo>
                    <a:pt x="4690" y="1134"/>
                  </a:lnTo>
                  <a:lnTo>
                    <a:pt x="5046" y="1023"/>
                  </a:lnTo>
                  <a:lnTo>
                    <a:pt x="5402" y="934"/>
                  </a:lnTo>
                  <a:lnTo>
                    <a:pt x="5757" y="868"/>
                  </a:lnTo>
                  <a:lnTo>
                    <a:pt x="6113" y="801"/>
                  </a:lnTo>
                  <a:lnTo>
                    <a:pt x="6468" y="757"/>
                  </a:lnTo>
                  <a:lnTo>
                    <a:pt x="6824" y="734"/>
                  </a:lnTo>
                  <a:lnTo>
                    <a:pt x="7180" y="734"/>
                  </a:lnTo>
                  <a:lnTo>
                    <a:pt x="7535" y="757"/>
                  </a:lnTo>
                  <a:lnTo>
                    <a:pt x="7824" y="779"/>
                  </a:lnTo>
                  <a:lnTo>
                    <a:pt x="8135" y="823"/>
                  </a:lnTo>
                  <a:lnTo>
                    <a:pt x="8491" y="912"/>
                  </a:lnTo>
                  <a:lnTo>
                    <a:pt x="8824" y="1001"/>
                  </a:lnTo>
                  <a:lnTo>
                    <a:pt x="9180" y="1157"/>
                  </a:lnTo>
                  <a:lnTo>
                    <a:pt x="9513" y="1334"/>
                  </a:lnTo>
                  <a:lnTo>
                    <a:pt x="9847" y="1535"/>
                  </a:lnTo>
                  <a:lnTo>
                    <a:pt x="10158" y="1801"/>
                  </a:lnTo>
                  <a:lnTo>
                    <a:pt x="10314" y="1957"/>
                  </a:lnTo>
                  <a:lnTo>
                    <a:pt x="10447" y="2135"/>
                  </a:lnTo>
                  <a:lnTo>
                    <a:pt x="11025" y="1668"/>
                  </a:lnTo>
                  <a:lnTo>
                    <a:pt x="10736" y="1334"/>
                  </a:lnTo>
                  <a:lnTo>
                    <a:pt x="10425" y="1046"/>
                  </a:lnTo>
                  <a:lnTo>
                    <a:pt x="10069" y="801"/>
                  </a:lnTo>
                  <a:lnTo>
                    <a:pt x="9691" y="579"/>
                  </a:lnTo>
                  <a:lnTo>
                    <a:pt x="9291" y="379"/>
                  </a:lnTo>
                  <a:lnTo>
                    <a:pt x="8847" y="223"/>
                  </a:lnTo>
                  <a:lnTo>
                    <a:pt x="8380" y="112"/>
                  </a:lnTo>
                  <a:lnTo>
                    <a:pt x="7869" y="45"/>
                  </a:lnTo>
                  <a:lnTo>
                    <a:pt x="7580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2"/>
            <p:cNvSpPr/>
            <p:nvPr/>
          </p:nvSpPr>
          <p:spPr>
            <a:xfrm>
              <a:off x="-4287487" y="2669597"/>
              <a:ext cx="59619" cy="38926"/>
            </a:xfrm>
            <a:custGeom>
              <a:avLst/>
              <a:gdLst/>
              <a:ahLst/>
              <a:cxnLst/>
              <a:rect l="l" t="t" r="r" b="b"/>
              <a:pathLst>
                <a:path w="3201" h="2090" extrusionOk="0">
                  <a:moveTo>
                    <a:pt x="45" y="0"/>
                  </a:moveTo>
                  <a:lnTo>
                    <a:pt x="22" y="378"/>
                  </a:lnTo>
                  <a:lnTo>
                    <a:pt x="0" y="734"/>
                  </a:lnTo>
                  <a:lnTo>
                    <a:pt x="311" y="778"/>
                  </a:lnTo>
                  <a:lnTo>
                    <a:pt x="667" y="867"/>
                  </a:lnTo>
                  <a:lnTo>
                    <a:pt x="1000" y="956"/>
                  </a:lnTo>
                  <a:lnTo>
                    <a:pt x="1356" y="1112"/>
                  </a:lnTo>
                  <a:lnTo>
                    <a:pt x="1689" y="1289"/>
                  </a:lnTo>
                  <a:lnTo>
                    <a:pt x="2023" y="1490"/>
                  </a:lnTo>
                  <a:lnTo>
                    <a:pt x="2334" y="1756"/>
                  </a:lnTo>
                  <a:lnTo>
                    <a:pt x="2490" y="1912"/>
                  </a:lnTo>
                  <a:lnTo>
                    <a:pt x="2623" y="2090"/>
                  </a:lnTo>
                  <a:lnTo>
                    <a:pt x="3201" y="1623"/>
                  </a:lnTo>
                  <a:lnTo>
                    <a:pt x="2912" y="1289"/>
                  </a:lnTo>
                  <a:lnTo>
                    <a:pt x="2601" y="1001"/>
                  </a:lnTo>
                  <a:lnTo>
                    <a:pt x="2245" y="756"/>
                  </a:lnTo>
                  <a:lnTo>
                    <a:pt x="1867" y="534"/>
                  </a:lnTo>
                  <a:lnTo>
                    <a:pt x="1467" y="334"/>
                  </a:lnTo>
                  <a:lnTo>
                    <a:pt x="1023" y="178"/>
                  </a:lnTo>
                  <a:lnTo>
                    <a:pt x="556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2"/>
            <p:cNvSpPr/>
            <p:nvPr/>
          </p:nvSpPr>
          <p:spPr>
            <a:xfrm>
              <a:off x="-4258935" y="2876987"/>
              <a:ext cx="75375" cy="42670"/>
            </a:xfrm>
            <a:custGeom>
              <a:avLst/>
              <a:gdLst/>
              <a:ahLst/>
              <a:cxnLst/>
              <a:rect l="l" t="t" r="r" b="b"/>
              <a:pathLst>
                <a:path w="4047" h="2291" extrusionOk="0">
                  <a:moveTo>
                    <a:pt x="3557" y="1"/>
                  </a:moveTo>
                  <a:lnTo>
                    <a:pt x="3201" y="290"/>
                  </a:lnTo>
                  <a:lnTo>
                    <a:pt x="2801" y="556"/>
                  </a:lnTo>
                  <a:lnTo>
                    <a:pt x="2379" y="801"/>
                  </a:lnTo>
                  <a:lnTo>
                    <a:pt x="1935" y="1023"/>
                  </a:lnTo>
                  <a:lnTo>
                    <a:pt x="1490" y="1201"/>
                  </a:lnTo>
                  <a:lnTo>
                    <a:pt x="1001" y="1357"/>
                  </a:lnTo>
                  <a:lnTo>
                    <a:pt x="512" y="1490"/>
                  </a:lnTo>
                  <a:lnTo>
                    <a:pt x="1" y="1579"/>
                  </a:lnTo>
                  <a:lnTo>
                    <a:pt x="45" y="1712"/>
                  </a:lnTo>
                  <a:lnTo>
                    <a:pt x="290" y="2290"/>
                  </a:lnTo>
                  <a:lnTo>
                    <a:pt x="823" y="2179"/>
                  </a:lnTo>
                  <a:lnTo>
                    <a:pt x="1334" y="2023"/>
                  </a:lnTo>
                  <a:lnTo>
                    <a:pt x="1846" y="1846"/>
                  </a:lnTo>
                  <a:lnTo>
                    <a:pt x="2335" y="1646"/>
                  </a:lnTo>
                  <a:lnTo>
                    <a:pt x="2801" y="1423"/>
                  </a:lnTo>
                  <a:lnTo>
                    <a:pt x="3246" y="1157"/>
                  </a:lnTo>
                  <a:lnTo>
                    <a:pt x="3668" y="868"/>
                  </a:lnTo>
                  <a:lnTo>
                    <a:pt x="4046" y="556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2"/>
            <p:cNvSpPr/>
            <p:nvPr/>
          </p:nvSpPr>
          <p:spPr>
            <a:xfrm>
              <a:off x="-4043667" y="3014849"/>
              <a:ext cx="224394" cy="77014"/>
            </a:xfrm>
            <a:custGeom>
              <a:avLst/>
              <a:gdLst/>
              <a:ahLst/>
              <a:cxnLst/>
              <a:rect l="l" t="t" r="r" b="b"/>
              <a:pathLst>
                <a:path w="12048" h="4135" extrusionOk="0">
                  <a:moveTo>
                    <a:pt x="10180" y="0"/>
                  </a:moveTo>
                  <a:lnTo>
                    <a:pt x="3112" y="245"/>
                  </a:lnTo>
                  <a:lnTo>
                    <a:pt x="2579" y="845"/>
                  </a:lnTo>
                  <a:lnTo>
                    <a:pt x="2023" y="1489"/>
                  </a:lnTo>
                  <a:lnTo>
                    <a:pt x="1379" y="2267"/>
                  </a:lnTo>
                  <a:lnTo>
                    <a:pt x="645" y="3223"/>
                  </a:lnTo>
                  <a:lnTo>
                    <a:pt x="289" y="3690"/>
                  </a:lnTo>
                  <a:lnTo>
                    <a:pt x="1" y="4134"/>
                  </a:lnTo>
                  <a:lnTo>
                    <a:pt x="12047" y="3712"/>
                  </a:lnTo>
                  <a:lnTo>
                    <a:pt x="10580" y="822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2"/>
            <p:cNvSpPr/>
            <p:nvPr/>
          </p:nvSpPr>
          <p:spPr>
            <a:xfrm>
              <a:off x="-4018002" y="3014849"/>
              <a:ext cx="171406" cy="44309"/>
            </a:xfrm>
            <a:custGeom>
              <a:avLst/>
              <a:gdLst/>
              <a:ahLst/>
              <a:cxnLst/>
              <a:rect l="l" t="t" r="r" b="b"/>
              <a:pathLst>
                <a:path w="9203" h="2379" extrusionOk="0">
                  <a:moveTo>
                    <a:pt x="8802" y="0"/>
                  </a:moveTo>
                  <a:lnTo>
                    <a:pt x="1734" y="245"/>
                  </a:lnTo>
                  <a:lnTo>
                    <a:pt x="1201" y="845"/>
                  </a:lnTo>
                  <a:lnTo>
                    <a:pt x="645" y="1489"/>
                  </a:lnTo>
                  <a:lnTo>
                    <a:pt x="1" y="2267"/>
                  </a:lnTo>
                  <a:lnTo>
                    <a:pt x="467" y="2334"/>
                  </a:lnTo>
                  <a:lnTo>
                    <a:pt x="934" y="2378"/>
                  </a:lnTo>
                  <a:lnTo>
                    <a:pt x="1868" y="2378"/>
                  </a:lnTo>
                  <a:lnTo>
                    <a:pt x="2823" y="2312"/>
                  </a:lnTo>
                  <a:lnTo>
                    <a:pt x="3712" y="2223"/>
                  </a:lnTo>
                  <a:lnTo>
                    <a:pt x="4424" y="2134"/>
                  </a:lnTo>
                  <a:lnTo>
                    <a:pt x="5135" y="2045"/>
                  </a:lnTo>
                  <a:lnTo>
                    <a:pt x="5846" y="1912"/>
                  </a:lnTo>
                  <a:lnTo>
                    <a:pt x="6535" y="1756"/>
                  </a:lnTo>
                  <a:lnTo>
                    <a:pt x="7224" y="1578"/>
                  </a:lnTo>
                  <a:lnTo>
                    <a:pt x="7913" y="1356"/>
                  </a:lnTo>
                  <a:lnTo>
                    <a:pt x="8580" y="1111"/>
                  </a:lnTo>
                  <a:lnTo>
                    <a:pt x="9202" y="822"/>
                  </a:lnTo>
                  <a:lnTo>
                    <a:pt x="880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2"/>
            <p:cNvSpPr/>
            <p:nvPr/>
          </p:nvSpPr>
          <p:spPr>
            <a:xfrm>
              <a:off x="-4251057" y="2623650"/>
              <a:ext cx="625092" cy="415226"/>
            </a:xfrm>
            <a:custGeom>
              <a:avLst/>
              <a:gdLst/>
              <a:ahLst/>
              <a:cxnLst/>
              <a:rect l="l" t="t" r="r" b="b"/>
              <a:pathLst>
                <a:path w="33562" h="22294" extrusionOk="0">
                  <a:moveTo>
                    <a:pt x="22" y="0"/>
                  </a:moveTo>
                  <a:lnTo>
                    <a:pt x="22" y="600"/>
                  </a:lnTo>
                  <a:lnTo>
                    <a:pt x="0" y="1312"/>
                  </a:lnTo>
                  <a:lnTo>
                    <a:pt x="22" y="2267"/>
                  </a:lnTo>
                  <a:lnTo>
                    <a:pt x="45" y="3445"/>
                  </a:lnTo>
                  <a:lnTo>
                    <a:pt x="111" y="4779"/>
                  </a:lnTo>
                  <a:lnTo>
                    <a:pt x="200" y="6290"/>
                  </a:lnTo>
                  <a:lnTo>
                    <a:pt x="356" y="7935"/>
                  </a:lnTo>
                  <a:lnTo>
                    <a:pt x="356" y="8068"/>
                  </a:lnTo>
                  <a:lnTo>
                    <a:pt x="422" y="8713"/>
                  </a:lnTo>
                  <a:lnTo>
                    <a:pt x="578" y="9913"/>
                  </a:lnTo>
                  <a:lnTo>
                    <a:pt x="756" y="11158"/>
                  </a:lnTo>
                  <a:lnTo>
                    <a:pt x="978" y="12469"/>
                  </a:lnTo>
                  <a:lnTo>
                    <a:pt x="1245" y="13803"/>
                  </a:lnTo>
                  <a:lnTo>
                    <a:pt x="1556" y="15159"/>
                  </a:lnTo>
                  <a:lnTo>
                    <a:pt x="1912" y="16492"/>
                  </a:lnTo>
                  <a:lnTo>
                    <a:pt x="2023" y="16848"/>
                  </a:lnTo>
                  <a:lnTo>
                    <a:pt x="2156" y="17203"/>
                  </a:lnTo>
                  <a:lnTo>
                    <a:pt x="2312" y="17537"/>
                  </a:lnTo>
                  <a:lnTo>
                    <a:pt x="2467" y="17870"/>
                  </a:lnTo>
                  <a:lnTo>
                    <a:pt x="2667" y="18159"/>
                  </a:lnTo>
                  <a:lnTo>
                    <a:pt x="2867" y="18470"/>
                  </a:lnTo>
                  <a:lnTo>
                    <a:pt x="3067" y="18737"/>
                  </a:lnTo>
                  <a:lnTo>
                    <a:pt x="3312" y="19026"/>
                  </a:lnTo>
                  <a:lnTo>
                    <a:pt x="3556" y="19270"/>
                  </a:lnTo>
                  <a:lnTo>
                    <a:pt x="3823" y="19515"/>
                  </a:lnTo>
                  <a:lnTo>
                    <a:pt x="4090" y="19759"/>
                  </a:lnTo>
                  <a:lnTo>
                    <a:pt x="4379" y="19982"/>
                  </a:lnTo>
                  <a:lnTo>
                    <a:pt x="4668" y="20182"/>
                  </a:lnTo>
                  <a:lnTo>
                    <a:pt x="4979" y="20382"/>
                  </a:lnTo>
                  <a:lnTo>
                    <a:pt x="5312" y="20560"/>
                  </a:lnTo>
                  <a:lnTo>
                    <a:pt x="5646" y="20737"/>
                  </a:lnTo>
                  <a:lnTo>
                    <a:pt x="6001" y="20915"/>
                  </a:lnTo>
                  <a:lnTo>
                    <a:pt x="6357" y="21071"/>
                  </a:lnTo>
                  <a:lnTo>
                    <a:pt x="7113" y="21338"/>
                  </a:lnTo>
                  <a:lnTo>
                    <a:pt x="7890" y="21582"/>
                  </a:lnTo>
                  <a:lnTo>
                    <a:pt x="8713" y="21782"/>
                  </a:lnTo>
                  <a:lnTo>
                    <a:pt x="9557" y="21938"/>
                  </a:lnTo>
                  <a:lnTo>
                    <a:pt x="10424" y="22071"/>
                  </a:lnTo>
                  <a:lnTo>
                    <a:pt x="11336" y="22182"/>
                  </a:lnTo>
                  <a:lnTo>
                    <a:pt x="12247" y="22249"/>
                  </a:lnTo>
                  <a:lnTo>
                    <a:pt x="13180" y="22271"/>
                  </a:lnTo>
                  <a:lnTo>
                    <a:pt x="14136" y="22293"/>
                  </a:lnTo>
                  <a:lnTo>
                    <a:pt x="15092" y="22271"/>
                  </a:lnTo>
                  <a:lnTo>
                    <a:pt x="16048" y="22227"/>
                  </a:lnTo>
                  <a:lnTo>
                    <a:pt x="17003" y="22182"/>
                  </a:lnTo>
                  <a:lnTo>
                    <a:pt x="17959" y="22093"/>
                  </a:lnTo>
                  <a:lnTo>
                    <a:pt x="18915" y="22004"/>
                  </a:lnTo>
                  <a:lnTo>
                    <a:pt x="19848" y="21871"/>
                  </a:lnTo>
                  <a:lnTo>
                    <a:pt x="20782" y="21760"/>
                  </a:lnTo>
                  <a:lnTo>
                    <a:pt x="21671" y="21604"/>
                  </a:lnTo>
                  <a:lnTo>
                    <a:pt x="22560" y="21449"/>
                  </a:lnTo>
                  <a:lnTo>
                    <a:pt x="23427" y="21293"/>
                  </a:lnTo>
                  <a:lnTo>
                    <a:pt x="25071" y="20937"/>
                  </a:lnTo>
                  <a:lnTo>
                    <a:pt x="26561" y="20560"/>
                  </a:lnTo>
                  <a:lnTo>
                    <a:pt x="26716" y="20515"/>
                  </a:lnTo>
                  <a:lnTo>
                    <a:pt x="27072" y="20426"/>
                  </a:lnTo>
                  <a:lnTo>
                    <a:pt x="27405" y="20293"/>
                  </a:lnTo>
                  <a:lnTo>
                    <a:pt x="27739" y="20137"/>
                  </a:lnTo>
                  <a:lnTo>
                    <a:pt x="28050" y="19959"/>
                  </a:lnTo>
                  <a:lnTo>
                    <a:pt x="28383" y="19737"/>
                  </a:lnTo>
                  <a:lnTo>
                    <a:pt x="28694" y="19493"/>
                  </a:lnTo>
                  <a:lnTo>
                    <a:pt x="28939" y="19293"/>
                  </a:lnTo>
                  <a:lnTo>
                    <a:pt x="29161" y="19070"/>
                  </a:lnTo>
                  <a:lnTo>
                    <a:pt x="29405" y="18826"/>
                  </a:lnTo>
                  <a:lnTo>
                    <a:pt x="29628" y="18581"/>
                  </a:lnTo>
                  <a:lnTo>
                    <a:pt x="29828" y="18315"/>
                  </a:lnTo>
                  <a:lnTo>
                    <a:pt x="30028" y="18026"/>
                  </a:lnTo>
                  <a:lnTo>
                    <a:pt x="30428" y="17448"/>
                  </a:lnTo>
                  <a:lnTo>
                    <a:pt x="30784" y="16826"/>
                  </a:lnTo>
                  <a:lnTo>
                    <a:pt x="31117" y="16159"/>
                  </a:lnTo>
                  <a:lnTo>
                    <a:pt x="31406" y="15448"/>
                  </a:lnTo>
                  <a:lnTo>
                    <a:pt x="31695" y="14714"/>
                  </a:lnTo>
                  <a:lnTo>
                    <a:pt x="31984" y="13869"/>
                  </a:lnTo>
                  <a:lnTo>
                    <a:pt x="32228" y="12980"/>
                  </a:lnTo>
                  <a:lnTo>
                    <a:pt x="32450" y="12069"/>
                  </a:lnTo>
                  <a:lnTo>
                    <a:pt x="32651" y="11158"/>
                  </a:lnTo>
                  <a:lnTo>
                    <a:pt x="32873" y="9913"/>
                  </a:lnTo>
                  <a:lnTo>
                    <a:pt x="33073" y="8691"/>
                  </a:lnTo>
                  <a:lnTo>
                    <a:pt x="33184" y="7846"/>
                  </a:lnTo>
                  <a:lnTo>
                    <a:pt x="33273" y="7024"/>
                  </a:lnTo>
                  <a:lnTo>
                    <a:pt x="33406" y="5423"/>
                  </a:lnTo>
                  <a:lnTo>
                    <a:pt x="33495" y="3979"/>
                  </a:lnTo>
                  <a:lnTo>
                    <a:pt x="33540" y="2690"/>
                  </a:lnTo>
                  <a:lnTo>
                    <a:pt x="33562" y="1623"/>
                  </a:lnTo>
                  <a:lnTo>
                    <a:pt x="33562" y="800"/>
                  </a:lnTo>
                  <a:lnTo>
                    <a:pt x="33540" y="89"/>
                  </a:lnTo>
                  <a:lnTo>
                    <a:pt x="25294" y="67"/>
                  </a:lnTo>
                  <a:lnTo>
                    <a:pt x="21915" y="67"/>
                  </a:lnTo>
                  <a:lnTo>
                    <a:pt x="21271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2"/>
            <p:cNvSpPr/>
            <p:nvPr/>
          </p:nvSpPr>
          <p:spPr>
            <a:xfrm>
              <a:off x="-4224982" y="2655107"/>
              <a:ext cx="185468" cy="185468"/>
            </a:xfrm>
            <a:custGeom>
              <a:avLst/>
              <a:gdLst/>
              <a:ahLst/>
              <a:cxnLst/>
              <a:rect l="l" t="t" r="r" b="b"/>
              <a:pathLst>
                <a:path w="9958" h="9958" extrusionOk="0">
                  <a:moveTo>
                    <a:pt x="2912" y="0"/>
                  </a:moveTo>
                  <a:lnTo>
                    <a:pt x="3068" y="3090"/>
                  </a:lnTo>
                  <a:lnTo>
                    <a:pt x="3068" y="3090"/>
                  </a:lnTo>
                  <a:lnTo>
                    <a:pt x="0" y="2934"/>
                  </a:lnTo>
                  <a:lnTo>
                    <a:pt x="2290" y="4979"/>
                  </a:lnTo>
                  <a:lnTo>
                    <a:pt x="0" y="7046"/>
                  </a:lnTo>
                  <a:lnTo>
                    <a:pt x="3068" y="6891"/>
                  </a:lnTo>
                  <a:lnTo>
                    <a:pt x="2912" y="9958"/>
                  </a:lnTo>
                  <a:lnTo>
                    <a:pt x="4979" y="7669"/>
                  </a:lnTo>
                  <a:lnTo>
                    <a:pt x="7046" y="9958"/>
                  </a:lnTo>
                  <a:lnTo>
                    <a:pt x="6868" y="6891"/>
                  </a:lnTo>
                  <a:lnTo>
                    <a:pt x="9958" y="7046"/>
                  </a:lnTo>
                  <a:lnTo>
                    <a:pt x="7668" y="4979"/>
                  </a:lnTo>
                  <a:lnTo>
                    <a:pt x="9958" y="2934"/>
                  </a:lnTo>
                  <a:lnTo>
                    <a:pt x="6868" y="3090"/>
                  </a:lnTo>
                  <a:lnTo>
                    <a:pt x="7046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2"/>
            <p:cNvSpPr/>
            <p:nvPr/>
          </p:nvSpPr>
          <p:spPr>
            <a:xfrm>
              <a:off x="-4082575" y="2806622"/>
              <a:ext cx="185058" cy="185058"/>
            </a:xfrm>
            <a:custGeom>
              <a:avLst/>
              <a:gdLst/>
              <a:ahLst/>
              <a:cxnLst/>
              <a:rect l="l" t="t" r="r" b="b"/>
              <a:pathLst>
                <a:path w="9936" h="9936" extrusionOk="0">
                  <a:moveTo>
                    <a:pt x="2912" y="0"/>
                  </a:moveTo>
                  <a:lnTo>
                    <a:pt x="3067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7" y="6868"/>
                  </a:lnTo>
                  <a:lnTo>
                    <a:pt x="3067" y="6868"/>
                  </a:lnTo>
                  <a:lnTo>
                    <a:pt x="2912" y="9935"/>
                  </a:lnTo>
                  <a:lnTo>
                    <a:pt x="4979" y="7668"/>
                  </a:lnTo>
                  <a:lnTo>
                    <a:pt x="7024" y="9935"/>
                  </a:lnTo>
                  <a:lnTo>
                    <a:pt x="6868" y="6868"/>
                  </a:lnTo>
                  <a:lnTo>
                    <a:pt x="9935" y="7024"/>
                  </a:lnTo>
                  <a:lnTo>
                    <a:pt x="9935" y="7024"/>
                  </a:lnTo>
                  <a:lnTo>
                    <a:pt x="7668" y="4979"/>
                  </a:lnTo>
                  <a:lnTo>
                    <a:pt x="9935" y="2912"/>
                  </a:lnTo>
                  <a:lnTo>
                    <a:pt x="6868" y="3068"/>
                  </a:lnTo>
                  <a:lnTo>
                    <a:pt x="6868" y="3068"/>
                  </a:lnTo>
                  <a:lnTo>
                    <a:pt x="7024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2"/>
            <p:cNvSpPr/>
            <p:nvPr/>
          </p:nvSpPr>
          <p:spPr>
            <a:xfrm>
              <a:off x="-3909959" y="2624469"/>
              <a:ext cx="185058" cy="170996"/>
            </a:xfrm>
            <a:custGeom>
              <a:avLst/>
              <a:gdLst/>
              <a:ahLst/>
              <a:cxnLst/>
              <a:rect l="l" t="t" r="r" b="b"/>
              <a:pathLst>
                <a:path w="9936" h="9181" extrusionOk="0">
                  <a:moveTo>
                    <a:pt x="2957" y="1"/>
                  </a:moveTo>
                  <a:lnTo>
                    <a:pt x="3068" y="2312"/>
                  </a:lnTo>
                  <a:lnTo>
                    <a:pt x="1" y="2157"/>
                  </a:lnTo>
                  <a:lnTo>
                    <a:pt x="1" y="2157"/>
                  </a:lnTo>
                  <a:lnTo>
                    <a:pt x="2268" y="4201"/>
                  </a:lnTo>
                  <a:lnTo>
                    <a:pt x="1" y="6269"/>
                  </a:lnTo>
                  <a:lnTo>
                    <a:pt x="3068" y="6113"/>
                  </a:lnTo>
                  <a:lnTo>
                    <a:pt x="2912" y="9180"/>
                  </a:lnTo>
                  <a:lnTo>
                    <a:pt x="2912" y="9180"/>
                  </a:lnTo>
                  <a:lnTo>
                    <a:pt x="4979" y="6891"/>
                  </a:lnTo>
                  <a:lnTo>
                    <a:pt x="7024" y="9180"/>
                  </a:lnTo>
                  <a:lnTo>
                    <a:pt x="6869" y="6113"/>
                  </a:lnTo>
                  <a:lnTo>
                    <a:pt x="9936" y="6269"/>
                  </a:lnTo>
                  <a:lnTo>
                    <a:pt x="7646" y="4201"/>
                  </a:lnTo>
                  <a:lnTo>
                    <a:pt x="9936" y="2157"/>
                  </a:lnTo>
                  <a:lnTo>
                    <a:pt x="6869" y="2312"/>
                  </a:lnTo>
                  <a:lnTo>
                    <a:pt x="6980" y="23"/>
                  </a:lnTo>
                  <a:lnTo>
                    <a:pt x="6313" y="23"/>
                  </a:lnTo>
                  <a:lnTo>
                    <a:pt x="4979" y="1512"/>
                  </a:lnTo>
                  <a:lnTo>
                    <a:pt x="3623" y="23"/>
                  </a:lnTo>
                  <a:lnTo>
                    <a:pt x="3601" y="23"/>
                  </a:lnTo>
                  <a:lnTo>
                    <a:pt x="29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2"/>
            <p:cNvSpPr/>
            <p:nvPr/>
          </p:nvSpPr>
          <p:spPr>
            <a:xfrm>
              <a:off x="-3811432" y="2841804"/>
              <a:ext cx="150695" cy="164775"/>
            </a:xfrm>
            <a:custGeom>
              <a:avLst/>
              <a:gdLst/>
              <a:ahLst/>
              <a:cxnLst/>
              <a:rect l="l" t="t" r="r" b="b"/>
              <a:pathLst>
                <a:path w="8091" h="8847" extrusionOk="0">
                  <a:moveTo>
                    <a:pt x="2912" y="1"/>
                  </a:moveTo>
                  <a:lnTo>
                    <a:pt x="3068" y="3068"/>
                  </a:lnTo>
                  <a:lnTo>
                    <a:pt x="3068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8" y="6868"/>
                  </a:lnTo>
                  <a:lnTo>
                    <a:pt x="3068" y="6868"/>
                  </a:lnTo>
                  <a:lnTo>
                    <a:pt x="2957" y="8847"/>
                  </a:lnTo>
                  <a:lnTo>
                    <a:pt x="3112" y="8802"/>
                  </a:lnTo>
                  <a:lnTo>
                    <a:pt x="3468" y="8713"/>
                  </a:lnTo>
                  <a:lnTo>
                    <a:pt x="3801" y="8580"/>
                  </a:lnTo>
                  <a:lnTo>
                    <a:pt x="4135" y="8424"/>
                  </a:lnTo>
                  <a:lnTo>
                    <a:pt x="4446" y="8246"/>
                  </a:lnTo>
                  <a:lnTo>
                    <a:pt x="4979" y="7669"/>
                  </a:lnTo>
                  <a:lnTo>
                    <a:pt x="5090" y="7780"/>
                  </a:lnTo>
                  <a:lnTo>
                    <a:pt x="5335" y="7580"/>
                  </a:lnTo>
                  <a:lnTo>
                    <a:pt x="5557" y="7357"/>
                  </a:lnTo>
                  <a:lnTo>
                    <a:pt x="5801" y="7113"/>
                  </a:lnTo>
                  <a:lnTo>
                    <a:pt x="6024" y="6868"/>
                  </a:lnTo>
                  <a:lnTo>
                    <a:pt x="6224" y="6602"/>
                  </a:lnTo>
                  <a:lnTo>
                    <a:pt x="6424" y="6313"/>
                  </a:lnTo>
                  <a:lnTo>
                    <a:pt x="6824" y="5735"/>
                  </a:lnTo>
                  <a:lnTo>
                    <a:pt x="7180" y="5113"/>
                  </a:lnTo>
                  <a:lnTo>
                    <a:pt x="7513" y="4446"/>
                  </a:lnTo>
                  <a:lnTo>
                    <a:pt x="7802" y="3735"/>
                  </a:lnTo>
                  <a:lnTo>
                    <a:pt x="8091" y="3001"/>
                  </a:lnTo>
                  <a:lnTo>
                    <a:pt x="6868" y="3068"/>
                  </a:lnTo>
                  <a:lnTo>
                    <a:pt x="7024" y="1"/>
                  </a:lnTo>
                  <a:lnTo>
                    <a:pt x="4979" y="2268"/>
                  </a:lnTo>
                  <a:lnTo>
                    <a:pt x="2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2"/>
            <p:cNvSpPr/>
            <p:nvPr/>
          </p:nvSpPr>
          <p:spPr>
            <a:xfrm>
              <a:off x="-4250237" y="2587219"/>
              <a:ext cx="623453" cy="70794"/>
            </a:xfrm>
            <a:custGeom>
              <a:avLst/>
              <a:gdLst/>
              <a:ahLst/>
              <a:cxnLst/>
              <a:rect l="l" t="t" r="r" b="b"/>
              <a:pathLst>
                <a:path w="33474" h="3801" extrusionOk="0">
                  <a:moveTo>
                    <a:pt x="16737" y="0"/>
                  </a:moveTo>
                  <a:lnTo>
                    <a:pt x="14337" y="23"/>
                  </a:lnTo>
                  <a:lnTo>
                    <a:pt x="12047" y="89"/>
                  </a:lnTo>
                  <a:lnTo>
                    <a:pt x="9869" y="178"/>
                  </a:lnTo>
                  <a:lnTo>
                    <a:pt x="7869" y="311"/>
                  </a:lnTo>
                  <a:lnTo>
                    <a:pt x="6024" y="467"/>
                  </a:lnTo>
                  <a:lnTo>
                    <a:pt x="4379" y="645"/>
                  </a:lnTo>
                  <a:lnTo>
                    <a:pt x="3646" y="734"/>
                  </a:lnTo>
                  <a:lnTo>
                    <a:pt x="2979" y="845"/>
                  </a:lnTo>
                  <a:lnTo>
                    <a:pt x="2357" y="956"/>
                  </a:lnTo>
                  <a:lnTo>
                    <a:pt x="1801" y="1067"/>
                  </a:lnTo>
                  <a:lnTo>
                    <a:pt x="1401" y="1178"/>
                  </a:lnTo>
                  <a:lnTo>
                    <a:pt x="1023" y="1267"/>
                  </a:lnTo>
                  <a:lnTo>
                    <a:pt x="712" y="1378"/>
                  </a:lnTo>
                  <a:lnTo>
                    <a:pt x="467" y="1489"/>
                  </a:lnTo>
                  <a:lnTo>
                    <a:pt x="267" y="1601"/>
                  </a:lnTo>
                  <a:lnTo>
                    <a:pt x="112" y="1712"/>
                  </a:lnTo>
                  <a:lnTo>
                    <a:pt x="23" y="1823"/>
                  </a:lnTo>
                  <a:lnTo>
                    <a:pt x="1" y="1867"/>
                  </a:lnTo>
                  <a:lnTo>
                    <a:pt x="1" y="1934"/>
                  </a:lnTo>
                  <a:lnTo>
                    <a:pt x="1" y="2023"/>
                  </a:lnTo>
                  <a:lnTo>
                    <a:pt x="67" y="2112"/>
                  </a:lnTo>
                  <a:lnTo>
                    <a:pt x="156" y="2201"/>
                  </a:lnTo>
                  <a:lnTo>
                    <a:pt x="290" y="2290"/>
                  </a:lnTo>
                  <a:lnTo>
                    <a:pt x="467" y="2379"/>
                  </a:lnTo>
                  <a:lnTo>
                    <a:pt x="667" y="2467"/>
                  </a:lnTo>
                  <a:lnTo>
                    <a:pt x="1179" y="2645"/>
                  </a:lnTo>
                  <a:lnTo>
                    <a:pt x="1334" y="2690"/>
                  </a:lnTo>
                  <a:lnTo>
                    <a:pt x="2023" y="2845"/>
                  </a:lnTo>
                  <a:lnTo>
                    <a:pt x="2823" y="2979"/>
                  </a:lnTo>
                  <a:lnTo>
                    <a:pt x="2957" y="3001"/>
                  </a:lnTo>
                  <a:lnTo>
                    <a:pt x="4179" y="3179"/>
                  </a:lnTo>
                  <a:lnTo>
                    <a:pt x="5579" y="3334"/>
                  </a:lnTo>
                  <a:lnTo>
                    <a:pt x="7135" y="3468"/>
                  </a:lnTo>
                  <a:lnTo>
                    <a:pt x="8824" y="3579"/>
                  </a:lnTo>
                  <a:lnTo>
                    <a:pt x="10647" y="3690"/>
                  </a:lnTo>
                  <a:lnTo>
                    <a:pt x="12603" y="3734"/>
                  </a:lnTo>
                  <a:lnTo>
                    <a:pt x="14625" y="3779"/>
                  </a:lnTo>
                  <a:lnTo>
                    <a:pt x="16737" y="3801"/>
                  </a:lnTo>
                  <a:lnTo>
                    <a:pt x="18493" y="3779"/>
                  </a:lnTo>
                  <a:lnTo>
                    <a:pt x="20204" y="3757"/>
                  </a:lnTo>
                  <a:lnTo>
                    <a:pt x="21849" y="3690"/>
                  </a:lnTo>
                  <a:lnTo>
                    <a:pt x="23427" y="3623"/>
                  </a:lnTo>
                  <a:lnTo>
                    <a:pt x="24916" y="3534"/>
                  </a:lnTo>
                  <a:lnTo>
                    <a:pt x="26339" y="3423"/>
                  </a:lnTo>
                  <a:lnTo>
                    <a:pt x="27628" y="3312"/>
                  </a:lnTo>
                  <a:lnTo>
                    <a:pt x="28828" y="3179"/>
                  </a:lnTo>
                  <a:lnTo>
                    <a:pt x="29939" y="3023"/>
                  </a:lnTo>
                  <a:lnTo>
                    <a:pt x="30917" y="2868"/>
                  </a:lnTo>
                  <a:lnTo>
                    <a:pt x="31695" y="2712"/>
                  </a:lnTo>
                  <a:lnTo>
                    <a:pt x="32340" y="2556"/>
                  </a:lnTo>
                  <a:lnTo>
                    <a:pt x="32540" y="2490"/>
                  </a:lnTo>
                  <a:lnTo>
                    <a:pt x="32940" y="2334"/>
                  </a:lnTo>
                  <a:lnTo>
                    <a:pt x="33096" y="2267"/>
                  </a:lnTo>
                  <a:lnTo>
                    <a:pt x="33229" y="2178"/>
                  </a:lnTo>
                  <a:lnTo>
                    <a:pt x="33340" y="2090"/>
                  </a:lnTo>
                  <a:lnTo>
                    <a:pt x="33407" y="2023"/>
                  </a:lnTo>
                  <a:lnTo>
                    <a:pt x="33451" y="1934"/>
                  </a:lnTo>
                  <a:lnTo>
                    <a:pt x="33473" y="1867"/>
                  </a:lnTo>
                  <a:lnTo>
                    <a:pt x="33473" y="1801"/>
                  </a:lnTo>
                  <a:lnTo>
                    <a:pt x="33429" y="1734"/>
                  </a:lnTo>
                  <a:lnTo>
                    <a:pt x="33384" y="1667"/>
                  </a:lnTo>
                  <a:lnTo>
                    <a:pt x="33318" y="1601"/>
                  </a:lnTo>
                  <a:lnTo>
                    <a:pt x="33118" y="1467"/>
                  </a:lnTo>
                  <a:lnTo>
                    <a:pt x="32851" y="1356"/>
                  </a:lnTo>
                  <a:lnTo>
                    <a:pt x="32518" y="1223"/>
                  </a:lnTo>
                  <a:lnTo>
                    <a:pt x="32118" y="1112"/>
                  </a:lnTo>
                  <a:lnTo>
                    <a:pt x="31651" y="1000"/>
                  </a:lnTo>
                  <a:lnTo>
                    <a:pt x="31117" y="889"/>
                  </a:lnTo>
                  <a:lnTo>
                    <a:pt x="30539" y="800"/>
                  </a:lnTo>
                  <a:lnTo>
                    <a:pt x="29917" y="689"/>
                  </a:lnTo>
                  <a:lnTo>
                    <a:pt x="28495" y="512"/>
                  </a:lnTo>
                  <a:lnTo>
                    <a:pt x="26894" y="356"/>
                  </a:lnTo>
                  <a:lnTo>
                    <a:pt x="25116" y="245"/>
                  </a:lnTo>
                  <a:lnTo>
                    <a:pt x="23205" y="134"/>
                  </a:lnTo>
                  <a:lnTo>
                    <a:pt x="21138" y="45"/>
                  </a:lnTo>
                  <a:lnTo>
                    <a:pt x="18982" y="23"/>
                  </a:lnTo>
                  <a:lnTo>
                    <a:pt x="16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2"/>
            <p:cNvSpPr/>
            <p:nvPr/>
          </p:nvSpPr>
          <p:spPr>
            <a:xfrm>
              <a:off x="-4225392" y="2621582"/>
              <a:ext cx="577487" cy="36431"/>
            </a:xfrm>
            <a:custGeom>
              <a:avLst/>
              <a:gdLst/>
              <a:ahLst/>
              <a:cxnLst/>
              <a:rect l="l" t="t" r="r" b="b"/>
              <a:pathLst>
                <a:path w="31006" h="1956" extrusionOk="0">
                  <a:moveTo>
                    <a:pt x="14670" y="0"/>
                  </a:moveTo>
                  <a:lnTo>
                    <a:pt x="12269" y="22"/>
                  </a:lnTo>
                  <a:lnTo>
                    <a:pt x="9891" y="67"/>
                  </a:lnTo>
                  <a:lnTo>
                    <a:pt x="7490" y="133"/>
                  </a:lnTo>
                  <a:lnTo>
                    <a:pt x="5757" y="222"/>
                  </a:lnTo>
                  <a:lnTo>
                    <a:pt x="4001" y="311"/>
                  </a:lnTo>
                  <a:lnTo>
                    <a:pt x="3134" y="378"/>
                  </a:lnTo>
                  <a:lnTo>
                    <a:pt x="2267" y="467"/>
                  </a:lnTo>
                  <a:lnTo>
                    <a:pt x="1400" y="578"/>
                  </a:lnTo>
                  <a:lnTo>
                    <a:pt x="534" y="711"/>
                  </a:lnTo>
                  <a:lnTo>
                    <a:pt x="245" y="778"/>
                  </a:lnTo>
                  <a:lnTo>
                    <a:pt x="0" y="845"/>
                  </a:lnTo>
                  <a:lnTo>
                    <a:pt x="689" y="1000"/>
                  </a:lnTo>
                  <a:lnTo>
                    <a:pt x="1489" y="1134"/>
                  </a:lnTo>
                  <a:lnTo>
                    <a:pt x="1623" y="1156"/>
                  </a:lnTo>
                  <a:lnTo>
                    <a:pt x="2845" y="1334"/>
                  </a:lnTo>
                  <a:lnTo>
                    <a:pt x="4245" y="1489"/>
                  </a:lnTo>
                  <a:lnTo>
                    <a:pt x="5801" y="1623"/>
                  </a:lnTo>
                  <a:lnTo>
                    <a:pt x="7490" y="1734"/>
                  </a:lnTo>
                  <a:lnTo>
                    <a:pt x="9313" y="1845"/>
                  </a:lnTo>
                  <a:lnTo>
                    <a:pt x="11269" y="1889"/>
                  </a:lnTo>
                  <a:lnTo>
                    <a:pt x="13291" y="1934"/>
                  </a:lnTo>
                  <a:lnTo>
                    <a:pt x="15403" y="1956"/>
                  </a:lnTo>
                  <a:lnTo>
                    <a:pt x="17159" y="1934"/>
                  </a:lnTo>
                  <a:lnTo>
                    <a:pt x="18870" y="1912"/>
                  </a:lnTo>
                  <a:lnTo>
                    <a:pt x="20515" y="1845"/>
                  </a:lnTo>
                  <a:lnTo>
                    <a:pt x="22093" y="1778"/>
                  </a:lnTo>
                  <a:lnTo>
                    <a:pt x="23582" y="1689"/>
                  </a:lnTo>
                  <a:lnTo>
                    <a:pt x="25005" y="1578"/>
                  </a:lnTo>
                  <a:lnTo>
                    <a:pt x="26294" y="1467"/>
                  </a:lnTo>
                  <a:lnTo>
                    <a:pt x="27494" y="1334"/>
                  </a:lnTo>
                  <a:lnTo>
                    <a:pt x="28605" y="1178"/>
                  </a:lnTo>
                  <a:lnTo>
                    <a:pt x="29583" y="1023"/>
                  </a:lnTo>
                  <a:lnTo>
                    <a:pt x="30361" y="867"/>
                  </a:lnTo>
                  <a:lnTo>
                    <a:pt x="31006" y="711"/>
                  </a:lnTo>
                  <a:lnTo>
                    <a:pt x="30695" y="622"/>
                  </a:lnTo>
                  <a:lnTo>
                    <a:pt x="30206" y="534"/>
                  </a:lnTo>
                  <a:lnTo>
                    <a:pt x="29694" y="467"/>
                  </a:lnTo>
                  <a:lnTo>
                    <a:pt x="28672" y="356"/>
                  </a:lnTo>
                  <a:lnTo>
                    <a:pt x="27650" y="267"/>
                  </a:lnTo>
                  <a:lnTo>
                    <a:pt x="26627" y="222"/>
                  </a:lnTo>
                  <a:lnTo>
                    <a:pt x="24227" y="133"/>
                  </a:lnTo>
                  <a:lnTo>
                    <a:pt x="21849" y="67"/>
                  </a:lnTo>
                  <a:lnTo>
                    <a:pt x="19448" y="22"/>
                  </a:lnTo>
                  <a:lnTo>
                    <a:pt x="17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extrusionOk="0">
                  <a:moveTo>
                    <a:pt x="8736" y="0"/>
                  </a:moveTo>
                  <a:lnTo>
                    <a:pt x="8247" y="44"/>
                  </a:lnTo>
                  <a:lnTo>
                    <a:pt x="7758" y="133"/>
                  </a:lnTo>
                  <a:lnTo>
                    <a:pt x="7291" y="222"/>
                  </a:lnTo>
                  <a:lnTo>
                    <a:pt x="6824" y="356"/>
                  </a:lnTo>
                  <a:lnTo>
                    <a:pt x="6357" y="489"/>
                  </a:lnTo>
                  <a:lnTo>
                    <a:pt x="5891" y="667"/>
                  </a:lnTo>
                  <a:lnTo>
                    <a:pt x="5468" y="889"/>
                  </a:lnTo>
                  <a:lnTo>
                    <a:pt x="5024" y="1111"/>
                  </a:lnTo>
                  <a:lnTo>
                    <a:pt x="4624" y="1378"/>
                  </a:lnTo>
                  <a:lnTo>
                    <a:pt x="4224" y="1645"/>
                  </a:lnTo>
                  <a:lnTo>
                    <a:pt x="3846" y="1956"/>
                  </a:lnTo>
                  <a:lnTo>
                    <a:pt x="3468" y="2289"/>
                  </a:lnTo>
                  <a:lnTo>
                    <a:pt x="3135" y="2623"/>
                  </a:lnTo>
                  <a:lnTo>
                    <a:pt x="2801" y="3001"/>
                  </a:lnTo>
                  <a:lnTo>
                    <a:pt x="2490" y="3378"/>
                  </a:lnTo>
                  <a:lnTo>
                    <a:pt x="2201" y="3779"/>
                  </a:lnTo>
                  <a:lnTo>
                    <a:pt x="1934" y="4179"/>
                  </a:lnTo>
                  <a:lnTo>
                    <a:pt x="1712" y="4601"/>
                  </a:lnTo>
                  <a:lnTo>
                    <a:pt x="1490" y="5045"/>
                  </a:lnTo>
                  <a:lnTo>
                    <a:pt x="1290" y="5490"/>
                  </a:lnTo>
                  <a:lnTo>
                    <a:pt x="1134" y="5957"/>
                  </a:lnTo>
                  <a:lnTo>
                    <a:pt x="1001" y="6423"/>
                  </a:lnTo>
                  <a:lnTo>
                    <a:pt x="868" y="7046"/>
                  </a:lnTo>
                  <a:lnTo>
                    <a:pt x="779" y="7690"/>
                  </a:lnTo>
                  <a:lnTo>
                    <a:pt x="712" y="8313"/>
                  </a:lnTo>
                  <a:lnTo>
                    <a:pt x="690" y="8935"/>
                  </a:lnTo>
                  <a:lnTo>
                    <a:pt x="690" y="9580"/>
                  </a:lnTo>
                  <a:lnTo>
                    <a:pt x="712" y="10202"/>
                  </a:lnTo>
                  <a:lnTo>
                    <a:pt x="779" y="11469"/>
                  </a:lnTo>
                  <a:lnTo>
                    <a:pt x="823" y="12313"/>
                  </a:lnTo>
                  <a:lnTo>
                    <a:pt x="845" y="12869"/>
                  </a:lnTo>
                  <a:lnTo>
                    <a:pt x="845" y="13425"/>
                  </a:lnTo>
                  <a:lnTo>
                    <a:pt x="845" y="13980"/>
                  </a:lnTo>
                  <a:lnTo>
                    <a:pt x="823" y="14514"/>
                  </a:lnTo>
                  <a:lnTo>
                    <a:pt x="779" y="15069"/>
                  </a:lnTo>
                  <a:lnTo>
                    <a:pt x="690" y="15603"/>
                  </a:lnTo>
                  <a:lnTo>
                    <a:pt x="579" y="16114"/>
                  </a:lnTo>
                  <a:lnTo>
                    <a:pt x="423" y="16625"/>
                  </a:lnTo>
                  <a:lnTo>
                    <a:pt x="245" y="17114"/>
                  </a:lnTo>
                  <a:lnTo>
                    <a:pt x="1" y="17603"/>
                  </a:lnTo>
                  <a:lnTo>
                    <a:pt x="1045" y="18181"/>
                  </a:lnTo>
                  <a:lnTo>
                    <a:pt x="1201" y="17870"/>
                  </a:lnTo>
                  <a:lnTo>
                    <a:pt x="1357" y="17559"/>
                  </a:lnTo>
                  <a:lnTo>
                    <a:pt x="1468" y="17225"/>
                  </a:lnTo>
                  <a:lnTo>
                    <a:pt x="1579" y="16914"/>
                  </a:lnTo>
                  <a:lnTo>
                    <a:pt x="1690" y="16581"/>
                  </a:lnTo>
                  <a:lnTo>
                    <a:pt x="1779" y="16247"/>
                  </a:lnTo>
                  <a:lnTo>
                    <a:pt x="1890" y="15581"/>
                  </a:lnTo>
                  <a:lnTo>
                    <a:pt x="1979" y="14892"/>
                  </a:lnTo>
                  <a:lnTo>
                    <a:pt x="2023" y="14225"/>
                  </a:lnTo>
                  <a:lnTo>
                    <a:pt x="2046" y="13536"/>
                  </a:lnTo>
                  <a:lnTo>
                    <a:pt x="2046" y="12891"/>
                  </a:lnTo>
                  <a:lnTo>
                    <a:pt x="2023" y="12269"/>
                  </a:lnTo>
                  <a:lnTo>
                    <a:pt x="1957" y="11402"/>
                  </a:lnTo>
                  <a:lnTo>
                    <a:pt x="1912" y="10202"/>
                  </a:lnTo>
                  <a:lnTo>
                    <a:pt x="1890" y="9624"/>
                  </a:lnTo>
                  <a:lnTo>
                    <a:pt x="1890" y="9024"/>
                  </a:lnTo>
                  <a:lnTo>
                    <a:pt x="1912" y="8446"/>
                  </a:lnTo>
                  <a:lnTo>
                    <a:pt x="1957" y="7846"/>
                  </a:lnTo>
                  <a:lnTo>
                    <a:pt x="2046" y="7268"/>
                  </a:lnTo>
                  <a:lnTo>
                    <a:pt x="2157" y="6712"/>
                  </a:lnTo>
                  <a:lnTo>
                    <a:pt x="2268" y="6312"/>
                  </a:lnTo>
                  <a:lnTo>
                    <a:pt x="2401" y="5912"/>
                  </a:lnTo>
                  <a:lnTo>
                    <a:pt x="2579" y="5534"/>
                  </a:lnTo>
                  <a:lnTo>
                    <a:pt x="2757" y="5157"/>
                  </a:lnTo>
                  <a:lnTo>
                    <a:pt x="2957" y="4779"/>
                  </a:lnTo>
                  <a:lnTo>
                    <a:pt x="3201" y="4423"/>
                  </a:lnTo>
                  <a:lnTo>
                    <a:pt x="3446" y="4090"/>
                  </a:lnTo>
                  <a:lnTo>
                    <a:pt x="3690" y="3756"/>
                  </a:lnTo>
                  <a:lnTo>
                    <a:pt x="3979" y="3445"/>
                  </a:lnTo>
                  <a:lnTo>
                    <a:pt x="4290" y="3156"/>
                  </a:lnTo>
                  <a:lnTo>
                    <a:pt x="4602" y="2867"/>
                  </a:lnTo>
                  <a:lnTo>
                    <a:pt x="4935" y="2601"/>
                  </a:lnTo>
                  <a:lnTo>
                    <a:pt x="5268" y="2378"/>
                  </a:lnTo>
                  <a:lnTo>
                    <a:pt x="5624" y="2156"/>
                  </a:lnTo>
                  <a:lnTo>
                    <a:pt x="6002" y="1956"/>
                  </a:lnTo>
                  <a:lnTo>
                    <a:pt x="6380" y="1778"/>
                  </a:lnTo>
                  <a:lnTo>
                    <a:pt x="6758" y="1623"/>
                  </a:lnTo>
                  <a:lnTo>
                    <a:pt x="7158" y="1489"/>
                  </a:lnTo>
                  <a:lnTo>
                    <a:pt x="7558" y="1378"/>
                  </a:lnTo>
                  <a:lnTo>
                    <a:pt x="7980" y="1289"/>
                  </a:lnTo>
                  <a:lnTo>
                    <a:pt x="8402" y="1222"/>
                  </a:lnTo>
                  <a:lnTo>
                    <a:pt x="8802" y="1200"/>
                  </a:lnTo>
                  <a:lnTo>
                    <a:pt x="9225" y="1178"/>
                  </a:lnTo>
                  <a:lnTo>
                    <a:pt x="9647" y="1200"/>
                  </a:lnTo>
                  <a:lnTo>
                    <a:pt x="10069" y="1222"/>
                  </a:lnTo>
                  <a:lnTo>
                    <a:pt x="10492" y="1289"/>
                  </a:lnTo>
                  <a:lnTo>
                    <a:pt x="10914" y="1356"/>
                  </a:lnTo>
                  <a:lnTo>
                    <a:pt x="11314" y="1467"/>
                  </a:lnTo>
                  <a:lnTo>
                    <a:pt x="11714" y="1578"/>
                  </a:lnTo>
                  <a:lnTo>
                    <a:pt x="12114" y="1734"/>
                  </a:lnTo>
                  <a:lnTo>
                    <a:pt x="12492" y="1889"/>
                  </a:lnTo>
                  <a:lnTo>
                    <a:pt x="12870" y="2089"/>
                  </a:lnTo>
                  <a:lnTo>
                    <a:pt x="13336" y="2378"/>
                  </a:lnTo>
                  <a:lnTo>
                    <a:pt x="13737" y="2689"/>
                  </a:lnTo>
                  <a:lnTo>
                    <a:pt x="14092" y="3023"/>
                  </a:lnTo>
                  <a:lnTo>
                    <a:pt x="14248" y="3178"/>
                  </a:lnTo>
                  <a:lnTo>
                    <a:pt x="14403" y="3356"/>
                  </a:lnTo>
                  <a:lnTo>
                    <a:pt x="14537" y="3534"/>
                  </a:lnTo>
                  <a:lnTo>
                    <a:pt x="14648" y="3734"/>
                  </a:lnTo>
                  <a:lnTo>
                    <a:pt x="14848" y="4134"/>
                  </a:lnTo>
                  <a:lnTo>
                    <a:pt x="15026" y="4534"/>
                  </a:lnTo>
                  <a:lnTo>
                    <a:pt x="15159" y="4957"/>
                  </a:lnTo>
                  <a:lnTo>
                    <a:pt x="15270" y="5379"/>
                  </a:lnTo>
                  <a:lnTo>
                    <a:pt x="15337" y="5779"/>
                  </a:lnTo>
                  <a:lnTo>
                    <a:pt x="15404" y="6157"/>
                  </a:lnTo>
                  <a:lnTo>
                    <a:pt x="15448" y="6512"/>
                  </a:lnTo>
                  <a:lnTo>
                    <a:pt x="15492" y="7090"/>
                  </a:lnTo>
                  <a:lnTo>
                    <a:pt x="15537" y="8002"/>
                  </a:lnTo>
                  <a:lnTo>
                    <a:pt x="15559" y="8935"/>
                  </a:lnTo>
                  <a:lnTo>
                    <a:pt x="15537" y="9869"/>
                  </a:lnTo>
                  <a:lnTo>
                    <a:pt x="15470" y="10802"/>
                  </a:lnTo>
                  <a:lnTo>
                    <a:pt x="15404" y="11736"/>
                  </a:lnTo>
                  <a:lnTo>
                    <a:pt x="15292" y="12647"/>
                  </a:lnTo>
                  <a:lnTo>
                    <a:pt x="15092" y="14492"/>
                  </a:lnTo>
                  <a:lnTo>
                    <a:pt x="15626" y="14558"/>
                  </a:lnTo>
                  <a:lnTo>
                    <a:pt x="16270" y="14625"/>
                  </a:lnTo>
                  <a:lnTo>
                    <a:pt x="16426" y="13291"/>
                  </a:lnTo>
                  <a:lnTo>
                    <a:pt x="16604" y="11624"/>
                  </a:lnTo>
                  <a:lnTo>
                    <a:pt x="16670" y="10802"/>
                  </a:lnTo>
                  <a:lnTo>
                    <a:pt x="16715" y="9957"/>
                  </a:lnTo>
                  <a:lnTo>
                    <a:pt x="16737" y="9113"/>
                  </a:lnTo>
                  <a:lnTo>
                    <a:pt x="16737" y="8268"/>
                  </a:lnTo>
                  <a:lnTo>
                    <a:pt x="16715" y="7446"/>
                  </a:lnTo>
                  <a:lnTo>
                    <a:pt x="16648" y="6601"/>
                  </a:lnTo>
                  <a:lnTo>
                    <a:pt x="16626" y="6401"/>
                  </a:lnTo>
                  <a:lnTo>
                    <a:pt x="16582" y="5979"/>
                  </a:lnTo>
                  <a:lnTo>
                    <a:pt x="16515" y="5534"/>
                  </a:lnTo>
                  <a:lnTo>
                    <a:pt x="16404" y="5068"/>
                  </a:lnTo>
                  <a:lnTo>
                    <a:pt x="16293" y="4579"/>
                  </a:lnTo>
                  <a:lnTo>
                    <a:pt x="16115" y="4067"/>
                  </a:lnTo>
                  <a:lnTo>
                    <a:pt x="15915" y="3578"/>
                  </a:lnTo>
                  <a:lnTo>
                    <a:pt x="15804" y="3334"/>
                  </a:lnTo>
                  <a:lnTo>
                    <a:pt x="15648" y="3089"/>
                  </a:lnTo>
                  <a:lnTo>
                    <a:pt x="15515" y="2867"/>
                  </a:lnTo>
                  <a:lnTo>
                    <a:pt x="15337" y="2645"/>
                  </a:lnTo>
                  <a:lnTo>
                    <a:pt x="15159" y="2423"/>
                  </a:lnTo>
                  <a:lnTo>
                    <a:pt x="14959" y="2200"/>
                  </a:lnTo>
                  <a:lnTo>
                    <a:pt x="14759" y="1978"/>
                  </a:lnTo>
                  <a:lnTo>
                    <a:pt x="14514" y="1778"/>
                  </a:lnTo>
                  <a:lnTo>
                    <a:pt x="14270" y="1600"/>
                  </a:lnTo>
                  <a:lnTo>
                    <a:pt x="14003" y="1400"/>
                  </a:lnTo>
                  <a:lnTo>
                    <a:pt x="13737" y="1222"/>
                  </a:lnTo>
                  <a:lnTo>
                    <a:pt x="13448" y="1045"/>
                  </a:lnTo>
                  <a:lnTo>
                    <a:pt x="13003" y="822"/>
                  </a:lnTo>
                  <a:lnTo>
                    <a:pt x="12559" y="622"/>
                  </a:lnTo>
                  <a:lnTo>
                    <a:pt x="12114" y="467"/>
                  </a:lnTo>
                  <a:lnTo>
                    <a:pt x="11647" y="311"/>
                  </a:lnTo>
                  <a:lnTo>
                    <a:pt x="11158" y="200"/>
                  </a:lnTo>
                  <a:lnTo>
                    <a:pt x="10692" y="111"/>
                  </a:lnTo>
                  <a:lnTo>
                    <a:pt x="10203" y="44"/>
                  </a:lnTo>
                  <a:lnTo>
                    <a:pt x="9714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fill="none" extrusionOk="0">
                  <a:moveTo>
                    <a:pt x="16270" y="14625"/>
                  </a:moveTo>
                  <a:lnTo>
                    <a:pt x="15626" y="14558"/>
                  </a:lnTo>
                  <a:lnTo>
                    <a:pt x="15092" y="14492"/>
                  </a:lnTo>
                  <a:lnTo>
                    <a:pt x="15092" y="14492"/>
                  </a:lnTo>
                  <a:lnTo>
                    <a:pt x="15292" y="12647"/>
                  </a:lnTo>
                  <a:lnTo>
                    <a:pt x="15404" y="11736"/>
                  </a:lnTo>
                  <a:lnTo>
                    <a:pt x="15470" y="10802"/>
                  </a:lnTo>
                  <a:lnTo>
                    <a:pt x="15537" y="9869"/>
                  </a:lnTo>
                  <a:lnTo>
                    <a:pt x="15559" y="8935"/>
                  </a:lnTo>
                  <a:lnTo>
                    <a:pt x="15537" y="8002"/>
                  </a:lnTo>
                  <a:lnTo>
                    <a:pt x="15492" y="7090"/>
                  </a:lnTo>
                  <a:lnTo>
                    <a:pt x="15492" y="7090"/>
                  </a:lnTo>
                  <a:lnTo>
                    <a:pt x="15448" y="6512"/>
                  </a:lnTo>
                  <a:lnTo>
                    <a:pt x="15448" y="6512"/>
                  </a:lnTo>
                  <a:lnTo>
                    <a:pt x="15404" y="6157"/>
                  </a:lnTo>
                  <a:lnTo>
                    <a:pt x="15337" y="5779"/>
                  </a:lnTo>
                  <a:lnTo>
                    <a:pt x="15270" y="5379"/>
                  </a:lnTo>
                  <a:lnTo>
                    <a:pt x="15159" y="4957"/>
                  </a:lnTo>
                  <a:lnTo>
                    <a:pt x="15026" y="4534"/>
                  </a:lnTo>
                  <a:lnTo>
                    <a:pt x="14848" y="4134"/>
                  </a:lnTo>
                  <a:lnTo>
                    <a:pt x="14648" y="3734"/>
                  </a:lnTo>
                  <a:lnTo>
                    <a:pt x="14537" y="3534"/>
                  </a:lnTo>
                  <a:lnTo>
                    <a:pt x="14403" y="3356"/>
                  </a:lnTo>
                  <a:lnTo>
                    <a:pt x="14403" y="3356"/>
                  </a:lnTo>
                  <a:lnTo>
                    <a:pt x="14248" y="3178"/>
                  </a:lnTo>
                  <a:lnTo>
                    <a:pt x="14092" y="3023"/>
                  </a:lnTo>
                  <a:lnTo>
                    <a:pt x="13737" y="2689"/>
                  </a:lnTo>
                  <a:lnTo>
                    <a:pt x="13336" y="2378"/>
                  </a:lnTo>
                  <a:lnTo>
                    <a:pt x="12870" y="2089"/>
                  </a:lnTo>
                  <a:lnTo>
                    <a:pt x="12870" y="2089"/>
                  </a:lnTo>
                  <a:lnTo>
                    <a:pt x="12492" y="1889"/>
                  </a:lnTo>
                  <a:lnTo>
                    <a:pt x="12114" y="1734"/>
                  </a:lnTo>
                  <a:lnTo>
                    <a:pt x="11714" y="1578"/>
                  </a:lnTo>
                  <a:lnTo>
                    <a:pt x="11314" y="1467"/>
                  </a:lnTo>
                  <a:lnTo>
                    <a:pt x="10914" y="1356"/>
                  </a:lnTo>
                  <a:lnTo>
                    <a:pt x="10492" y="1289"/>
                  </a:lnTo>
                  <a:lnTo>
                    <a:pt x="10069" y="1222"/>
                  </a:lnTo>
                  <a:lnTo>
                    <a:pt x="9647" y="1200"/>
                  </a:lnTo>
                  <a:lnTo>
                    <a:pt x="9225" y="1178"/>
                  </a:lnTo>
                  <a:lnTo>
                    <a:pt x="8802" y="1200"/>
                  </a:lnTo>
                  <a:lnTo>
                    <a:pt x="8402" y="1222"/>
                  </a:lnTo>
                  <a:lnTo>
                    <a:pt x="7980" y="1289"/>
                  </a:lnTo>
                  <a:lnTo>
                    <a:pt x="7558" y="1378"/>
                  </a:lnTo>
                  <a:lnTo>
                    <a:pt x="7158" y="1489"/>
                  </a:lnTo>
                  <a:lnTo>
                    <a:pt x="6758" y="1623"/>
                  </a:lnTo>
                  <a:lnTo>
                    <a:pt x="6380" y="1778"/>
                  </a:lnTo>
                  <a:lnTo>
                    <a:pt x="6380" y="1778"/>
                  </a:lnTo>
                  <a:lnTo>
                    <a:pt x="6002" y="1956"/>
                  </a:lnTo>
                  <a:lnTo>
                    <a:pt x="5624" y="2156"/>
                  </a:lnTo>
                  <a:lnTo>
                    <a:pt x="5268" y="2378"/>
                  </a:lnTo>
                  <a:lnTo>
                    <a:pt x="4935" y="2601"/>
                  </a:lnTo>
                  <a:lnTo>
                    <a:pt x="4602" y="2867"/>
                  </a:lnTo>
                  <a:lnTo>
                    <a:pt x="4290" y="3156"/>
                  </a:lnTo>
                  <a:lnTo>
                    <a:pt x="3979" y="3445"/>
                  </a:lnTo>
                  <a:lnTo>
                    <a:pt x="3690" y="3756"/>
                  </a:lnTo>
                  <a:lnTo>
                    <a:pt x="3446" y="4090"/>
                  </a:lnTo>
                  <a:lnTo>
                    <a:pt x="3201" y="4423"/>
                  </a:lnTo>
                  <a:lnTo>
                    <a:pt x="2957" y="4779"/>
                  </a:lnTo>
                  <a:lnTo>
                    <a:pt x="2757" y="5157"/>
                  </a:lnTo>
                  <a:lnTo>
                    <a:pt x="2579" y="5534"/>
                  </a:lnTo>
                  <a:lnTo>
                    <a:pt x="2401" y="5912"/>
                  </a:lnTo>
                  <a:lnTo>
                    <a:pt x="2268" y="6312"/>
                  </a:lnTo>
                  <a:lnTo>
                    <a:pt x="2157" y="6712"/>
                  </a:lnTo>
                  <a:lnTo>
                    <a:pt x="2157" y="6712"/>
                  </a:lnTo>
                  <a:lnTo>
                    <a:pt x="2046" y="7268"/>
                  </a:lnTo>
                  <a:lnTo>
                    <a:pt x="1957" y="7846"/>
                  </a:lnTo>
                  <a:lnTo>
                    <a:pt x="1912" y="8446"/>
                  </a:lnTo>
                  <a:lnTo>
                    <a:pt x="1890" y="9024"/>
                  </a:lnTo>
                  <a:lnTo>
                    <a:pt x="1890" y="9624"/>
                  </a:lnTo>
                  <a:lnTo>
                    <a:pt x="1912" y="10202"/>
                  </a:lnTo>
                  <a:lnTo>
                    <a:pt x="1957" y="11402"/>
                  </a:lnTo>
                  <a:lnTo>
                    <a:pt x="1957" y="11402"/>
                  </a:lnTo>
                  <a:lnTo>
                    <a:pt x="2023" y="12269"/>
                  </a:lnTo>
                  <a:lnTo>
                    <a:pt x="2023" y="12269"/>
                  </a:lnTo>
                  <a:lnTo>
                    <a:pt x="2046" y="12891"/>
                  </a:lnTo>
                  <a:lnTo>
                    <a:pt x="2046" y="12891"/>
                  </a:lnTo>
                  <a:lnTo>
                    <a:pt x="2046" y="13536"/>
                  </a:lnTo>
                  <a:lnTo>
                    <a:pt x="2023" y="14225"/>
                  </a:lnTo>
                  <a:lnTo>
                    <a:pt x="1979" y="14892"/>
                  </a:lnTo>
                  <a:lnTo>
                    <a:pt x="1890" y="15581"/>
                  </a:lnTo>
                  <a:lnTo>
                    <a:pt x="1779" y="16247"/>
                  </a:lnTo>
                  <a:lnTo>
                    <a:pt x="1690" y="16581"/>
                  </a:lnTo>
                  <a:lnTo>
                    <a:pt x="1579" y="16914"/>
                  </a:lnTo>
                  <a:lnTo>
                    <a:pt x="1468" y="17225"/>
                  </a:lnTo>
                  <a:lnTo>
                    <a:pt x="1357" y="17559"/>
                  </a:lnTo>
                  <a:lnTo>
                    <a:pt x="1201" y="17870"/>
                  </a:lnTo>
                  <a:lnTo>
                    <a:pt x="1045" y="18181"/>
                  </a:lnTo>
                  <a:lnTo>
                    <a:pt x="1" y="17603"/>
                  </a:lnTo>
                  <a:lnTo>
                    <a:pt x="1" y="17603"/>
                  </a:lnTo>
                  <a:lnTo>
                    <a:pt x="245" y="17114"/>
                  </a:lnTo>
                  <a:lnTo>
                    <a:pt x="423" y="16625"/>
                  </a:lnTo>
                  <a:lnTo>
                    <a:pt x="579" y="16114"/>
                  </a:lnTo>
                  <a:lnTo>
                    <a:pt x="690" y="15603"/>
                  </a:lnTo>
                  <a:lnTo>
                    <a:pt x="779" y="15069"/>
                  </a:lnTo>
                  <a:lnTo>
                    <a:pt x="823" y="14514"/>
                  </a:lnTo>
                  <a:lnTo>
                    <a:pt x="845" y="13980"/>
                  </a:lnTo>
                  <a:lnTo>
                    <a:pt x="845" y="13425"/>
                  </a:lnTo>
                  <a:lnTo>
                    <a:pt x="845" y="13425"/>
                  </a:lnTo>
                  <a:lnTo>
                    <a:pt x="845" y="12869"/>
                  </a:lnTo>
                  <a:lnTo>
                    <a:pt x="823" y="12313"/>
                  </a:lnTo>
                  <a:lnTo>
                    <a:pt x="823" y="12313"/>
                  </a:lnTo>
                  <a:lnTo>
                    <a:pt x="779" y="11469"/>
                  </a:lnTo>
                  <a:lnTo>
                    <a:pt x="779" y="11469"/>
                  </a:lnTo>
                  <a:lnTo>
                    <a:pt x="712" y="10202"/>
                  </a:lnTo>
                  <a:lnTo>
                    <a:pt x="690" y="9580"/>
                  </a:lnTo>
                  <a:lnTo>
                    <a:pt x="690" y="8935"/>
                  </a:lnTo>
                  <a:lnTo>
                    <a:pt x="712" y="8313"/>
                  </a:lnTo>
                  <a:lnTo>
                    <a:pt x="779" y="7690"/>
                  </a:lnTo>
                  <a:lnTo>
                    <a:pt x="868" y="7046"/>
                  </a:lnTo>
                  <a:lnTo>
                    <a:pt x="1001" y="6423"/>
                  </a:lnTo>
                  <a:lnTo>
                    <a:pt x="1001" y="6423"/>
                  </a:lnTo>
                  <a:lnTo>
                    <a:pt x="1134" y="5957"/>
                  </a:lnTo>
                  <a:lnTo>
                    <a:pt x="1290" y="5490"/>
                  </a:lnTo>
                  <a:lnTo>
                    <a:pt x="1490" y="5045"/>
                  </a:lnTo>
                  <a:lnTo>
                    <a:pt x="1712" y="4601"/>
                  </a:lnTo>
                  <a:lnTo>
                    <a:pt x="1934" y="4179"/>
                  </a:lnTo>
                  <a:lnTo>
                    <a:pt x="2201" y="3779"/>
                  </a:lnTo>
                  <a:lnTo>
                    <a:pt x="2490" y="3378"/>
                  </a:lnTo>
                  <a:lnTo>
                    <a:pt x="2801" y="3001"/>
                  </a:lnTo>
                  <a:lnTo>
                    <a:pt x="3135" y="2623"/>
                  </a:lnTo>
                  <a:lnTo>
                    <a:pt x="3468" y="2289"/>
                  </a:lnTo>
                  <a:lnTo>
                    <a:pt x="3846" y="1956"/>
                  </a:lnTo>
                  <a:lnTo>
                    <a:pt x="4224" y="1645"/>
                  </a:lnTo>
                  <a:lnTo>
                    <a:pt x="4624" y="1378"/>
                  </a:lnTo>
                  <a:lnTo>
                    <a:pt x="5024" y="1111"/>
                  </a:lnTo>
                  <a:lnTo>
                    <a:pt x="5468" y="889"/>
                  </a:lnTo>
                  <a:lnTo>
                    <a:pt x="5891" y="667"/>
                  </a:lnTo>
                  <a:lnTo>
                    <a:pt x="5891" y="667"/>
                  </a:lnTo>
                  <a:lnTo>
                    <a:pt x="6357" y="489"/>
                  </a:lnTo>
                  <a:lnTo>
                    <a:pt x="6824" y="356"/>
                  </a:lnTo>
                  <a:lnTo>
                    <a:pt x="7291" y="222"/>
                  </a:lnTo>
                  <a:lnTo>
                    <a:pt x="7758" y="133"/>
                  </a:lnTo>
                  <a:lnTo>
                    <a:pt x="8247" y="44"/>
                  </a:lnTo>
                  <a:lnTo>
                    <a:pt x="8736" y="0"/>
                  </a:lnTo>
                  <a:lnTo>
                    <a:pt x="9225" y="0"/>
                  </a:lnTo>
                  <a:lnTo>
                    <a:pt x="9714" y="0"/>
                  </a:lnTo>
                  <a:lnTo>
                    <a:pt x="10203" y="44"/>
                  </a:lnTo>
                  <a:lnTo>
                    <a:pt x="10692" y="111"/>
                  </a:lnTo>
                  <a:lnTo>
                    <a:pt x="11158" y="200"/>
                  </a:lnTo>
                  <a:lnTo>
                    <a:pt x="11647" y="311"/>
                  </a:lnTo>
                  <a:lnTo>
                    <a:pt x="12114" y="467"/>
                  </a:lnTo>
                  <a:lnTo>
                    <a:pt x="12559" y="622"/>
                  </a:lnTo>
                  <a:lnTo>
                    <a:pt x="13003" y="822"/>
                  </a:lnTo>
                  <a:lnTo>
                    <a:pt x="13448" y="1045"/>
                  </a:lnTo>
                  <a:lnTo>
                    <a:pt x="13448" y="1045"/>
                  </a:lnTo>
                  <a:lnTo>
                    <a:pt x="13737" y="1222"/>
                  </a:lnTo>
                  <a:lnTo>
                    <a:pt x="14003" y="1400"/>
                  </a:lnTo>
                  <a:lnTo>
                    <a:pt x="14270" y="1600"/>
                  </a:lnTo>
                  <a:lnTo>
                    <a:pt x="14514" y="1778"/>
                  </a:lnTo>
                  <a:lnTo>
                    <a:pt x="14759" y="1978"/>
                  </a:lnTo>
                  <a:lnTo>
                    <a:pt x="14959" y="2200"/>
                  </a:lnTo>
                  <a:lnTo>
                    <a:pt x="15159" y="2423"/>
                  </a:lnTo>
                  <a:lnTo>
                    <a:pt x="15337" y="2645"/>
                  </a:lnTo>
                  <a:lnTo>
                    <a:pt x="15337" y="2645"/>
                  </a:lnTo>
                  <a:lnTo>
                    <a:pt x="15515" y="2867"/>
                  </a:lnTo>
                  <a:lnTo>
                    <a:pt x="15648" y="3089"/>
                  </a:lnTo>
                  <a:lnTo>
                    <a:pt x="15804" y="3334"/>
                  </a:lnTo>
                  <a:lnTo>
                    <a:pt x="15915" y="3578"/>
                  </a:lnTo>
                  <a:lnTo>
                    <a:pt x="16115" y="4067"/>
                  </a:lnTo>
                  <a:lnTo>
                    <a:pt x="16293" y="4579"/>
                  </a:lnTo>
                  <a:lnTo>
                    <a:pt x="16404" y="5068"/>
                  </a:lnTo>
                  <a:lnTo>
                    <a:pt x="16515" y="5534"/>
                  </a:lnTo>
                  <a:lnTo>
                    <a:pt x="16582" y="5979"/>
                  </a:lnTo>
                  <a:lnTo>
                    <a:pt x="16626" y="6401"/>
                  </a:lnTo>
                  <a:lnTo>
                    <a:pt x="16626" y="6401"/>
                  </a:lnTo>
                  <a:lnTo>
                    <a:pt x="16648" y="6601"/>
                  </a:lnTo>
                  <a:lnTo>
                    <a:pt x="16648" y="6601"/>
                  </a:lnTo>
                  <a:lnTo>
                    <a:pt x="16715" y="7446"/>
                  </a:lnTo>
                  <a:lnTo>
                    <a:pt x="16737" y="8268"/>
                  </a:lnTo>
                  <a:lnTo>
                    <a:pt x="16737" y="9113"/>
                  </a:lnTo>
                  <a:lnTo>
                    <a:pt x="16715" y="9957"/>
                  </a:lnTo>
                  <a:lnTo>
                    <a:pt x="16670" y="10802"/>
                  </a:lnTo>
                  <a:lnTo>
                    <a:pt x="16604" y="11624"/>
                  </a:lnTo>
                  <a:lnTo>
                    <a:pt x="16426" y="13291"/>
                  </a:lnTo>
                  <a:lnTo>
                    <a:pt x="16426" y="13291"/>
                  </a:lnTo>
                  <a:lnTo>
                    <a:pt x="16270" y="14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2"/>
            <p:cNvSpPr/>
            <p:nvPr/>
          </p:nvSpPr>
          <p:spPr>
            <a:xfrm>
              <a:off x="-4679935" y="2018430"/>
              <a:ext cx="38107" cy="98545"/>
            </a:xfrm>
            <a:custGeom>
              <a:avLst/>
              <a:gdLst/>
              <a:ahLst/>
              <a:cxnLst/>
              <a:rect l="l" t="t" r="r" b="b"/>
              <a:pathLst>
                <a:path w="2046" h="5291" extrusionOk="0">
                  <a:moveTo>
                    <a:pt x="2046" y="0"/>
                  </a:moveTo>
                  <a:lnTo>
                    <a:pt x="845" y="534"/>
                  </a:lnTo>
                  <a:lnTo>
                    <a:pt x="845" y="1089"/>
                  </a:lnTo>
                  <a:lnTo>
                    <a:pt x="823" y="1623"/>
                  </a:lnTo>
                  <a:lnTo>
                    <a:pt x="779" y="2178"/>
                  </a:lnTo>
                  <a:lnTo>
                    <a:pt x="690" y="2712"/>
                  </a:lnTo>
                  <a:lnTo>
                    <a:pt x="579" y="3223"/>
                  </a:lnTo>
                  <a:lnTo>
                    <a:pt x="423" y="3734"/>
                  </a:lnTo>
                  <a:lnTo>
                    <a:pt x="245" y="4223"/>
                  </a:lnTo>
                  <a:lnTo>
                    <a:pt x="1" y="4712"/>
                  </a:lnTo>
                  <a:lnTo>
                    <a:pt x="1045" y="5290"/>
                  </a:lnTo>
                  <a:lnTo>
                    <a:pt x="1201" y="4979"/>
                  </a:lnTo>
                  <a:lnTo>
                    <a:pt x="1357" y="4668"/>
                  </a:lnTo>
                  <a:lnTo>
                    <a:pt x="1468" y="4334"/>
                  </a:lnTo>
                  <a:lnTo>
                    <a:pt x="1579" y="4023"/>
                  </a:lnTo>
                  <a:lnTo>
                    <a:pt x="1690" y="3690"/>
                  </a:lnTo>
                  <a:lnTo>
                    <a:pt x="1779" y="3356"/>
                  </a:lnTo>
                  <a:lnTo>
                    <a:pt x="1890" y="2690"/>
                  </a:lnTo>
                  <a:lnTo>
                    <a:pt x="1979" y="2001"/>
                  </a:lnTo>
                  <a:lnTo>
                    <a:pt x="2023" y="1334"/>
                  </a:lnTo>
                  <a:lnTo>
                    <a:pt x="2046" y="6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extrusionOk="0">
                  <a:moveTo>
                    <a:pt x="1556" y="0"/>
                  </a:moveTo>
                  <a:lnTo>
                    <a:pt x="400" y="489"/>
                  </a:lnTo>
                  <a:lnTo>
                    <a:pt x="445" y="1401"/>
                  </a:lnTo>
                  <a:lnTo>
                    <a:pt x="467" y="2334"/>
                  </a:lnTo>
                  <a:lnTo>
                    <a:pt x="445" y="3268"/>
                  </a:lnTo>
                  <a:lnTo>
                    <a:pt x="378" y="4201"/>
                  </a:lnTo>
                  <a:lnTo>
                    <a:pt x="312" y="5135"/>
                  </a:lnTo>
                  <a:lnTo>
                    <a:pt x="200" y="6046"/>
                  </a:lnTo>
                  <a:lnTo>
                    <a:pt x="0" y="7891"/>
                  </a:lnTo>
                  <a:lnTo>
                    <a:pt x="534" y="7957"/>
                  </a:lnTo>
                  <a:lnTo>
                    <a:pt x="956" y="7335"/>
                  </a:lnTo>
                  <a:lnTo>
                    <a:pt x="1334" y="6690"/>
                  </a:lnTo>
                  <a:lnTo>
                    <a:pt x="1512" y="5023"/>
                  </a:lnTo>
                  <a:lnTo>
                    <a:pt x="1578" y="4201"/>
                  </a:lnTo>
                  <a:lnTo>
                    <a:pt x="1623" y="3356"/>
                  </a:lnTo>
                  <a:lnTo>
                    <a:pt x="1645" y="2512"/>
                  </a:lnTo>
                  <a:lnTo>
                    <a:pt x="1645" y="1667"/>
                  </a:lnTo>
                  <a:lnTo>
                    <a:pt x="1623" y="845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fill="none" extrusionOk="0">
                  <a:moveTo>
                    <a:pt x="1334" y="6690"/>
                  </a:moveTo>
                  <a:lnTo>
                    <a:pt x="1334" y="6690"/>
                  </a:lnTo>
                  <a:lnTo>
                    <a:pt x="956" y="7335"/>
                  </a:lnTo>
                  <a:lnTo>
                    <a:pt x="534" y="7957"/>
                  </a:lnTo>
                  <a:lnTo>
                    <a:pt x="0" y="7891"/>
                  </a:lnTo>
                  <a:lnTo>
                    <a:pt x="0" y="7891"/>
                  </a:lnTo>
                  <a:lnTo>
                    <a:pt x="200" y="6046"/>
                  </a:lnTo>
                  <a:lnTo>
                    <a:pt x="312" y="5135"/>
                  </a:lnTo>
                  <a:lnTo>
                    <a:pt x="378" y="4201"/>
                  </a:lnTo>
                  <a:lnTo>
                    <a:pt x="445" y="3268"/>
                  </a:lnTo>
                  <a:lnTo>
                    <a:pt x="467" y="2334"/>
                  </a:lnTo>
                  <a:lnTo>
                    <a:pt x="445" y="1401"/>
                  </a:lnTo>
                  <a:lnTo>
                    <a:pt x="400" y="489"/>
                  </a:lnTo>
                  <a:lnTo>
                    <a:pt x="400" y="489"/>
                  </a:lnTo>
                  <a:lnTo>
                    <a:pt x="1556" y="0"/>
                  </a:lnTo>
                  <a:lnTo>
                    <a:pt x="1556" y="0"/>
                  </a:lnTo>
                  <a:lnTo>
                    <a:pt x="1623" y="845"/>
                  </a:lnTo>
                  <a:lnTo>
                    <a:pt x="1645" y="1667"/>
                  </a:lnTo>
                  <a:lnTo>
                    <a:pt x="1645" y="2512"/>
                  </a:lnTo>
                  <a:lnTo>
                    <a:pt x="1623" y="3356"/>
                  </a:lnTo>
                  <a:lnTo>
                    <a:pt x="1578" y="4201"/>
                  </a:lnTo>
                  <a:lnTo>
                    <a:pt x="1512" y="5023"/>
                  </a:lnTo>
                  <a:lnTo>
                    <a:pt x="1334" y="6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extrusionOk="0">
                  <a:moveTo>
                    <a:pt x="24338" y="0"/>
                  </a:moveTo>
                  <a:lnTo>
                    <a:pt x="23627" y="156"/>
                  </a:lnTo>
                  <a:lnTo>
                    <a:pt x="21671" y="623"/>
                  </a:lnTo>
                  <a:lnTo>
                    <a:pt x="20138" y="1023"/>
                  </a:lnTo>
                  <a:lnTo>
                    <a:pt x="18382" y="1489"/>
                  </a:lnTo>
                  <a:lnTo>
                    <a:pt x="16448" y="2067"/>
                  </a:lnTo>
                  <a:lnTo>
                    <a:pt x="15448" y="2401"/>
                  </a:lnTo>
                  <a:lnTo>
                    <a:pt x="14403" y="2734"/>
                  </a:lnTo>
                  <a:lnTo>
                    <a:pt x="13336" y="3090"/>
                  </a:lnTo>
                  <a:lnTo>
                    <a:pt x="12247" y="3490"/>
                  </a:lnTo>
                  <a:lnTo>
                    <a:pt x="11180" y="3890"/>
                  </a:lnTo>
                  <a:lnTo>
                    <a:pt x="10114" y="4312"/>
                  </a:lnTo>
                  <a:lnTo>
                    <a:pt x="9047" y="4757"/>
                  </a:lnTo>
                  <a:lnTo>
                    <a:pt x="7980" y="5223"/>
                  </a:lnTo>
                  <a:lnTo>
                    <a:pt x="6957" y="5712"/>
                  </a:lnTo>
                  <a:lnTo>
                    <a:pt x="5957" y="6224"/>
                  </a:lnTo>
                  <a:lnTo>
                    <a:pt x="5268" y="6601"/>
                  </a:lnTo>
                  <a:lnTo>
                    <a:pt x="4646" y="7002"/>
                  </a:lnTo>
                  <a:lnTo>
                    <a:pt x="4068" y="7446"/>
                  </a:lnTo>
                  <a:lnTo>
                    <a:pt x="3535" y="7891"/>
                  </a:lnTo>
                  <a:lnTo>
                    <a:pt x="3046" y="8357"/>
                  </a:lnTo>
                  <a:lnTo>
                    <a:pt x="2601" y="8824"/>
                  </a:lnTo>
                  <a:lnTo>
                    <a:pt x="2223" y="9313"/>
                  </a:lnTo>
                  <a:lnTo>
                    <a:pt x="1868" y="9824"/>
                  </a:lnTo>
                  <a:lnTo>
                    <a:pt x="1534" y="10336"/>
                  </a:lnTo>
                  <a:lnTo>
                    <a:pt x="1268" y="10847"/>
                  </a:lnTo>
                  <a:lnTo>
                    <a:pt x="1023" y="11358"/>
                  </a:lnTo>
                  <a:lnTo>
                    <a:pt x="801" y="11869"/>
                  </a:lnTo>
                  <a:lnTo>
                    <a:pt x="623" y="12380"/>
                  </a:lnTo>
                  <a:lnTo>
                    <a:pt x="467" y="12892"/>
                  </a:lnTo>
                  <a:lnTo>
                    <a:pt x="334" y="13381"/>
                  </a:lnTo>
                  <a:lnTo>
                    <a:pt x="223" y="13870"/>
                  </a:lnTo>
                  <a:lnTo>
                    <a:pt x="134" y="14358"/>
                  </a:lnTo>
                  <a:lnTo>
                    <a:pt x="90" y="14825"/>
                  </a:lnTo>
                  <a:lnTo>
                    <a:pt x="45" y="15270"/>
                  </a:lnTo>
                  <a:lnTo>
                    <a:pt x="1" y="15714"/>
                  </a:lnTo>
                  <a:lnTo>
                    <a:pt x="1" y="16492"/>
                  </a:lnTo>
                  <a:lnTo>
                    <a:pt x="23" y="17203"/>
                  </a:lnTo>
                  <a:lnTo>
                    <a:pt x="67" y="17759"/>
                  </a:lnTo>
                  <a:lnTo>
                    <a:pt x="112" y="18204"/>
                  </a:lnTo>
                  <a:lnTo>
                    <a:pt x="178" y="18559"/>
                  </a:lnTo>
                  <a:lnTo>
                    <a:pt x="11558" y="35385"/>
                  </a:lnTo>
                  <a:lnTo>
                    <a:pt x="11803" y="35562"/>
                  </a:lnTo>
                  <a:lnTo>
                    <a:pt x="12047" y="35740"/>
                  </a:lnTo>
                  <a:lnTo>
                    <a:pt x="12314" y="35918"/>
                  </a:lnTo>
                  <a:lnTo>
                    <a:pt x="12581" y="36074"/>
                  </a:lnTo>
                  <a:lnTo>
                    <a:pt x="12847" y="36207"/>
                  </a:lnTo>
                  <a:lnTo>
                    <a:pt x="13114" y="36318"/>
                  </a:lnTo>
                  <a:lnTo>
                    <a:pt x="13670" y="36540"/>
                  </a:lnTo>
                  <a:lnTo>
                    <a:pt x="14225" y="36696"/>
                  </a:lnTo>
                  <a:lnTo>
                    <a:pt x="14803" y="36829"/>
                  </a:lnTo>
                  <a:lnTo>
                    <a:pt x="15381" y="36896"/>
                  </a:lnTo>
                  <a:lnTo>
                    <a:pt x="15959" y="36940"/>
                  </a:lnTo>
                  <a:lnTo>
                    <a:pt x="16559" y="36940"/>
                  </a:lnTo>
                  <a:lnTo>
                    <a:pt x="17159" y="36918"/>
                  </a:lnTo>
                  <a:lnTo>
                    <a:pt x="17737" y="36852"/>
                  </a:lnTo>
                  <a:lnTo>
                    <a:pt x="18337" y="36785"/>
                  </a:lnTo>
                  <a:lnTo>
                    <a:pt x="18915" y="36674"/>
                  </a:lnTo>
                  <a:lnTo>
                    <a:pt x="19493" y="36540"/>
                  </a:lnTo>
                  <a:lnTo>
                    <a:pt x="20049" y="36385"/>
                  </a:lnTo>
                  <a:lnTo>
                    <a:pt x="20604" y="36229"/>
                  </a:lnTo>
                  <a:lnTo>
                    <a:pt x="21138" y="36051"/>
                  </a:lnTo>
                  <a:lnTo>
                    <a:pt x="21649" y="35851"/>
                  </a:lnTo>
                  <a:lnTo>
                    <a:pt x="22627" y="35451"/>
                  </a:lnTo>
                  <a:lnTo>
                    <a:pt x="23494" y="35073"/>
                  </a:lnTo>
                  <a:lnTo>
                    <a:pt x="24250" y="34696"/>
                  </a:lnTo>
                  <a:lnTo>
                    <a:pt x="24872" y="34362"/>
                  </a:lnTo>
                  <a:lnTo>
                    <a:pt x="25339" y="34095"/>
                  </a:lnTo>
                  <a:lnTo>
                    <a:pt x="25739" y="33851"/>
                  </a:lnTo>
                  <a:lnTo>
                    <a:pt x="27783" y="32940"/>
                  </a:lnTo>
                  <a:lnTo>
                    <a:pt x="29917" y="32006"/>
                  </a:lnTo>
                  <a:lnTo>
                    <a:pt x="32495" y="30917"/>
                  </a:lnTo>
                  <a:lnTo>
                    <a:pt x="33851" y="30361"/>
                  </a:lnTo>
                  <a:lnTo>
                    <a:pt x="35229" y="29806"/>
                  </a:lnTo>
                  <a:lnTo>
                    <a:pt x="36563" y="29295"/>
                  </a:lnTo>
                  <a:lnTo>
                    <a:pt x="37852" y="28806"/>
                  </a:lnTo>
                  <a:lnTo>
                    <a:pt x="39030" y="28406"/>
                  </a:lnTo>
                  <a:lnTo>
                    <a:pt x="40119" y="28072"/>
                  </a:lnTo>
                  <a:lnTo>
                    <a:pt x="40586" y="27917"/>
                  </a:lnTo>
                  <a:lnTo>
                    <a:pt x="41030" y="27805"/>
                  </a:lnTo>
                  <a:lnTo>
                    <a:pt x="41408" y="27739"/>
                  </a:lnTo>
                  <a:lnTo>
                    <a:pt x="41764" y="27672"/>
                  </a:lnTo>
                  <a:lnTo>
                    <a:pt x="42319" y="27628"/>
                  </a:lnTo>
                  <a:lnTo>
                    <a:pt x="42831" y="27628"/>
                  </a:lnTo>
                  <a:lnTo>
                    <a:pt x="43342" y="27650"/>
                  </a:lnTo>
                  <a:lnTo>
                    <a:pt x="43831" y="27717"/>
                  </a:lnTo>
                  <a:lnTo>
                    <a:pt x="44275" y="27805"/>
                  </a:lnTo>
                  <a:lnTo>
                    <a:pt x="44698" y="27894"/>
                  </a:lnTo>
                  <a:lnTo>
                    <a:pt x="45098" y="28028"/>
                  </a:lnTo>
                  <a:lnTo>
                    <a:pt x="45453" y="28161"/>
                  </a:lnTo>
                  <a:lnTo>
                    <a:pt x="45787" y="28317"/>
                  </a:lnTo>
                  <a:lnTo>
                    <a:pt x="46098" y="28472"/>
                  </a:lnTo>
                  <a:lnTo>
                    <a:pt x="46609" y="28761"/>
                  </a:lnTo>
                  <a:lnTo>
                    <a:pt x="46965" y="29006"/>
                  </a:lnTo>
                  <a:lnTo>
                    <a:pt x="47187" y="29183"/>
                  </a:lnTo>
                  <a:lnTo>
                    <a:pt x="47276" y="29228"/>
                  </a:lnTo>
                  <a:lnTo>
                    <a:pt x="47654" y="25294"/>
                  </a:lnTo>
                  <a:lnTo>
                    <a:pt x="47209" y="25249"/>
                  </a:lnTo>
                  <a:lnTo>
                    <a:pt x="33940" y="23827"/>
                  </a:lnTo>
                  <a:lnTo>
                    <a:pt x="37941" y="19026"/>
                  </a:lnTo>
                  <a:lnTo>
                    <a:pt x="37963" y="19004"/>
                  </a:lnTo>
                  <a:lnTo>
                    <a:pt x="24338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fill="none" extrusionOk="0">
                  <a:moveTo>
                    <a:pt x="47276" y="29228"/>
                  </a:moveTo>
                  <a:lnTo>
                    <a:pt x="47276" y="29228"/>
                  </a:lnTo>
                  <a:lnTo>
                    <a:pt x="47187" y="29183"/>
                  </a:lnTo>
                  <a:lnTo>
                    <a:pt x="47187" y="29183"/>
                  </a:lnTo>
                  <a:lnTo>
                    <a:pt x="46965" y="29006"/>
                  </a:lnTo>
                  <a:lnTo>
                    <a:pt x="46609" y="28761"/>
                  </a:lnTo>
                  <a:lnTo>
                    <a:pt x="46098" y="28472"/>
                  </a:lnTo>
                  <a:lnTo>
                    <a:pt x="45787" y="28317"/>
                  </a:lnTo>
                  <a:lnTo>
                    <a:pt x="45453" y="28161"/>
                  </a:lnTo>
                  <a:lnTo>
                    <a:pt x="45098" y="28028"/>
                  </a:lnTo>
                  <a:lnTo>
                    <a:pt x="44698" y="27894"/>
                  </a:lnTo>
                  <a:lnTo>
                    <a:pt x="44275" y="27805"/>
                  </a:lnTo>
                  <a:lnTo>
                    <a:pt x="43831" y="27717"/>
                  </a:lnTo>
                  <a:lnTo>
                    <a:pt x="43342" y="27650"/>
                  </a:lnTo>
                  <a:lnTo>
                    <a:pt x="42831" y="27628"/>
                  </a:lnTo>
                  <a:lnTo>
                    <a:pt x="42319" y="27628"/>
                  </a:lnTo>
                  <a:lnTo>
                    <a:pt x="41764" y="27672"/>
                  </a:lnTo>
                  <a:lnTo>
                    <a:pt x="41764" y="27672"/>
                  </a:lnTo>
                  <a:lnTo>
                    <a:pt x="41408" y="27739"/>
                  </a:lnTo>
                  <a:lnTo>
                    <a:pt x="41030" y="27805"/>
                  </a:lnTo>
                  <a:lnTo>
                    <a:pt x="40586" y="27917"/>
                  </a:lnTo>
                  <a:lnTo>
                    <a:pt x="40119" y="28072"/>
                  </a:lnTo>
                  <a:lnTo>
                    <a:pt x="39030" y="28406"/>
                  </a:lnTo>
                  <a:lnTo>
                    <a:pt x="37852" y="28806"/>
                  </a:lnTo>
                  <a:lnTo>
                    <a:pt x="36563" y="29295"/>
                  </a:lnTo>
                  <a:lnTo>
                    <a:pt x="35229" y="29806"/>
                  </a:lnTo>
                  <a:lnTo>
                    <a:pt x="33851" y="30361"/>
                  </a:lnTo>
                  <a:lnTo>
                    <a:pt x="32495" y="30917"/>
                  </a:lnTo>
                  <a:lnTo>
                    <a:pt x="29917" y="32006"/>
                  </a:lnTo>
                  <a:lnTo>
                    <a:pt x="27783" y="32940"/>
                  </a:lnTo>
                  <a:lnTo>
                    <a:pt x="25739" y="33851"/>
                  </a:lnTo>
                  <a:lnTo>
                    <a:pt x="25739" y="33851"/>
                  </a:lnTo>
                  <a:lnTo>
                    <a:pt x="25339" y="34095"/>
                  </a:lnTo>
                  <a:lnTo>
                    <a:pt x="24872" y="34362"/>
                  </a:lnTo>
                  <a:lnTo>
                    <a:pt x="24250" y="34696"/>
                  </a:lnTo>
                  <a:lnTo>
                    <a:pt x="23494" y="35073"/>
                  </a:lnTo>
                  <a:lnTo>
                    <a:pt x="22627" y="35451"/>
                  </a:lnTo>
                  <a:lnTo>
                    <a:pt x="21649" y="35851"/>
                  </a:lnTo>
                  <a:lnTo>
                    <a:pt x="21138" y="36051"/>
                  </a:lnTo>
                  <a:lnTo>
                    <a:pt x="20604" y="36229"/>
                  </a:lnTo>
                  <a:lnTo>
                    <a:pt x="20049" y="36385"/>
                  </a:lnTo>
                  <a:lnTo>
                    <a:pt x="19493" y="36540"/>
                  </a:lnTo>
                  <a:lnTo>
                    <a:pt x="18915" y="36674"/>
                  </a:lnTo>
                  <a:lnTo>
                    <a:pt x="18337" y="36785"/>
                  </a:lnTo>
                  <a:lnTo>
                    <a:pt x="17737" y="36852"/>
                  </a:lnTo>
                  <a:lnTo>
                    <a:pt x="17159" y="36918"/>
                  </a:lnTo>
                  <a:lnTo>
                    <a:pt x="16559" y="36940"/>
                  </a:lnTo>
                  <a:lnTo>
                    <a:pt x="15959" y="36940"/>
                  </a:lnTo>
                  <a:lnTo>
                    <a:pt x="15381" y="36896"/>
                  </a:lnTo>
                  <a:lnTo>
                    <a:pt x="14803" y="36829"/>
                  </a:lnTo>
                  <a:lnTo>
                    <a:pt x="14225" y="36696"/>
                  </a:lnTo>
                  <a:lnTo>
                    <a:pt x="13670" y="36540"/>
                  </a:lnTo>
                  <a:lnTo>
                    <a:pt x="13114" y="36318"/>
                  </a:lnTo>
                  <a:lnTo>
                    <a:pt x="12847" y="36207"/>
                  </a:lnTo>
                  <a:lnTo>
                    <a:pt x="12581" y="36074"/>
                  </a:lnTo>
                  <a:lnTo>
                    <a:pt x="12314" y="35918"/>
                  </a:lnTo>
                  <a:lnTo>
                    <a:pt x="12047" y="35740"/>
                  </a:lnTo>
                  <a:lnTo>
                    <a:pt x="11803" y="35562"/>
                  </a:lnTo>
                  <a:lnTo>
                    <a:pt x="11558" y="35385"/>
                  </a:lnTo>
                  <a:lnTo>
                    <a:pt x="178" y="18559"/>
                  </a:lnTo>
                  <a:lnTo>
                    <a:pt x="178" y="18559"/>
                  </a:lnTo>
                  <a:lnTo>
                    <a:pt x="112" y="18204"/>
                  </a:lnTo>
                  <a:lnTo>
                    <a:pt x="67" y="17759"/>
                  </a:lnTo>
                  <a:lnTo>
                    <a:pt x="23" y="17203"/>
                  </a:lnTo>
                  <a:lnTo>
                    <a:pt x="1" y="16492"/>
                  </a:lnTo>
                  <a:lnTo>
                    <a:pt x="1" y="15714"/>
                  </a:lnTo>
                  <a:lnTo>
                    <a:pt x="45" y="15270"/>
                  </a:lnTo>
                  <a:lnTo>
                    <a:pt x="90" y="14825"/>
                  </a:lnTo>
                  <a:lnTo>
                    <a:pt x="134" y="14358"/>
                  </a:lnTo>
                  <a:lnTo>
                    <a:pt x="223" y="13870"/>
                  </a:lnTo>
                  <a:lnTo>
                    <a:pt x="334" y="13381"/>
                  </a:lnTo>
                  <a:lnTo>
                    <a:pt x="467" y="12892"/>
                  </a:lnTo>
                  <a:lnTo>
                    <a:pt x="623" y="12380"/>
                  </a:lnTo>
                  <a:lnTo>
                    <a:pt x="801" y="11869"/>
                  </a:lnTo>
                  <a:lnTo>
                    <a:pt x="1023" y="11358"/>
                  </a:lnTo>
                  <a:lnTo>
                    <a:pt x="1268" y="10847"/>
                  </a:lnTo>
                  <a:lnTo>
                    <a:pt x="1534" y="10336"/>
                  </a:lnTo>
                  <a:lnTo>
                    <a:pt x="1868" y="9824"/>
                  </a:lnTo>
                  <a:lnTo>
                    <a:pt x="2223" y="9313"/>
                  </a:lnTo>
                  <a:lnTo>
                    <a:pt x="2601" y="8824"/>
                  </a:lnTo>
                  <a:lnTo>
                    <a:pt x="3046" y="8357"/>
                  </a:lnTo>
                  <a:lnTo>
                    <a:pt x="3535" y="7891"/>
                  </a:lnTo>
                  <a:lnTo>
                    <a:pt x="4068" y="7446"/>
                  </a:lnTo>
                  <a:lnTo>
                    <a:pt x="4646" y="7002"/>
                  </a:lnTo>
                  <a:lnTo>
                    <a:pt x="5268" y="6601"/>
                  </a:lnTo>
                  <a:lnTo>
                    <a:pt x="5957" y="6224"/>
                  </a:lnTo>
                  <a:lnTo>
                    <a:pt x="5957" y="6224"/>
                  </a:lnTo>
                  <a:lnTo>
                    <a:pt x="6957" y="5712"/>
                  </a:lnTo>
                  <a:lnTo>
                    <a:pt x="7980" y="5223"/>
                  </a:lnTo>
                  <a:lnTo>
                    <a:pt x="9047" y="4757"/>
                  </a:lnTo>
                  <a:lnTo>
                    <a:pt x="10114" y="4312"/>
                  </a:lnTo>
                  <a:lnTo>
                    <a:pt x="11180" y="3890"/>
                  </a:lnTo>
                  <a:lnTo>
                    <a:pt x="12247" y="3490"/>
                  </a:lnTo>
                  <a:lnTo>
                    <a:pt x="13336" y="3090"/>
                  </a:lnTo>
                  <a:lnTo>
                    <a:pt x="14403" y="2734"/>
                  </a:lnTo>
                  <a:lnTo>
                    <a:pt x="15448" y="2401"/>
                  </a:lnTo>
                  <a:lnTo>
                    <a:pt x="16448" y="2067"/>
                  </a:lnTo>
                  <a:lnTo>
                    <a:pt x="18382" y="1489"/>
                  </a:lnTo>
                  <a:lnTo>
                    <a:pt x="20138" y="1023"/>
                  </a:lnTo>
                  <a:lnTo>
                    <a:pt x="21671" y="623"/>
                  </a:lnTo>
                  <a:lnTo>
                    <a:pt x="21671" y="623"/>
                  </a:lnTo>
                  <a:lnTo>
                    <a:pt x="23627" y="156"/>
                  </a:lnTo>
                  <a:lnTo>
                    <a:pt x="24338" y="0"/>
                  </a:lnTo>
                  <a:lnTo>
                    <a:pt x="37963" y="19004"/>
                  </a:lnTo>
                  <a:lnTo>
                    <a:pt x="37941" y="19026"/>
                  </a:lnTo>
                  <a:lnTo>
                    <a:pt x="33940" y="23827"/>
                  </a:lnTo>
                  <a:lnTo>
                    <a:pt x="47209" y="25249"/>
                  </a:lnTo>
                  <a:lnTo>
                    <a:pt x="47654" y="25294"/>
                  </a:lnTo>
                  <a:lnTo>
                    <a:pt x="47276" y="292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extrusionOk="0">
                  <a:moveTo>
                    <a:pt x="2756" y="0"/>
                  </a:moveTo>
                  <a:lnTo>
                    <a:pt x="2134" y="1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  <a:close/>
                </a:path>
              </a:pathLst>
            </a:custGeom>
            <a:solidFill>
              <a:srgbClr val="F9C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fill="none" extrusionOk="0">
                  <a:moveTo>
                    <a:pt x="2756" y="0"/>
                  </a:moveTo>
                  <a:lnTo>
                    <a:pt x="2756" y="0"/>
                  </a:lnTo>
                  <a:lnTo>
                    <a:pt x="2134" y="134"/>
                  </a:lnTo>
                  <a:lnTo>
                    <a:pt x="445" y="5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2"/>
            <p:cNvSpPr/>
            <p:nvPr/>
          </p:nvSpPr>
          <p:spPr>
            <a:xfrm>
              <a:off x="-4336750" y="1926106"/>
              <a:ext cx="327875" cy="407776"/>
            </a:xfrm>
            <a:custGeom>
              <a:avLst/>
              <a:gdLst/>
              <a:ahLst/>
              <a:cxnLst/>
              <a:rect l="l" t="t" r="r" b="b"/>
              <a:pathLst>
                <a:path w="17604" h="21894" extrusionOk="0">
                  <a:moveTo>
                    <a:pt x="600" y="1"/>
                  </a:moveTo>
                  <a:lnTo>
                    <a:pt x="489" y="23"/>
                  </a:lnTo>
                  <a:lnTo>
                    <a:pt x="378" y="45"/>
                  </a:lnTo>
                  <a:lnTo>
                    <a:pt x="289" y="90"/>
                  </a:lnTo>
                  <a:lnTo>
                    <a:pt x="178" y="156"/>
                  </a:lnTo>
                  <a:lnTo>
                    <a:pt x="111" y="245"/>
                  </a:lnTo>
                  <a:lnTo>
                    <a:pt x="45" y="356"/>
                  </a:lnTo>
                  <a:lnTo>
                    <a:pt x="0" y="468"/>
                  </a:lnTo>
                  <a:lnTo>
                    <a:pt x="0" y="579"/>
                  </a:lnTo>
                  <a:lnTo>
                    <a:pt x="0" y="690"/>
                  </a:lnTo>
                  <a:lnTo>
                    <a:pt x="45" y="801"/>
                  </a:lnTo>
                  <a:lnTo>
                    <a:pt x="111" y="912"/>
                  </a:lnTo>
                  <a:lnTo>
                    <a:pt x="667" y="1690"/>
                  </a:lnTo>
                  <a:lnTo>
                    <a:pt x="600" y="1712"/>
                  </a:lnTo>
                  <a:lnTo>
                    <a:pt x="14225" y="20716"/>
                  </a:lnTo>
                  <a:lnTo>
                    <a:pt x="14270" y="20627"/>
                  </a:lnTo>
                  <a:lnTo>
                    <a:pt x="15025" y="21672"/>
                  </a:lnTo>
                  <a:lnTo>
                    <a:pt x="15092" y="21760"/>
                  </a:lnTo>
                  <a:lnTo>
                    <a:pt x="15203" y="21827"/>
                  </a:lnTo>
                  <a:lnTo>
                    <a:pt x="15292" y="21872"/>
                  </a:lnTo>
                  <a:lnTo>
                    <a:pt x="15403" y="21894"/>
                  </a:lnTo>
                  <a:lnTo>
                    <a:pt x="15648" y="21894"/>
                  </a:lnTo>
                  <a:lnTo>
                    <a:pt x="15759" y="21849"/>
                  </a:lnTo>
                  <a:lnTo>
                    <a:pt x="15848" y="21783"/>
                  </a:lnTo>
                  <a:lnTo>
                    <a:pt x="15914" y="21738"/>
                  </a:lnTo>
                  <a:lnTo>
                    <a:pt x="15981" y="21649"/>
                  </a:lnTo>
                  <a:lnTo>
                    <a:pt x="16048" y="21560"/>
                  </a:lnTo>
                  <a:lnTo>
                    <a:pt x="16092" y="21471"/>
                  </a:lnTo>
                  <a:lnTo>
                    <a:pt x="16114" y="21360"/>
                  </a:lnTo>
                  <a:lnTo>
                    <a:pt x="16114" y="21249"/>
                  </a:lnTo>
                  <a:lnTo>
                    <a:pt x="16092" y="21138"/>
                  </a:lnTo>
                  <a:lnTo>
                    <a:pt x="16070" y="21049"/>
                  </a:lnTo>
                  <a:lnTo>
                    <a:pt x="16003" y="20960"/>
                  </a:lnTo>
                  <a:lnTo>
                    <a:pt x="14936" y="19471"/>
                  </a:lnTo>
                  <a:lnTo>
                    <a:pt x="15159" y="19027"/>
                  </a:lnTo>
                  <a:lnTo>
                    <a:pt x="15381" y="18515"/>
                  </a:lnTo>
                  <a:lnTo>
                    <a:pt x="15625" y="17960"/>
                  </a:lnTo>
                  <a:lnTo>
                    <a:pt x="15848" y="17337"/>
                  </a:lnTo>
                  <a:lnTo>
                    <a:pt x="16070" y="16671"/>
                  </a:lnTo>
                  <a:lnTo>
                    <a:pt x="16248" y="15982"/>
                  </a:lnTo>
                  <a:lnTo>
                    <a:pt x="16426" y="15248"/>
                  </a:lnTo>
                  <a:lnTo>
                    <a:pt x="16559" y="14470"/>
                  </a:lnTo>
                  <a:lnTo>
                    <a:pt x="16626" y="13670"/>
                  </a:lnTo>
                  <a:lnTo>
                    <a:pt x="16648" y="13270"/>
                  </a:lnTo>
                  <a:lnTo>
                    <a:pt x="16670" y="12848"/>
                  </a:lnTo>
                  <a:lnTo>
                    <a:pt x="16648" y="12448"/>
                  </a:lnTo>
                  <a:lnTo>
                    <a:pt x="16626" y="12025"/>
                  </a:lnTo>
                  <a:lnTo>
                    <a:pt x="16603" y="11603"/>
                  </a:lnTo>
                  <a:lnTo>
                    <a:pt x="16537" y="11158"/>
                  </a:lnTo>
                  <a:lnTo>
                    <a:pt x="16470" y="10736"/>
                  </a:lnTo>
                  <a:lnTo>
                    <a:pt x="16359" y="10292"/>
                  </a:lnTo>
                  <a:lnTo>
                    <a:pt x="16248" y="9869"/>
                  </a:lnTo>
                  <a:lnTo>
                    <a:pt x="16114" y="9425"/>
                  </a:lnTo>
                  <a:lnTo>
                    <a:pt x="15959" y="8980"/>
                  </a:lnTo>
                  <a:lnTo>
                    <a:pt x="15781" y="8558"/>
                  </a:lnTo>
                  <a:lnTo>
                    <a:pt x="15559" y="8113"/>
                  </a:lnTo>
                  <a:lnTo>
                    <a:pt x="15336" y="7669"/>
                  </a:lnTo>
                  <a:lnTo>
                    <a:pt x="15536" y="7669"/>
                  </a:lnTo>
                  <a:lnTo>
                    <a:pt x="15737" y="7647"/>
                  </a:lnTo>
                  <a:lnTo>
                    <a:pt x="15937" y="7602"/>
                  </a:lnTo>
                  <a:lnTo>
                    <a:pt x="16114" y="7536"/>
                  </a:lnTo>
                  <a:lnTo>
                    <a:pt x="16314" y="7469"/>
                  </a:lnTo>
                  <a:lnTo>
                    <a:pt x="16470" y="7380"/>
                  </a:lnTo>
                  <a:lnTo>
                    <a:pt x="16648" y="7269"/>
                  </a:lnTo>
                  <a:lnTo>
                    <a:pt x="16803" y="7158"/>
                  </a:lnTo>
                  <a:lnTo>
                    <a:pt x="16937" y="7024"/>
                  </a:lnTo>
                  <a:lnTo>
                    <a:pt x="17070" y="6869"/>
                  </a:lnTo>
                  <a:lnTo>
                    <a:pt x="17203" y="6713"/>
                  </a:lnTo>
                  <a:lnTo>
                    <a:pt x="17315" y="6558"/>
                  </a:lnTo>
                  <a:lnTo>
                    <a:pt x="17403" y="6380"/>
                  </a:lnTo>
                  <a:lnTo>
                    <a:pt x="17470" y="6180"/>
                  </a:lnTo>
                  <a:lnTo>
                    <a:pt x="17537" y="5980"/>
                  </a:lnTo>
                  <a:lnTo>
                    <a:pt x="17581" y="5780"/>
                  </a:lnTo>
                  <a:lnTo>
                    <a:pt x="17604" y="5557"/>
                  </a:lnTo>
                  <a:lnTo>
                    <a:pt x="17604" y="5335"/>
                  </a:lnTo>
                  <a:lnTo>
                    <a:pt x="17581" y="5113"/>
                  </a:lnTo>
                  <a:lnTo>
                    <a:pt x="17537" y="4891"/>
                  </a:lnTo>
                  <a:lnTo>
                    <a:pt x="17470" y="4691"/>
                  </a:lnTo>
                  <a:lnTo>
                    <a:pt x="17381" y="4491"/>
                  </a:lnTo>
                  <a:lnTo>
                    <a:pt x="17270" y="4313"/>
                  </a:lnTo>
                  <a:lnTo>
                    <a:pt x="17159" y="4135"/>
                  </a:lnTo>
                  <a:lnTo>
                    <a:pt x="17026" y="3957"/>
                  </a:lnTo>
                  <a:lnTo>
                    <a:pt x="16870" y="3802"/>
                  </a:lnTo>
                  <a:lnTo>
                    <a:pt x="16714" y="3668"/>
                  </a:lnTo>
                  <a:lnTo>
                    <a:pt x="16537" y="3557"/>
                  </a:lnTo>
                  <a:lnTo>
                    <a:pt x="16337" y="3446"/>
                  </a:lnTo>
                  <a:lnTo>
                    <a:pt x="16137" y="3357"/>
                  </a:lnTo>
                  <a:lnTo>
                    <a:pt x="15937" y="3290"/>
                  </a:lnTo>
                  <a:lnTo>
                    <a:pt x="15692" y="3246"/>
                  </a:lnTo>
                  <a:lnTo>
                    <a:pt x="15492" y="3224"/>
                  </a:lnTo>
                  <a:lnTo>
                    <a:pt x="15270" y="3224"/>
                  </a:lnTo>
                  <a:lnTo>
                    <a:pt x="15070" y="3246"/>
                  </a:lnTo>
                  <a:lnTo>
                    <a:pt x="14847" y="3268"/>
                  </a:lnTo>
                  <a:lnTo>
                    <a:pt x="14647" y="3335"/>
                  </a:lnTo>
                  <a:lnTo>
                    <a:pt x="14470" y="3401"/>
                  </a:lnTo>
                  <a:lnTo>
                    <a:pt x="14292" y="3490"/>
                  </a:lnTo>
                  <a:lnTo>
                    <a:pt x="14114" y="3601"/>
                  </a:lnTo>
                  <a:lnTo>
                    <a:pt x="13936" y="3735"/>
                  </a:lnTo>
                  <a:lnTo>
                    <a:pt x="13803" y="3868"/>
                  </a:lnTo>
                  <a:lnTo>
                    <a:pt x="13647" y="4024"/>
                  </a:lnTo>
                  <a:lnTo>
                    <a:pt x="13536" y="4179"/>
                  </a:lnTo>
                  <a:lnTo>
                    <a:pt x="13425" y="4357"/>
                  </a:lnTo>
                  <a:lnTo>
                    <a:pt x="13336" y="4535"/>
                  </a:lnTo>
                  <a:lnTo>
                    <a:pt x="13247" y="4735"/>
                  </a:lnTo>
                  <a:lnTo>
                    <a:pt x="13203" y="4935"/>
                  </a:lnTo>
                  <a:lnTo>
                    <a:pt x="12825" y="4602"/>
                  </a:lnTo>
                  <a:lnTo>
                    <a:pt x="12469" y="4291"/>
                  </a:lnTo>
                  <a:lnTo>
                    <a:pt x="12091" y="4002"/>
                  </a:lnTo>
                  <a:lnTo>
                    <a:pt x="11691" y="3713"/>
                  </a:lnTo>
                  <a:lnTo>
                    <a:pt x="11313" y="3468"/>
                  </a:lnTo>
                  <a:lnTo>
                    <a:pt x="10936" y="3224"/>
                  </a:lnTo>
                  <a:lnTo>
                    <a:pt x="10536" y="3001"/>
                  </a:lnTo>
                  <a:lnTo>
                    <a:pt x="10135" y="2801"/>
                  </a:lnTo>
                  <a:lnTo>
                    <a:pt x="9758" y="2624"/>
                  </a:lnTo>
                  <a:lnTo>
                    <a:pt x="9358" y="2446"/>
                  </a:lnTo>
                  <a:lnTo>
                    <a:pt x="8957" y="2290"/>
                  </a:lnTo>
                  <a:lnTo>
                    <a:pt x="8557" y="2157"/>
                  </a:lnTo>
                  <a:lnTo>
                    <a:pt x="7780" y="1912"/>
                  </a:lnTo>
                  <a:lnTo>
                    <a:pt x="7002" y="1734"/>
                  </a:lnTo>
                  <a:lnTo>
                    <a:pt x="6246" y="1601"/>
                  </a:lnTo>
                  <a:lnTo>
                    <a:pt x="5535" y="1490"/>
                  </a:lnTo>
                  <a:lnTo>
                    <a:pt x="4823" y="1446"/>
                  </a:lnTo>
                  <a:lnTo>
                    <a:pt x="4157" y="1401"/>
                  </a:lnTo>
                  <a:lnTo>
                    <a:pt x="3534" y="1401"/>
                  </a:lnTo>
                  <a:lnTo>
                    <a:pt x="2956" y="1423"/>
                  </a:lnTo>
                  <a:lnTo>
                    <a:pt x="2423" y="1446"/>
                  </a:lnTo>
                  <a:lnTo>
                    <a:pt x="1934" y="1490"/>
                  </a:lnTo>
                  <a:lnTo>
                    <a:pt x="1045" y="245"/>
                  </a:lnTo>
                  <a:lnTo>
                    <a:pt x="956" y="156"/>
                  </a:lnTo>
                  <a:lnTo>
                    <a:pt x="889" y="90"/>
                  </a:lnTo>
                  <a:lnTo>
                    <a:pt x="800" y="45"/>
                  </a:lnTo>
                  <a:lnTo>
                    <a:pt x="689" y="2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2"/>
            <p:cNvSpPr/>
            <p:nvPr/>
          </p:nvSpPr>
          <p:spPr>
            <a:xfrm>
              <a:off x="-4562374" y="2311923"/>
              <a:ext cx="491812" cy="335753"/>
            </a:xfrm>
            <a:custGeom>
              <a:avLst/>
              <a:gdLst/>
              <a:ahLst/>
              <a:cxnLst/>
              <a:rect l="l" t="t" r="r" b="b"/>
              <a:pathLst>
                <a:path w="26406" h="18027" extrusionOk="0">
                  <a:moveTo>
                    <a:pt x="26272" y="1"/>
                  </a:moveTo>
                  <a:lnTo>
                    <a:pt x="26228" y="23"/>
                  </a:lnTo>
                  <a:lnTo>
                    <a:pt x="23672" y="3179"/>
                  </a:lnTo>
                  <a:lnTo>
                    <a:pt x="21338" y="6113"/>
                  </a:lnTo>
                  <a:lnTo>
                    <a:pt x="19204" y="8825"/>
                  </a:lnTo>
                  <a:lnTo>
                    <a:pt x="17293" y="11381"/>
                  </a:lnTo>
                  <a:lnTo>
                    <a:pt x="16760" y="12070"/>
                  </a:lnTo>
                  <a:lnTo>
                    <a:pt x="16226" y="12692"/>
                  </a:lnTo>
                  <a:lnTo>
                    <a:pt x="15693" y="13270"/>
                  </a:lnTo>
                  <a:lnTo>
                    <a:pt x="15159" y="13803"/>
                  </a:lnTo>
                  <a:lnTo>
                    <a:pt x="14604" y="14270"/>
                  </a:lnTo>
                  <a:lnTo>
                    <a:pt x="14070" y="14715"/>
                  </a:lnTo>
                  <a:lnTo>
                    <a:pt x="13492" y="15092"/>
                  </a:lnTo>
                  <a:lnTo>
                    <a:pt x="12914" y="15448"/>
                  </a:lnTo>
                  <a:lnTo>
                    <a:pt x="12159" y="15848"/>
                  </a:lnTo>
                  <a:lnTo>
                    <a:pt x="11403" y="16204"/>
                  </a:lnTo>
                  <a:lnTo>
                    <a:pt x="10625" y="16493"/>
                  </a:lnTo>
                  <a:lnTo>
                    <a:pt x="9847" y="16782"/>
                  </a:lnTo>
                  <a:lnTo>
                    <a:pt x="9069" y="17004"/>
                  </a:lnTo>
                  <a:lnTo>
                    <a:pt x="8336" y="17226"/>
                  </a:lnTo>
                  <a:lnTo>
                    <a:pt x="7625" y="17404"/>
                  </a:lnTo>
                  <a:lnTo>
                    <a:pt x="6958" y="17560"/>
                  </a:lnTo>
                  <a:lnTo>
                    <a:pt x="6536" y="17649"/>
                  </a:lnTo>
                  <a:lnTo>
                    <a:pt x="6158" y="17715"/>
                  </a:lnTo>
                  <a:lnTo>
                    <a:pt x="5780" y="17760"/>
                  </a:lnTo>
                  <a:lnTo>
                    <a:pt x="5402" y="17804"/>
                  </a:lnTo>
                  <a:lnTo>
                    <a:pt x="4713" y="17826"/>
                  </a:lnTo>
                  <a:lnTo>
                    <a:pt x="4046" y="17804"/>
                  </a:lnTo>
                  <a:lnTo>
                    <a:pt x="3446" y="17760"/>
                  </a:lnTo>
                  <a:lnTo>
                    <a:pt x="2890" y="17671"/>
                  </a:lnTo>
                  <a:lnTo>
                    <a:pt x="2379" y="17560"/>
                  </a:lnTo>
                  <a:lnTo>
                    <a:pt x="1935" y="17426"/>
                  </a:lnTo>
                  <a:lnTo>
                    <a:pt x="1535" y="17271"/>
                  </a:lnTo>
                  <a:lnTo>
                    <a:pt x="1179" y="17115"/>
                  </a:lnTo>
                  <a:lnTo>
                    <a:pt x="868" y="16982"/>
                  </a:lnTo>
                  <a:lnTo>
                    <a:pt x="623" y="16826"/>
                  </a:lnTo>
                  <a:lnTo>
                    <a:pt x="290" y="16626"/>
                  </a:lnTo>
                  <a:lnTo>
                    <a:pt x="179" y="16537"/>
                  </a:lnTo>
                  <a:lnTo>
                    <a:pt x="134" y="16515"/>
                  </a:lnTo>
                  <a:lnTo>
                    <a:pt x="68" y="16515"/>
                  </a:lnTo>
                  <a:lnTo>
                    <a:pt x="23" y="16537"/>
                  </a:lnTo>
                  <a:lnTo>
                    <a:pt x="1" y="16582"/>
                  </a:lnTo>
                  <a:lnTo>
                    <a:pt x="1" y="16604"/>
                  </a:lnTo>
                  <a:lnTo>
                    <a:pt x="23" y="16648"/>
                  </a:lnTo>
                  <a:lnTo>
                    <a:pt x="45" y="16671"/>
                  </a:lnTo>
                  <a:lnTo>
                    <a:pt x="179" y="16782"/>
                  </a:lnTo>
                  <a:lnTo>
                    <a:pt x="512" y="17004"/>
                  </a:lnTo>
                  <a:lnTo>
                    <a:pt x="757" y="17137"/>
                  </a:lnTo>
                  <a:lnTo>
                    <a:pt x="1068" y="17293"/>
                  </a:lnTo>
                  <a:lnTo>
                    <a:pt x="1423" y="17448"/>
                  </a:lnTo>
                  <a:lnTo>
                    <a:pt x="1824" y="17604"/>
                  </a:lnTo>
                  <a:lnTo>
                    <a:pt x="2379" y="17760"/>
                  </a:lnTo>
                  <a:lnTo>
                    <a:pt x="2690" y="17826"/>
                  </a:lnTo>
                  <a:lnTo>
                    <a:pt x="3024" y="17893"/>
                  </a:lnTo>
                  <a:lnTo>
                    <a:pt x="3379" y="17960"/>
                  </a:lnTo>
                  <a:lnTo>
                    <a:pt x="3757" y="18004"/>
                  </a:lnTo>
                  <a:lnTo>
                    <a:pt x="4157" y="18026"/>
                  </a:lnTo>
                  <a:lnTo>
                    <a:pt x="4580" y="18026"/>
                  </a:lnTo>
                  <a:lnTo>
                    <a:pt x="5135" y="18004"/>
                  </a:lnTo>
                  <a:lnTo>
                    <a:pt x="5713" y="17960"/>
                  </a:lnTo>
                  <a:lnTo>
                    <a:pt x="6335" y="17871"/>
                  </a:lnTo>
                  <a:lnTo>
                    <a:pt x="7002" y="17760"/>
                  </a:lnTo>
                  <a:lnTo>
                    <a:pt x="7669" y="17582"/>
                  </a:lnTo>
                  <a:lnTo>
                    <a:pt x="8403" y="17404"/>
                  </a:lnTo>
                  <a:lnTo>
                    <a:pt x="9136" y="17204"/>
                  </a:lnTo>
                  <a:lnTo>
                    <a:pt x="9914" y="16959"/>
                  </a:lnTo>
                  <a:lnTo>
                    <a:pt x="10692" y="16693"/>
                  </a:lnTo>
                  <a:lnTo>
                    <a:pt x="11470" y="16382"/>
                  </a:lnTo>
                  <a:lnTo>
                    <a:pt x="12248" y="16026"/>
                  </a:lnTo>
                  <a:lnTo>
                    <a:pt x="13003" y="15626"/>
                  </a:lnTo>
                  <a:lnTo>
                    <a:pt x="13603" y="15270"/>
                  </a:lnTo>
                  <a:lnTo>
                    <a:pt x="14181" y="14870"/>
                  </a:lnTo>
                  <a:lnTo>
                    <a:pt x="14737" y="14426"/>
                  </a:lnTo>
                  <a:lnTo>
                    <a:pt x="15293" y="13937"/>
                  </a:lnTo>
                  <a:lnTo>
                    <a:pt x="15826" y="13403"/>
                  </a:lnTo>
                  <a:lnTo>
                    <a:pt x="16360" y="12825"/>
                  </a:lnTo>
                  <a:lnTo>
                    <a:pt x="16915" y="12181"/>
                  </a:lnTo>
                  <a:lnTo>
                    <a:pt x="17449" y="11492"/>
                  </a:lnTo>
                  <a:lnTo>
                    <a:pt x="19382" y="8958"/>
                  </a:lnTo>
                  <a:lnTo>
                    <a:pt x="21494" y="6224"/>
                  </a:lnTo>
                  <a:lnTo>
                    <a:pt x="23828" y="3290"/>
                  </a:lnTo>
                  <a:lnTo>
                    <a:pt x="26384" y="156"/>
                  </a:lnTo>
                  <a:lnTo>
                    <a:pt x="26406" y="112"/>
                  </a:lnTo>
                  <a:lnTo>
                    <a:pt x="26406" y="90"/>
                  </a:lnTo>
                  <a:lnTo>
                    <a:pt x="26406" y="45"/>
                  </a:lnTo>
                  <a:lnTo>
                    <a:pt x="26384" y="23"/>
                  </a:lnTo>
                  <a:lnTo>
                    <a:pt x="2633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2"/>
            <p:cNvSpPr/>
            <p:nvPr/>
          </p:nvSpPr>
          <p:spPr>
            <a:xfrm>
              <a:off x="-4238653" y="2309856"/>
              <a:ext cx="101041" cy="107653"/>
            </a:xfrm>
            <a:custGeom>
              <a:avLst/>
              <a:gdLst/>
              <a:ahLst/>
              <a:cxnLst/>
              <a:rect l="l" t="t" r="r" b="b"/>
              <a:pathLst>
                <a:path w="5425" h="5780" extrusionOk="0">
                  <a:moveTo>
                    <a:pt x="4268" y="1"/>
                  </a:moveTo>
                  <a:lnTo>
                    <a:pt x="4113" y="23"/>
                  </a:lnTo>
                  <a:lnTo>
                    <a:pt x="3957" y="45"/>
                  </a:lnTo>
                  <a:lnTo>
                    <a:pt x="3824" y="112"/>
                  </a:lnTo>
                  <a:lnTo>
                    <a:pt x="3668" y="156"/>
                  </a:lnTo>
                  <a:lnTo>
                    <a:pt x="3357" y="334"/>
                  </a:lnTo>
                  <a:lnTo>
                    <a:pt x="3090" y="534"/>
                  </a:lnTo>
                  <a:lnTo>
                    <a:pt x="2801" y="734"/>
                  </a:lnTo>
                  <a:lnTo>
                    <a:pt x="2357" y="1134"/>
                  </a:lnTo>
                  <a:lnTo>
                    <a:pt x="2068" y="1401"/>
                  </a:lnTo>
                  <a:lnTo>
                    <a:pt x="1779" y="1668"/>
                  </a:lnTo>
                  <a:lnTo>
                    <a:pt x="1512" y="1934"/>
                  </a:lnTo>
                  <a:lnTo>
                    <a:pt x="1268" y="2246"/>
                  </a:lnTo>
                  <a:lnTo>
                    <a:pt x="1023" y="2534"/>
                  </a:lnTo>
                  <a:lnTo>
                    <a:pt x="801" y="2846"/>
                  </a:lnTo>
                  <a:lnTo>
                    <a:pt x="579" y="3179"/>
                  </a:lnTo>
                  <a:lnTo>
                    <a:pt x="379" y="3512"/>
                  </a:lnTo>
                  <a:lnTo>
                    <a:pt x="268" y="3712"/>
                  </a:lnTo>
                  <a:lnTo>
                    <a:pt x="179" y="3935"/>
                  </a:lnTo>
                  <a:lnTo>
                    <a:pt x="90" y="4157"/>
                  </a:lnTo>
                  <a:lnTo>
                    <a:pt x="45" y="4379"/>
                  </a:lnTo>
                  <a:lnTo>
                    <a:pt x="1" y="4624"/>
                  </a:lnTo>
                  <a:lnTo>
                    <a:pt x="23" y="4846"/>
                  </a:lnTo>
                  <a:lnTo>
                    <a:pt x="68" y="5046"/>
                  </a:lnTo>
                  <a:lnTo>
                    <a:pt x="157" y="5268"/>
                  </a:lnTo>
                  <a:lnTo>
                    <a:pt x="223" y="5357"/>
                  </a:lnTo>
                  <a:lnTo>
                    <a:pt x="312" y="5446"/>
                  </a:lnTo>
                  <a:lnTo>
                    <a:pt x="490" y="5579"/>
                  </a:lnTo>
                  <a:lnTo>
                    <a:pt x="690" y="5668"/>
                  </a:lnTo>
                  <a:lnTo>
                    <a:pt x="912" y="5735"/>
                  </a:lnTo>
                  <a:lnTo>
                    <a:pt x="1157" y="5780"/>
                  </a:lnTo>
                  <a:lnTo>
                    <a:pt x="1379" y="5780"/>
                  </a:lnTo>
                  <a:lnTo>
                    <a:pt x="1623" y="5757"/>
                  </a:lnTo>
                  <a:lnTo>
                    <a:pt x="1868" y="5691"/>
                  </a:lnTo>
                  <a:lnTo>
                    <a:pt x="2157" y="5602"/>
                  </a:lnTo>
                  <a:lnTo>
                    <a:pt x="2446" y="5468"/>
                  </a:lnTo>
                  <a:lnTo>
                    <a:pt x="2735" y="5313"/>
                  </a:lnTo>
                  <a:lnTo>
                    <a:pt x="3024" y="5113"/>
                  </a:lnTo>
                  <a:lnTo>
                    <a:pt x="3290" y="4890"/>
                  </a:lnTo>
                  <a:lnTo>
                    <a:pt x="3557" y="4668"/>
                  </a:lnTo>
                  <a:lnTo>
                    <a:pt x="3802" y="4401"/>
                  </a:lnTo>
                  <a:lnTo>
                    <a:pt x="4046" y="4135"/>
                  </a:lnTo>
                  <a:lnTo>
                    <a:pt x="4268" y="3846"/>
                  </a:lnTo>
                  <a:lnTo>
                    <a:pt x="4491" y="3557"/>
                  </a:lnTo>
                  <a:lnTo>
                    <a:pt x="4691" y="3268"/>
                  </a:lnTo>
                  <a:lnTo>
                    <a:pt x="4868" y="2957"/>
                  </a:lnTo>
                  <a:lnTo>
                    <a:pt x="5024" y="2646"/>
                  </a:lnTo>
                  <a:lnTo>
                    <a:pt x="5157" y="2357"/>
                  </a:lnTo>
                  <a:lnTo>
                    <a:pt x="5269" y="2045"/>
                  </a:lnTo>
                  <a:lnTo>
                    <a:pt x="5357" y="1757"/>
                  </a:lnTo>
                  <a:lnTo>
                    <a:pt x="5402" y="1490"/>
                  </a:lnTo>
                  <a:lnTo>
                    <a:pt x="5424" y="1223"/>
                  </a:lnTo>
                  <a:lnTo>
                    <a:pt x="5380" y="956"/>
                  </a:lnTo>
                  <a:lnTo>
                    <a:pt x="5313" y="712"/>
                  </a:lnTo>
                  <a:lnTo>
                    <a:pt x="5202" y="490"/>
                  </a:lnTo>
                  <a:lnTo>
                    <a:pt x="5113" y="379"/>
                  </a:lnTo>
                  <a:lnTo>
                    <a:pt x="5024" y="290"/>
                  </a:lnTo>
                  <a:lnTo>
                    <a:pt x="4935" y="201"/>
                  </a:lnTo>
                  <a:lnTo>
                    <a:pt x="4824" y="134"/>
                  </a:lnTo>
                  <a:lnTo>
                    <a:pt x="4691" y="67"/>
                  </a:lnTo>
                  <a:lnTo>
                    <a:pt x="4557" y="23"/>
                  </a:lnTo>
                  <a:lnTo>
                    <a:pt x="4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2"/>
            <p:cNvSpPr/>
            <p:nvPr/>
          </p:nvSpPr>
          <p:spPr>
            <a:xfrm>
              <a:off x="-3905395" y="2428255"/>
              <a:ext cx="14081" cy="74109"/>
            </a:xfrm>
            <a:custGeom>
              <a:avLst/>
              <a:gdLst/>
              <a:ahLst/>
              <a:cxnLst/>
              <a:rect l="l" t="t" r="r" b="b"/>
              <a:pathLst>
                <a:path w="756" h="3979" extrusionOk="0">
                  <a:moveTo>
                    <a:pt x="311" y="0"/>
                  </a:moveTo>
                  <a:lnTo>
                    <a:pt x="178" y="312"/>
                  </a:lnTo>
                  <a:lnTo>
                    <a:pt x="111" y="556"/>
                  </a:lnTo>
                  <a:lnTo>
                    <a:pt x="45" y="956"/>
                  </a:lnTo>
                  <a:lnTo>
                    <a:pt x="0" y="1356"/>
                  </a:lnTo>
                  <a:lnTo>
                    <a:pt x="0" y="1756"/>
                  </a:lnTo>
                  <a:lnTo>
                    <a:pt x="22" y="2179"/>
                  </a:lnTo>
                  <a:lnTo>
                    <a:pt x="67" y="2623"/>
                  </a:lnTo>
                  <a:lnTo>
                    <a:pt x="133" y="3068"/>
                  </a:lnTo>
                  <a:lnTo>
                    <a:pt x="200" y="3490"/>
                  </a:lnTo>
                  <a:lnTo>
                    <a:pt x="289" y="3934"/>
                  </a:lnTo>
                  <a:lnTo>
                    <a:pt x="378" y="3979"/>
                  </a:lnTo>
                  <a:lnTo>
                    <a:pt x="756" y="45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2"/>
            <p:cNvSpPr/>
            <p:nvPr/>
          </p:nvSpPr>
          <p:spPr>
            <a:xfrm>
              <a:off x="-4905539" y="1745201"/>
              <a:ext cx="391218" cy="395781"/>
            </a:xfrm>
            <a:custGeom>
              <a:avLst/>
              <a:gdLst/>
              <a:ahLst/>
              <a:cxnLst/>
              <a:rect l="l" t="t" r="r" b="b"/>
              <a:pathLst>
                <a:path w="21005" h="21250" extrusionOk="0">
                  <a:moveTo>
                    <a:pt x="14092" y="1"/>
                  </a:moveTo>
                  <a:lnTo>
                    <a:pt x="13936" y="112"/>
                  </a:lnTo>
                  <a:lnTo>
                    <a:pt x="13358" y="534"/>
                  </a:lnTo>
                  <a:lnTo>
                    <a:pt x="12803" y="979"/>
                  </a:lnTo>
                  <a:lnTo>
                    <a:pt x="12225" y="1423"/>
                  </a:lnTo>
                  <a:lnTo>
                    <a:pt x="11691" y="1890"/>
                  </a:lnTo>
                  <a:lnTo>
                    <a:pt x="11136" y="2357"/>
                  </a:lnTo>
                  <a:lnTo>
                    <a:pt x="10602" y="2846"/>
                  </a:lnTo>
                  <a:lnTo>
                    <a:pt x="10069" y="3357"/>
                  </a:lnTo>
                  <a:lnTo>
                    <a:pt x="9535" y="3846"/>
                  </a:lnTo>
                  <a:lnTo>
                    <a:pt x="9024" y="4380"/>
                  </a:lnTo>
                  <a:lnTo>
                    <a:pt x="8535" y="4913"/>
                  </a:lnTo>
                  <a:lnTo>
                    <a:pt x="8046" y="5446"/>
                  </a:lnTo>
                  <a:lnTo>
                    <a:pt x="7557" y="6002"/>
                  </a:lnTo>
                  <a:lnTo>
                    <a:pt x="7091" y="6558"/>
                  </a:lnTo>
                  <a:lnTo>
                    <a:pt x="6624" y="7113"/>
                  </a:lnTo>
                  <a:lnTo>
                    <a:pt x="6179" y="7691"/>
                  </a:lnTo>
                  <a:lnTo>
                    <a:pt x="5735" y="8269"/>
                  </a:lnTo>
                  <a:lnTo>
                    <a:pt x="5312" y="8869"/>
                  </a:lnTo>
                  <a:lnTo>
                    <a:pt x="4912" y="9469"/>
                  </a:lnTo>
                  <a:lnTo>
                    <a:pt x="4490" y="10092"/>
                  </a:lnTo>
                  <a:lnTo>
                    <a:pt x="4112" y="10714"/>
                  </a:lnTo>
                  <a:lnTo>
                    <a:pt x="3890" y="11070"/>
                  </a:lnTo>
                  <a:lnTo>
                    <a:pt x="3468" y="11781"/>
                  </a:lnTo>
                  <a:lnTo>
                    <a:pt x="3068" y="12492"/>
                  </a:lnTo>
                  <a:lnTo>
                    <a:pt x="2690" y="13226"/>
                  </a:lnTo>
                  <a:lnTo>
                    <a:pt x="2312" y="13959"/>
                  </a:lnTo>
                  <a:lnTo>
                    <a:pt x="1979" y="14715"/>
                  </a:lnTo>
                  <a:lnTo>
                    <a:pt x="1623" y="15470"/>
                  </a:lnTo>
                  <a:lnTo>
                    <a:pt x="1312" y="16226"/>
                  </a:lnTo>
                  <a:lnTo>
                    <a:pt x="1023" y="17004"/>
                  </a:lnTo>
                  <a:lnTo>
                    <a:pt x="845" y="17426"/>
                  </a:lnTo>
                  <a:lnTo>
                    <a:pt x="400" y="18760"/>
                  </a:lnTo>
                  <a:lnTo>
                    <a:pt x="178" y="19427"/>
                  </a:lnTo>
                  <a:lnTo>
                    <a:pt x="0" y="20094"/>
                  </a:lnTo>
                  <a:lnTo>
                    <a:pt x="400" y="20382"/>
                  </a:lnTo>
                  <a:lnTo>
                    <a:pt x="778" y="20649"/>
                  </a:lnTo>
                  <a:lnTo>
                    <a:pt x="1134" y="20827"/>
                  </a:lnTo>
                  <a:lnTo>
                    <a:pt x="1467" y="20983"/>
                  </a:lnTo>
                  <a:lnTo>
                    <a:pt x="1779" y="21094"/>
                  </a:lnTo>
                  <a:lnTo>
                    <a:pt x="2112" y="21160"/>
                  </a:lnTo>
                  <a:lnTo>
                    <a:pt x="2423" y="21205"/>
                  </a:lnTo>
                  <a:lnTo>
                    <a:pt x="2734" y="21227"/>
                  </a:lnTo>
                  <a:lnTo>
                    <a:pt x="3023" y="21249"/>
                  </a:lnTo>
                  <a:lnTo>
                    <a:pt x="3334" y="21227"/>
                  </a:lnTo>
                  <a:lnTo>
                    <a:pt x="3601" y="21183"/>
                  </a:lnTo>
                  <a:lnTo>
                    <a:pt x="3890" y="21138"/>
                  </a:lnTo>
                  <a:lnTo>
                    <a:pt x="4401" y="21027"/>
                  </a:lnTo>
                  <a:lnTo>
                    <a:pt x="4868" y="20849"/>
                  </a:lnTo>
                  <a:lnTo>
                    <a:pt x="5268" y="20694"/>
                  </a:lnTo>
                  <a:lnTo>
                    <a:pt x="5601" y="20516"/>
                  </a:lnTo>
                  <a:lnTo>
                    <a:pt x="5935" y="20316"/>
                  </a:lnTo>
                  <a:lnTo>
                    <a:pt x="6068" y="20227"/>
                  </a:lnTo>
                  <a:lnTo>
                    <a:pt x="6468" y="20182"/>
                  </a:lnTo>
                  <a:lnTo>
                    <a:pt x="6846" y="20071"/>
                  </a:lnTo>
                  <a:lnTo>
                    <a:pt x="7179" y="19960"/>
                  </a:lnTo>
                  <a:lnTo>
                    <a:pt x="7491" y="19805"/>
                  </a:lnTo>
                  <a:lnTo>
                    <a:pt x="7780" y="19627"/>
                  </a:lnTo>
                  <a:lnTo>
                    <a:pt x="8046" y="19449"/>
                  </a:lnTo>
                  <a:lnTo>
                    <a:pt x="8291" y="19249"/>
                  </a:lnTo>
                  <a:lnTo>
                    <a:pt x="8513" y="19049"/>
                  </a:lnTo>
                  <a:lnTo>
                    <a:pt x="8713" y="18827"/>
                  </a:lnTo>
                  <a:lnTo>
                    <a:pt x="8891" y="18627"/>
                  </a:lnTo>
                  <a:lnTo>
                    <a:pt x="9180" y="18204"/>
                  </a:lnTo>
                  <a:lnTo>
                    <a:pt x="9380" y="17849"/>
                  </a:lnTo>
                  <a:lnTo>
                    <a:pt x="9513" y="17582"/>
                  </a:lnTo>
                  <a:lnTo>
                    <a:pt x="9580" y="17404"/>
                  </a:lnTo>
                  <a:lnTo>
                    <a:pt x="9624" y="17404"/>
                  </a:lnTo>
                  <a:lnTo>
                    <a:pt x="9780" y="17426"/>
                  </a:lnTo>
                  <a:lnTo>
                    <a:pt x="10113" y="17426"/>
                  </a:lnTo>
                  <a:lnTo>
                    <a:pt x="10691" y="17404"/>
                  </a:lnTo>
                  <a:lnTo>
                    <a:pt x="11536" y="17337"/>
                  </a:lnTo>
                  <a:lnTo>
                    <a:pt x="12758" y="17204"/>
                  </a:lnTo>
                  <a:lnTo>
                    <a:pt x="13181" y="17137"/>
                  </a:lnTo>
                  <a:lnTo>
                    <a:pt x="13581" y="17026"/>
                  </a:lnTo>
                  <a:lnTo>
                    <a:pt x="13959" y="16915"/>
                  </a:lnTo>
                  <a:lnTo>
                    <a:pt x="14336" y="16782"/>
                  </a:lnTo>
                  <a:lnTo>
                    <a:pt x="14670" y="16626"/>
                  </a:lnTo>
                  <a:lnTo>
                    <a:pt x="15003" y="16471"/>
                  </a:lnTo>
                  <a:lnTo>
                    <a:pt x="15292" y="16315"/>
                  </a:lnTo>
                  <a:lnTo>
                    <a:pt x="15559" y="16137"/>
                  </a:lnTo>
                  <a:lnTo>
                    <a:pt x="15826" y="15959"/>
                  </a:lnTo>
                  <a:lnTo>
                    <a:pt x="16048" y="15782"/>
                  </a:lnTo>
                  <a:lnTo>
                    <a:pt x="16448" y="15426"/>
                  </a:lnTo>
                  <a:lnTo>
                    <a:pt x="16759" y="15137"/>
                  </a:lnTo>
                  <a:lnTo>
                    <a:pt x="16959" y="14915"/>
                  </a:lnTo>
                  <a:lnTo>
                    <a:pt x="17070" y="14759"/>
                  </a:lnTo>
                  <a:lnTo>
                    <a:pt x="17270" y="14715"/>
                  </a:lnTo>
                  <a:lnTo>
                    <a:pt x="17715" y="14559"/>
                  </a:lnTo>
                  <a:lnTo>
                    <a:pt x="18137" y="14381"/>
                  </a:lnTo>
                  <a:lnTo>
                    <a:pt x="18515" y="14181"/>
                  </a:lnTo>
                  <a:lnTo>
                    <a:pt x="18893" y="13981"/>
                  </a:lnTo>
                  <a:lnTo>
                    <a:pt x="19204" y="13737"/>
                  </a:lnTo>
                  <a:lnTo>
                    <a:pt x="19515" y="13492"/>
                  </a:lnTo>
                  <a:lnTo>
                    <a:pt x="19782" y="13226"/>
                  </a:lnTo>
                  <a:lnTo>
                    <a:pt x="20026" y="12937"/>
                  </a:lnTo>
                  <a:lnTo>
                    <a:pt x="20249" y="12625"/>
                  </a:lnTo>
                  <a:lnTo>
                    <a:pt x="20426" y="12314"/>
                  </a:lnTo>
                  <a:lnTo>
                    <a:pt x="20582" y="11959"/>
                  </a:lnTo>
                  <a:lnTo>
                    <a:pt x="20715" y="11603"/>
                  </a:lnTo>
                  <a:lnTo>
                    <a:pt x="20826" y="11247"/>
                  </a:lnTo>
                  <a:lnTo>
                    <a:pt x="20915" y="10847"/>
                  </a:lnTo>
                  <a:lnTo>
                    <a:pt x="20960" y="10447"/>
                  </a:lnTo>
                  <a:lnTo>
                    <a:pt x="21004" y="10025"/>
                  </a:lnTo>
                  <a:lnTo>
                    <a:pt x="21004" y="9958"/>
                  </a:lnTo>
                  <a:lnTo>
                    <a:pt x="20982" y="9514"/>
                  </a:lnTo>
                  <a:lnTo>
                    <a:pt x="20915" y="9047"/>
                  </a:lnTo>
                  <a:lnTo>
                    <a:pt x="20826" y="8580"/>
                  </a:lnTo>
                  <a:lnTo>
                    <a:pt x="20671" y="8091"/>
                  </a:lnTo>
                  <a:lnTo>
                    <a:pt x="20493" y="7602"/>
                  </a:lnTo>
                  <a:lnTo>
                    <a:pt x="20293" y="7136"/>
                  </a:lnTo>
                  <a:lnTo>
                    <a:pt x="20049" y="6669"/>
                  </a:lnTo>
                  <a:lnTo>
                    <a:pt x="19804" y="6202"/>
                  </a:lnTo>
                  <a:lnTo>
                    <a:pt x="19537" y="5758"/>
                  </a:lnTo>
                  <a:lnTo>
                    <a:pt x="19248" y="5335"/>
                  </a:lnTo>
                  <a:lnTo>
                    <a:pt x="18982" y="4935"/>
                  </a:lnTo>
                  <a:lnTo>
                    <a:pt x="18693" y="4557"/>
                  </a:lnTo>
                  <a:lnTo>
                    <a:pt x="18426" y="4202"/>
                  </a:lnTo>
                  <a:lnTo>
                    <a:pt x="18159" y="3891"/>
                  </a:lnTo>
                  <a:lnTo>
                    <a:pt x="17915" y="3624"/>
                  </a:lnTo>
                  <a:lnTo>
                    <a:pt x="17693" y="3402"/>
                  </a:lnTo>
                  <a:lnTo>
                    <a:pt x="16248" y="1979"/>
                  </a:lnTo>
                  <a:lnTo>
                    <a:pt x="15225" y="1023"/>
                  </a:lnTo>
                  <a:lnTo>
                    <a:pt x="14092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2"/>
            <p:cNvSpPr/>
            <p:nvPr/>
          </p:nvSpPr>
          <p:spPr>
            <a:xfrm>
              <a:off x="-4739535" y="1742724"/>
              <a:ext cx="228939" cy="281107"/>
            </a:xfrm>
            <a:custGeom>
              <a:avLst/>
              <a:gdLst/>
              <a:ahLst/>
              <a:cxnLst/>
              <a:rect l="l" t="t" r="r" b="b"/>
              <a:pathLst>
                <a:path w="12292" h="15093" extrusionOk="0">
                  <a:moveTo>
                    <a:pt x="5357" y="1"/>
                  </a:moveTo>
                  <a:lnTo>
                    <a:pt x="5179" y="134"/>
                  </a:lnTo>
                  <a:lnTo>
                    <a:pt x="5023" y="245"/>
                  </a:lnTo>
                  <a:lnTo>
                    <a:pt x="6557" y="1601"/>
                  </a:lnTo>
                  <a:lnTo>
                    <a:pt x="7379" y="2401"/>
                  </a:lnTo>
                  <a:lnTo>
                    <a:pt x="8224" y="3201"/>
                  </a:lnTo>
                  <a:lnTo>
                    <a:pt x="9002" y="4001"/>
                  </a:lnTo>
                  <a:lnTo>
                    <a:pt x="9691" y="4735"/>
                  </a:lnTo>
                  <a:lnTo>
                    <a:pt x="9980" y="5090"/>
                  </a:lnTo>
                  <a:lnTo>
                    <a:pt x="10246" y="5424"/>
                  </a:lnTo>
                  <a:lnTo>
                    <a:pt x="10446" y="5735"/>
                  </a:lnTo>
                  <a:lnTo>
                    <a:pt x="10602" y="6002"/>
                  </a:lnTo>
                  <a:lnTo>
                    <a:pt x="10935" y="6691"/>
                  </a:lnTo>
                  <a:lnTo>
                    <a:pt x="11202" y="7357"/>
                  </a:lnTo>
                  <a:lnTo>
                    <a:pt x="11424" y="7958"/>
                  </a:lnTo>
                  <a:lnTo>
                    <a:pt x="11580" y="8535"/>
                  </a:lnTo>
                  <a:lnTo>
                    <a:pt x="11691" y="9047"/>
                  </a:lnTo>
                  <a:lnTo>
                    <a:pt x="11780" y="9469"/>
                  </a:lnTo>
                  <a:lnTo>
                    <a:pt x="11891" y="10069"/>
                  </a:lnTo>
                  <a:lnTo>
                    <a:pt x="11891" y="10091"/>
                  </a:lnTo>
                  <a:lnTo>
                    <a:pt x="11891" y="10114"/>
                  </a:lnTo>
                  <a:lnTo>
                    <a:pt x="11891" y="10269"/>
                  </a:lnTo>
                  <a:lnTo>
                    <a:pt x="11891" y="10447"/>
                  </a:lnTo>
                  <a:lnTo>
                    <a:pt x="11869" y="10647"/>
                  </a:lnTo>
                  <a:lnTo>
                    <a:pt x="11825" y="10914"/>
                  </a:lnTo>
                  <a:lnTo>
                    <a:pt x="11758" y="11180"/>
                  </a:lnTo>
                  <a:lnTo>
                    <a:pt x="11647" y="11492"/>
                  </a:lnTo>
                  <a:lnTo>
                    <a:pt x="11513" y="11803"/>
                  </a:lnTo>
                  <a:lnTo>
                    <a:pt x="11358" y="12136"/>
                  </a:lnTo>
                  <a:lnTo>
                    <a:pt x="11136" y="12492"/>
                  </a:lnTo>
                  <a:lnTo>
                    <a:pt x="10891" y="12825"/>
                  </a:lnTo>
                  <a:lnTo>
                    <a:pt x="10580" y="13181"/>
                  </a:lnTo>
                  <a:lnTo>
                    <a:pt x="10224" y="13514"/>
                  </a:lnTo>
                  <a:lnTo>
                    <a:pt x="9824" y="13825"/>
                  </a:lnTo>
                  <a:lnTo>
                    <a:pt x="9357" y="14137"/>
                  </a:lnTo>
                  <a:lnTo>
                    <a:pt x="9091" y="14270"/>
                  </a:lnTo>
                  <a:lnTo>
                    <a:pt x="8824" y="14403"/>
                  </a:lnTo>
                  <a:lnTo>
                    <a:pt x="8535" y="14537"/>
                  </a:lnTo>
                  <a:lnTo>
                    <a:pt x="8224" y="14670"/>
                  </a:lnTo>
                  <a:lnTo>
                    <a:pt x="334" y="6380"/>
                  </a:lnTo>
                  <a:lnTo>
                    <a:pt x="267" y="6335"/>
                  </a:lnTo>
                  <a:lnTo>
                    <a:pt x="200" y="6313"/>
                  </a:lnTo>
                  <a:lnTo>
                    <a:pt x="111" y="6335"/>
                  </a:lnTo>
                  <a:lnTo>
                    <a:pt x="45" y="6380"/>
                  </a:lnTo>
                  <a:lnTo>
                    <a:pt x="0" y="6424"/>
                  </a:lnTo>
                  <a:lnTo>
                    <a:pt x="0" y="6513"/>
                  </a:lnTo>
                  <a:lnTo>
                    <a:pt x="0" y="6580"/>
                  </a:lnTo>
                  <a:lnTo>
                    <a:pt x="45" y="6646"/>
                  </a:lnTo>
                  <a:lnTo>
                    <a:pt x="7913" y="14914"/>
                  </a:lnTo>
                  <a:lnTo>
                    <a:pt x="8024" y="15026"/>
                  </a:lnTo>
                  <a:lnTo>
                    <a:pt x="8046" y="15048"/>
                  </a:lnTo>
                  <a:lnTo>
                    <a:pt x="8091" y="15092"/>
                  </a:lnTo>
                  <a:lnTo>
                    <a:pt x="8224" y="15092"/>
                  </a:lnTo>
                  <a:lnTo>
                    <a:pt x="8291" y="15048"/>
                  </a:lnTo>
                  <a:lnTo>
                    <a:pt x="8602" y="14937"/>
                  </a:lnTo>
                  <a:lnTo>
                    <a:pt x="8913" y="14803"/>
                  </a:lnTo>
                  <a:lnTo>
                    <a:pt x="9469" y="14514"/>
                  </a:lnTo>
                  <a:lnTo>
                    <a:pt x="9958" y="14225"/>
                  </a:lnTo>
                  <a:lnTo>
                    <a:pt x="10380" y="13892"/>
                  </a:lnTo>
                  <a:lnTo>
                    <a:pt x="10758" y="13559"/>
                  </a:lnTo>
                  <a:lnTo>
                    <a:pt x="11091" y="13225"/>
                  </a:lnTo>
                  <a:lnTo>
                    <a:pt x="11358" y="12870"/>
                  </a:lnTo>
                  <a:lnTo>
                    <a:pt x="11602" y="12514"/>
                  </a:lnTo>
                  <a:lnTo>
                    <a:pt x="11802" y="12158"/>
                  </a:lnTo>
                  <a:lnTo>
                    <a:pt x="11958" y="11825"/>
                  </a:lnTo>
                  <a:lnTo>
                    <a:pt x="12069" y="11514"/>
                  </a:lnTo>
                  <a:lnTo>
                    <a:pt x="12158" y="11203"/>
                  </a:lnTo>
                  <a:lnTo>
                    <a:pt x="12225" y="10914"/>
                  </a:lnTo>
                  <a:lnTo>
                    <a:pt x="12269" y="10647"/>
                  </a:lnTo>
                  <a:lnTo>
                    <a:pt x="12291" y="10425"/>
                  </a:lnTo>
                  <a:lnTo>
                    <a:pt x="12291" y="10225"/>
                  </a:lnTo>
                  <a:lnTo>
                    <a:pt x="12291" y="10069"/>
                  </a:lnTo>
                  <a:lnTo>
                    <a:pt x="12269" y="10025"/>
                  </a:lnTo>
                  <a:lnTo>
                    <a:pt x="12180" y="9402"/>
                  </a:lnTo>
                  <a:lnTo>
                    <a:pt x="12091" y="8958"/>
                  </a:lnTo>
                  <a:lnTo>
                    <a:pt x="11958" y="8424"/>
                  </a:lnTo>
                  <a:lnTo>
                    <a:pt x="11802" y="7846"/>
                  </a:lnTo>
                  <a:lnTo>
                    <a:pt x="11580" y="7202"/>
                  </a:lnTo>
                  <a:lnTo>
                    <a:pt x="11313" y="6535"/>
                  </a:lnTo>
                  <a:lnTo>
                    <a:pt x="10958" y="5824"/>
                  </a:lnTo>
                  <a:lnTo>
                    <a:pt x="10802" y="5535"/>
                  </a:lnTo>
                  <a:lnTo>
                    <a:pt x="10580" y="5224"/>
                  </a:lnTo>
                  <a:lnTo>
                    <a:pt x="10335" y="4890"/>
                  </a:lnTo>
                  <a:lnTo>
                    <a:pt x="10046" y="4535"/>
                  </a:lnTo>
                  <a:lnTo>
                    <a:pt x="9357" y="3779"/>
                  </a:lnTo>
                  <a:lnTo>
                    <a:pt x="8557" y="2979"/>
                  </a:lnTo>
                  <a:lnTo>
                    <a:pt x="7735" y="2157"/>
                  </a:lnTo>
                  <a:lnTo>
                    <a:pt x="6890" y="1379"/>
                  </a:lnTo>
                  <a:lnTo>
                    <a:pt x="6090" y="645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2"/>
            <p:cNvSpPr/>
            <p:nvPr/>
          </p:nvSpPr>
          <p:spPr>
            <a:xfrm>
              <a:off x="-4833088" y="1944750"/>
              <a:ext cx="249221" cy="130003"/>
            </a:xfrm>
            <a:custGeom>
              <a:avLst/>
              <a:gdLst/>
              <a:ahLst/>
              <a:cxnLst/>
              <a:rect l="l" t="t" r="r" b="b"/>
              <a:pathLst>
                <a:path w="13381" h="6980" extrusionOk="0">
                  <a:moveTo>
                    <a:pt x="222" y="0"/>
                  </a:moveTo>
                  <a:lnTo>
                    <a:pt x="0" y="356"/>
                  </a:lnTo>
                  <a:lnTo>
                    <a:pt x="5468" y="6735"/>
                  </a:lnTo>
                  <a:lnTo>
                    <a:pt x="5534" y="6801"/>
                  </a:lnTo>
                  <a:lnTo>
                    <a:pt x="5623" y="6868"/>
                  </a:lnTo>
                  <a:lnTo>
                    <a:pt x="5645" y="6868"/>
                  </a:lnTo>
                  <a:lnTo>
                    <a:pt x="5846" y="6912"/>
                  </a:lnTo>
                  <a:lnTo>
                    <a:pt x="6312" y="6957"/>
                  </a:lnTo>
                  <a:lnTo>
                    <a:pt x="7046" y="6979"/>
                  </a:lnTo>
                  <a:lnTo>
                    <a:pt x="7713" y="6957"/>
                  </a:lnTo>
                  <a:lnTo>
                    <a:pt x="8090" y="6912"/>
                  </a:lnTo>
                  <a:lnTo>
                    <a:pt x="8490" y="6868"/>
                  </a:lnTo>
                  <a:lnTo>
                    <a:pt x="8891" y="6801"/>
                  </a:lnTo>
                  <a:lnTo>
                    <a:pt x="9313" y="6735"/>
                  </a:lnTo>
                  <a:lnTo>
                    <a:pt x="9735" y="6623"/>
                  </a:lnTo>
                  <a:lnTo>
                    <a:pt x="10157" y="6490"/>
                  </a:lnTo>
                  <a:lnTo>
                    <a:pt x="10580" y="6312"/>
                  </a:lnTo>
                  <a:lnTo>
                    <a:pt x="11024" y="6134"/>
                  </a:lnTo>
                  <a:lnTo>
                    <a:pt x="11424" y="5912"/>
                  </a:lnTo>
                  <a:lnTo>
                    <a:pt x="11847" y="5646"/>
                  </a:lnTo>
                  <a:lnTo>
                    <a:pt x="12247" y="5357"/>
                  </a:lnTo>
                  <a:lnTo>
                    <a:pt x="12625" y="5001"/>
                  </a:lnTo>
                  <a:lnTo>
                    <a:pt x="12980" y="4623"/>
                  </a:lnTo>
                  <a:lnTo>
                    <a:pt x="13314" y="4201"/>
                  </a:lnTo>
                  <a:lnTo>
                    <a:pt x="13358" y="4156"/>
                  </a:lnTo>
                  <a:lnTo>
                    <a:pt x="13380" y="4090"/>
                  </a:lnTo>
                  <a:lnTo>
                    <a:pt x="13380" y="4001"/>
                  </a:lnTo>
                  <a:lnTo>
                    <a:pt x="13358" y="3934"/>
                  </a:lnTo>
                  <a:lnTo>
                    <a:pt x="13314" y="3890"/>
                  </a:lnTo>
                  <a:lnTo>
                    <a:pt x="13225" y="3845"/>
                  </a:lnTo>
                  <a:lnTo>
                    <a:pt x="13158" y="3845"/>
                  </a:lnTo>
                  <a:lnTo>
                    <a:pt x="13091" y="3867"/>
                  </a:lnTo>
                  <a:lnTo>
                    <a:pt x="13025" y="3934"/>
                  </a:lnTo>
                  <a:lnTo>
                    <a:pt x="12936" y="4067"/>
                  </a:lnTo>
                  <a:lnTo>
                    <a:pt x="12713" y="4334"/>
                  </a:lnTo>
                  <a:lnTo>
                    <a:pt x="12469" y="4579"/>
                  </a:lnTo>
                  <a:lnTo>
                    <a:pt x="12247" y="4823"/>
                  </a:lnTo>
                  <a:lnTo>
                    <a:pt x="12002" y="5023"/>
                  </a:lnTo>
                  <a:lnTo>
                    <a:pt x="11735" y="5223"/>
                  </a:lnTo>
                  <a:lnTo>
                    <a:pt x="11469" y="5401"/>
                  </a:lnTo>
                  <a:lnTo>
                    <a:pt x="11202" y="5579"/>
                  </a:lnTo>
                  <a:lnTo>
                    <a:pt x="10935" y="5712"/>
                  </a:lnTo>
                  <a:lnTo>
                    <a:pt x="10669" y="5846"/>
                  </a:lnTo>
                  <a:lnTo>
                    <a:pt x="10380" y="5979"/>
                  </a:lnTo>
                  <a:lnTo>
                    <a:pt x="9824" y="6179"/>
                  </a:lnTo>
                  <a:lnTo>
                    <a:pt x="9268" y="6335"/>
                  </a:lnTo>
                  <a:lnTo>
                    <a:pt x="8735" y="6446"/>
                  </a:lnTo>
                  <a:lnTo>
                    <a:pt x="8202" y="6512"/>
                  </a:lnTo>
                  <a:lnTo>
                    <a:pt x="7713" y="6557"/>
                  </a:lnTo>
                  <a:lnTo>
                    <a:pt x="7246" y="6579"/>
                  </a:lnTo>
                  <a:lnTo>
                    <a:pt x="6823" y="6579"/>
                  </a:lnTo>
                  <a:lnTo>
                    <a:pt x="6179" y="6535"/>
                  </a:lnTo>
                  <a:lnTo>
                    <a:pt x="5801" y="649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2"/>
            <p:cNvSpPr/>
            <p:nvPr/>
          </p:nvSpPr>
          <p:spPr>
            <a:xfrm>
              <a:off x="-4889801" y="2061901"/>
              <a:ext cx="166414" cy="65839"/>
            </a:xfrm>
            <a:custGeom>
              <a:avLst/>
              <a:gdLst/>
              <a:ahLst/>
              <a:cxnLst/>
              <a:rect l="l" t="t" r="r" b="b"/>
              <a:pathLst>
                <a:path w="8935" h="3535" extrusionOk="0">
                  <a:moveTo>
                    <a:pt x="178" y="0"/>
                  </a:moveTo>
                  <a:lnTo>
                    <a:pt x="0" y="422"/>
                  </a:lnTo>
                  <a:lnTo>
                    <a:pt x="489" y="1000"/>
                  </a:lnTo>
                  <a:lnTo>
                    <a:pt x="1022" y="1578"/>
                  </a:lnTo>
                  <a:lnTo>
                    <a:pt x="1578" y="2089"/>
                  </a:lnTo>
                  <a:lnTo>
                    <a:pt x="1867" y="2334"/>
                  </a:lnTo>
                  <a:lnTo>
                    <a:pt x="2156" y="2556"/>
                  </a:lnTo>
                  <a:lnTo>
                    <a:pt x="2445" y="2756"/>
                  </a:lnTo>
                  <a:lnTo>
                    <a:pt x="2734" y="2956"/>
                  </a:lnTo>
                  <a:lnTo>
                    <a:pt x="3045" y="3112"/>
                  </a:lnTo>
                  <a:lnTo>
                    <a:pt x="3334" y="3267"/>
                  </a:lnTo>
                  <a:lnTo>
                    <a:pt x="3645" y="3378"/>
                  </a:lnTo>
                  <a:lnTo>
                    <a:pt x="3956" y="3445"/>
                  </a:lnTo>
                  <a:lnTo>
                    <a:pt x="4267" y="3512"/>
                  </a:lnTo>
                  <a:lnTo>
                    <a:pt x="4556" y="3534"/>
                  </a:lnTo>
                  <a:lnTo>
                    <a:pt x="4756" y="3512"/>
                  </a:lnTo>
                  <a:lnTo>
                    <a:pt x="5023" y="3490"/>
                  </a:lnTo>
                  <a:lnTo>
                    <a:pt x="5268" y="3423"/>
                  </a:lnTo>
                  <a:lnTo>
                    <a:pt x="5779" y="3267"/>
                  </a:lnTo>
                  <a:lnTo>
                    <a:pt x="6223" y="3090"/>
                  </a:lnTo>
                  <a:lnTo>
                    <a:pt x="6623" y="2912"/>
                  </a:lnTo>
                  <a:lnTo>
                    <a:pt x="6979" y="2712"/>
                  </a:lnTo>
                  <a:lnTo>
                    <a:pt x="7312" y="2512"/>
                  </a:lnTo>
                  <a:lnTo>
                    <a:pt x="7601" y="2312"/>
                  </a:lnTo>
                  <a:lnTo>
                    <a:pt x="7846" y="2112"/>
                  </a:lnTo>
                  <a:lnTo>
                    <a:pt x="8068" y="1912"/>
                  </a:lnTo>
                  <a:lnTo>
                    <a:pt x="8246" y="1712"/>
                  </a:lnTo>
                  <a:lnTo>
                    <a:pt x="8402" y="1511"/>
                  </a:lnTo>
                  <a:lnTo>
                    <a:pt x="8535" y="1334"/>
                  </a:lnTo>
                  <a:lnTo>
                    <a:pt x="8646" y="1156"/>
                  </a:lnTo>
                  <a:lnTo>
                    <a:pt x="8802" y="867"/>
                  </a:lnTo>
                  <a:lnTo>
                    <a:pt x="8891" y="622"/>
                  </a:lnTo>
                  <a:lnTo>
                    <a:pt x="8935" y="422"/>
                  </a:lnTo>
                  <a:lnTo>
                    <a:pt x="8935" y="333"/>
                  </a:lnTo>
                  <a:lnTo>
                    <a:pt x="8891" y="267"/>
                  </a:lnTo>
                  <a:lnTo>
                    <a:pt x="8824" y="222"/>
                  </a:lnTo>
                  <a:lnTo>
                    <a:pt x="8757" y="200"/>
                  </a:lnTo>
                  <a:lnTo>
                    <a:pt x="8690" y="200"/>
                  </a:lnTo>
                  <a:lnTo>
                    <a:pt x="8602" y="245"/>
                  </a:lnTo>
                  <a:lnTo>
                    <a:pt x="8557" y="289"/>
                  </a:lnTo>
                  <a:lnTo>
                    <a:pt x="8535" y="356"/>
                  </a:lnTo>
                  <a:lnTo>
                    <a:pt x="8513" y="445"/>
                  </a:lnTo>
                  <a:lnTo>
                    <a:pt x="8468" y="622"/>
                  </a:lnTo>
                  <a:lnTo>
                    <a:pt x="8335" y="889"/>
                  </a:lnTo>
                  <a:lnTo>
                    <a:pt x="8246" y="1045"/>
                  </a:lnTo>
                  <a:lnTo>
                    <a:pt x="8135" y="1223"/>
                  </a:lnTo>
                  <a:lnTo>
                    <a:pt x="8001" y="1400"/>
                  </a:lnTo>
                  <a:lnTo>
                    <a:pt x="7824" y="1578"/>
                  </a:lnTo>
                  <a:lnTo>
                    <a:pt x="7624" y="1778"/>
                  </a:lnTo>
                  <a:lnTo>
                    <a:pt x="7401" y="1956"/>
                  </a:lnTo>
                  <a:lnTo>
                    <a:pt x="7135" y="2156"/>
                  </a:lnTo>
                  <a:lnTo>
                    <a:pt x="6823" y="2356"/>
                  </a:lnTo>
                  <a:lnTo>
                    <a:pt x="6468" y="2534"/>
                  </a:lnTo>
                  <a:lnTo>
                    <a:pt x="6090" y="2712"/>
                  </a:lnTo>
                  <a:lnTo>
                    <a:pt x="5645" y="2889"/>
                  </a:lnTo>
                  <a:lnTo>
                    <a:pt x="5157" y="3045"/>
                  </a:lnTo>
                  <a:lnTo>
                    <a:pt x="4845" y="3112"/>
                  </a:lnTo>
                  <a:lnTo>
                    <a:pt x="4512" y="3134"/>
                  </a:lnTo>
                  <a:lnTo>
                    <a:pt x="4201" y="3090"/>
                  </a:lnTo>
                  <a:lnTo>
                    <a:pt x="3867" y="3023"/>
                  </a:lnTo>
                  <a:lnTo>
                    <a:pt x="3534" y="2912"/>
                  </a:lnTo>
                  <a:lnTo>
                    <a:pt x="3201" y="2756"/>
                  </a:lnTo>
                  <a:lnTo>
                    <a:pt x="2867" y="2578"/>
                  </a:lnTo>
                  <a:lnTo>
                    <a:pt x="2556" y="2356"/>
                  </a:lnTo>
                  <a:lnTo>
                    <a:pt x="2223" y="2134"/>
                  </a:lnTo>
                  <a:lnTo>
                    <a:pt x="1911" y="1867"/>
                  </a:lnTo>
                  <a:lnTo>
                    <a:pt x="1600" y="1578"/>
                  </a:lnTo>
                  <a:lnTo>
                    <a:pt x="1289" y="1289"/>
                  </a:lnTo>
                  <a:lnTo>
                    <a:pt x="711" y="64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2"/>
            <p:cNvSpPr/>
            <p:nvPr/>
          </p:nvSpPr>
          <p:spPr>
            <a:xfrm>
              <a:off x="-3902509" y="2462618"/>
              <a:ext cx="38107" cy="97297"/>
            </a:xfrm>
            <a:custGeom>
              <a:avLst/>
              <a:gdLst/>
              <a:ahLst/>
              <a:cxnLst/>
              <a:rect l="l" t="t" r="r" b="b"/>
              <a:pathLst>
                <a:path w="2046" h="5224" extrusionOk="0">
                  <a:moveTo>
                    <a:pt x="223" y="0"/>
                  </a:moveTo>
                  <a:lnTo>
                    <a:pt x="178" y="45"/>
                  </a:lnTo>
                  <a:lnTo>
                    <a:pt x="134" y="111"/>
                  </a:lnTo>
                  <a:lnTo>
                    <a:pt x="90" y="178"/>
                  </a:lnTo>
                  <a:lnTo>
                    <a:pt x="67" y="267"/>
                  </a:lnTo>
                  <a:lnTo>
                    <a:pt x="23" y="467"/>
                  </a:lnTo>
                  <a:lnTo>
                    <a:pt x="1" y="711"/>
                  </a:lnTo>
                  <a:lnTo>
                    <a:pt x="1" y="978"/>
                  </a:lnTo>
                  <a:lnTo>
                    <a:pt x="45" y="2156"/>
                  </a:lnTo>
                  <a:lnTo>
                    <a:pt x="67" y="3334"/>
                  </a:lnTo>
                  <a:lnTo>
                    <a:pt x="67" y="3645"/>
                  </a:lnTo>
                  <a:lnTo>
                    <a:pt x="67" y="3979"/>
                  </a:lnTo>
                  <a:lnTo>
                    <a:pt x="112" y="4290"/>
                  </a:lnTo>
                  <a:lnTo>
                    <a:pt x="156" y="4445"/>
                  </a:lnTo>
                  <a:lnTo>
                    <a:pt x="223" y="4579"/>
                  </a:lnTo>
                  <a:lnTo>
                    <a:pt x="290" y="4734"/>
                  </a:lnTo>
                  <a:lnTo>
                    <a:pt x="379" y="4868"/>
                  </a:lnTo>
                  <a:lnTo>
                    <a:pt x="490" y="4979"/>
                  </a:lnTo>
                  <a:lnTo>
                    <a:pt x="623" y="5068"/>
                  </a:lnTo>
                  <a:lnTo>
                    <a:pt x="756" y="5157"/>
                  </a:lnTo>
                  <a:lnTo>
                    <a:pt x="890" y="5201"/>
                  </a:lnTo>
                  <a:lnTo>
                    <a:pt x="1045" y="5223"/>
                  </a:lnTo>
                  <a:lnTo>
                    <a:pt x="1201" y="5201"/>
                  </a:lnTo>
                  <a:lnTo>
                    <a:pt x="1379" y="5157"/>
                  </a:lnTo>
                  <a:lnTo>
                    <a:pt x="1512" y="5068"/>
                  </a:lnTo>
                  <a:lnTo>
                    <a:pt x="1645" y="4957"/>
                  </a:lnTo>
                  <a:lnTo>
                    <a:pt x="1734" y="4801"/>
                  </a:lnTo>
                  <a:lnTo>
                    <a:pt x="1823" y="4645"/>
                  </a:lnTo>
                  <a:lnTo>
                    <a:pt x="1890" y="4468"/>
                  </a:lnTo>
                  <a:lnTo>
                    <a:pt x="1957" y="4312"/>
                  </a:lnTo>
                  <a:lnTo>
                    <a:pt x="1979" y="4134"/>
                  </a:lnTo>
                  <a:lnTo>
                    <a:pt x="2023" y="3868"/>
                  </a:lnTo>
                  <a:lnTo>
                    <a:pt x="2045" y="3623"/>
                  </a:lnTo>
                  <a:lnTo>
                    <a:pt x="2023" y="3356"/>
                  </a:lnTo>
                  <a:lnTo>
                    <a:pt x="2023" y="3112"/>
                  </a:lnTo>
                  <a:lnTo>
                    <a:pt x="1979" y="2845"/>
                  </a:lnTo>
                  <a:lnTo>
                    <a:pt x="1934" y="2601"/>
                  </a:lnTo>
                  <a:lnTo>
                    <a:pt x="1868" y="2334"/>
                  </a:lnTo>
                  <a:lnTo>
                    <a:pt x="1801" y="2089"/>
                  </a:lnTo>
                  <a:lnTo>
                    <a:pt x="1712" y="1845"/>
                  </a:lnTo>
                  <a:lnTo>
                    <a:pt x="1623" y="1600"/>
                  </a:lnTo>
                  <a:lnTo>
                    <a:pt x="1379" y="1156"/>
                  </a:lnTo>
                  <a:lnTo>
                    <a:pt x="1090" y="711"/>
                  </a:lnTo>
                  <a:lnTo>
                    <a:pt x="779" y="311"/>
                  </a:lnTo>
                  <a:lnTo>
                    <a:pt x="645" y="200"/>
                  </a:lnTo>
                  <a:lnTo>
                    <a:pt x="556" y="89"/>
                  </a:lnTo>
                  <a:lnTo>
                    <a:pt x="445" y="45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2"/>
            <p:cNvSpPr/>
            <p:nvPr/>
          </p:nvSpPr>
          <p:spPr>
            <a:xfrm>
              <a:off x="-3912845" y="1895058"/>
              <a:ext cx="258329" cy="361008"/>
            </a:xfrm>
            <a:custGeom>
              <a:avLst/>
              <a:gdLst/>
              <a:ahLst/>
              <a:cxnLst/>
              <a:rect l="l" t="t" r="r" b="b"/>
              <a:pathLst>
                <a:path w="13870" h="19383" extrusionOk="0">
                  <a:moveTo>
                    <a:pt x="4934" y="1"/>
                  </a:moveTo>
                  <a:lnTo>
                    <a:pt x="4645" y="23"/>
                  </a:lnTo>
                  <a:lnTo>
                    <a:pt x="4379" y="68"/>
                  </a:lnTo>
                  <a:lnTo>
                    <a:pt x="4090" y="134"/>
                  </a:lnTo>
                  <a:lnTo>
                    <a:pt x="3823" y="201"/>
                  </a:lnTo>
                  <a:lnTo>
                    <a:pt x="3556" y="290"/>
                  </a:lnTo>
                  <a:lnTo>
                    <a:pt x="3267" y="423"/>
                  </a:lnTo>
                  <a:lnTo>
                    <a:pt x="3023" y="534"/>
                  </a:lnTo>
                  <a:lnTo>
                    <a:pt x="2756" y="690"/>
                  </a:lnTo>
                  <a:lnTo>
                    <a:pt x="2512" y="845"/>
                  </a:lnTo>
                  <a:lnTo>
                    <a:pt x="2267" y="1023"/>
                  </a:lnTo>
                  <a:lnTo>
                    <a:pt x="2023" y="1201"/>
                  </a:lnTo>
                  <a:lnTo>
                    <a:pt x="1800" y="1401"/>
                  </a:lnTo>
                  <a:lnTo>
                    <a:pt x="1578" y="1601"/>
                  </a:lnTo>
                  <a:lnTo>
                    <a:pt x="1378" y="1823"/>
                  </a:lnTo>
                  <a:lnTo>
                    <a:pt x="1178" y="2068"/>
                  </a:lnTo>
                  <a:lnTo>
                    <a:pt x="1000" y="2290"/>
                  </a:lnTo>
                  <a:lnTo>
                    <a:pt x="822" y="2557"/>
                  </a:lnTo>
                  <a:lnTo>
                    <a:pt x="667" y="2801"/>
                  </a:lnTo>
                  <a:lnTo>
                    <a:pt x="511" y="3068"/>
                  </a:lnTo>
                  <a:lnTo>
                    <a:pt x="400" y="3335"/>
                  </a:lnTo>
                  <a:lnTo>
                    <a:pt x="289" y="3602"/>
                  </a:lnTo>
                  <a:lnTo>
                    <a:pt x="200" y="3868"/>
                  </a:lnTo>
                  <a:lnTo>
                    <a:pt x="111" y="4157"/>
                  </a:lnTo>
                  <a:lnTo>
                    <a:pt x="67" y="4446"/>
                  </a:lnTo>
                  <a:lnTo>
                    <a:pt x="22" y="4713"/>
                  </a:lnTo>
                  <a:lnTo>
                    <a:pt x="0" y="5002"/>
                  </a:lnTo>
                  <a:lnTo>
                    <a:pt x="0" y="5291"/>
                  </a:lnTo>
                  <a:lnTo>
                    <a:pt x="44" y="5557"/>
                  </a:lnTo>
                  <a:lnTo>
                    <a:pt x="89" y="5846"/>
                  </a:lnTo>
                  <a:lnTo>
                    <a:pt x="156" y="6135"/>
                  </a:lnTo>
                  <a:lnTo>
                    <a:pt x="267" y="6424"/>
                  </a:lnTo>
                  <a:lnTo>
                    <a:pt x="378" y="6713"/>
                  </a:lnTo>
                  <a:lnTo>
                    <a:pt x="533" y="7002"/>
                  </a:lnTo>
                  <a:lnTo>
                    <a:pt x="689" y="7269"/>
                  </a:lnTo>
                  <a:lnTo>
                    <a:pt x="1022" y="7802"/>
                  </a:lnTo>
                  <a:lnTo>
                    <a:pt x="1400" y="8314"/>
                  </a:lnTo>
                  <a:lnTo>
                    <a:pt x="2178" y="9314"/>
                  </a:lnTo>
                  <a:lnTo>
                    <a:pt x="2556" y="9825"/>
                  </a:lnTo>
                  <a:lnTo>
                    <a:pt x="2734" y="10092"/>
                  </a:lnTo>
                  <a:lnTo>
                    <a:pt x="2889" y="10381"/>
                  </a:lnTo>
                  <a:lnTo>
                    <a:pt x="3134" y="10847"/>
                  </a:lnTo>
                  <a:lnTo>
                    <a:pt x="3334" y="11314"/>
                  </a:lnTo>
                  <a:lnTo>
                    <a:pt x="3534" y="11803"/>
                  </a:lnTo>
                  <a:lnTo>
                    <a:pt x="3690" y="12292"/>
                  </a:lnTo>
                  <a:lnTo>
                    <a:pt x="3956" y="13314"/>
                  </a:lnTo>
                  <a:lnTo>
                    <a:pt x="4223" y="14315"/>
                  </a:lnTo>
                  <a:lnTo>
                    <a:pt x="4356" y="14826"/>
                  </a:lnTo>
                  <a:lnTo>
                    <a:pt x="4490" y="15337"/>
                  </a:lnTo>
                  <a:lnTo>
                    <a:pt x="4668" y="15826"/>
                  </a:lnTo>
                  <a:lnTo>
                    <a:pt x="4868" y="16315"/>
                  </a:lnTo>
                  <a:lnTo>
                    <a:pt x="5068" y="16804"/>
                  </a:lnTo>
                  <a:lnTo>
                    <a:pt x="5334" y="17249"/>
                  </a:lnTo>
                  <a:lnTo>
                    <a:pt x="5623" y="17671"/>
                  </a:lnTo>
                  <a:lnTo>
                    <a:pt x="5779" y="17893"/>
                  </a:lnTo>
                  <a:lnTo>
                    <a:pt x="5934" y="18093"/>
                  </a:lnTo>
                  <a:lnTo>
                    <a:pt x="6134" y="18271"/>
                  </a:lnTo>
                  <a:lnTo>
                    <a:pt x="6312" y="18449"/>
                  </a:lnTo>
                  <a:lnTo>
                    <a:pt x="6535" y="18604"/>
                  </a:lnTo>
                  <a:lnTo>
                    <a:pt x="6735" y="18760"/>
                  </a:lnTo>
                  <a:lnTo>
                    <a:pt x="6979" y="18893"/>
                  </a:lnTo>
                  <a:lnTo>
                    <a:pt x="7201" y="19027"/>
                  </a:lnTo>
                  <a:lnTo>
                    <a:pt x="7446" y="19138"/>
                  </a:lnTo>
                  <a:lnTo>
                    <a:pt x="7690" y="19227"/>
                  </a:lnTo>
                  <a:lnTo>
                    <a:pt x="7935" y="19293"/>
                  </a:lnTo>
                  <a:lnTo>
                    <a:pt x="8202" y="19338"/>
                  </a:lnTo>
                  <a:lnTo>
                    <a:pt x="8446" y="19382"/>
                  </a:lnTo>
                  <a:lnTo>
                    <a:pt x="8713" y="19382"/>
                  </a:lnTo>
                  <a:lnTo>
                    <a:pt x="8957" y="19360"/>
                  </a:lnTo>
                  <a:lnTo>
                    <a:pt x="9224" y="19338"/>
                  </a:lnTo>
                  <a:lnTo>
                    <a:pt x="9468" y="19271"/>
                  </a:lnTo>
                  <a:lnTo>
                    <a:pt x="9713" y="19182"/>
                  </a:lnTo>
                  <a:lnTo>
                    <a:pt x="9980" y="19049"/>
                  </a:lnTo>
                  <a:lnTo>
                    <a:pt x="10246" y="18893"/>
                  </a:lnTo>
                  <a:lnTo>
                    <a:pt x="10491" y="18693"/>
                  </a:lnTo>
                  <a:lnTo>
                    <a:pt x="10713" y="18493"/>
                  </a:lnTo>
                  <a:lnTo>
                    <a:pt x="10935" y="18271"/>
                  </a:lnTo>
                  <a:lnTo>
                    <a:pt x="11135" y="18026"/>
                  </a:lnTo>
                  <a:lnTo>
                    <a:pt x="11513" y="17537"/>
                  </a:lnTo>
                  <a:lnTo>
                    <a:pt x="11913" y="16937"/>
                  </a:lnTo>
                  <a:lnTo>
                    <a:pt x="12291" y="16293"/>
                  </a:lnTo>
                  <a:lnTo>
                    <a:pt x="12625" y="15648"/>
                  </a:lnTo>
                  <a:lnTo>
                    <a:pt x="12913" y="14959"/>
                  </a:lnTo>
                  <a:lnTo>
                    <a:pt x="13180" y="14270"/>
                  </a:lnTo>
                  <a:lnTo>
                    <a:pt x="13380" y="13581"/>
                  </a:lnTo>
                  <a:lnTo>
                    <a:pt x="13580" y="12870"/>
                  </a:lnTo>
                  <a:lnTo>
                    <a:pt x="13714" y="12136"/>
                  </a:lnTo>
                  <a:lnTo>
                    <a:pt x="13803" y="11425"/>
                  </a:lnTo>
                  <a:lnTo>
                    <a:pt x="13847" y="10692"/>
                  </a:lnTo>
                  <a:lnTo>
                    <a:pt x="13869" y="9958"/>
                  </a:lnTo>
                  <a:lnTo>
                    <a:pt x="13825" y="9247"/>
                  </a:lnTo>
                  <a:lnTo>
                    <a:pt x="13736" y="8514"/>
                  </a:lnTo>
                  <a:lnTo>
                    <a:pt x="13602" y="7802"/>
                  </a:lnTo>
                  <a:lnTo>
                    <a:pt x="13425" y="7091"/>
                  </a:lnTo>
                  <a:lnTo>
                    <a:pt x="13202" y="6402"/>
                  </a:lnTo>
                  <a:lnTo>
                    <a:pt x="12958" y="5802"/>
                  </a:lnTo>
                  <a:lnTo>
                    <a:pt x="12669" y="5224"/>
                  </a:lnTo>
                  <a:lnTo>
                    <a:pt x="12336" y="4668"/>
                  </a:lnTo>
                  <a:lnTo>
                    <a:pt x="11980" y="4113"/>
                  </a:lnTo>
                  <a:lnTo>
                    <a:pt x="11580" y="3602"/>
                  </a:lnTo>
                  <a:lnTo>
                    <a:pt x="11158" y="3090"/>
                  </a:lnTo>
                  <a:lnTo>
                    <a:pt x="10691" y="2624"/>
                  </a:lnTo>
                  <a:lnTo>
                    <a:pt x="10202" y="2179"/>
                  </a:lnTo>
                  <a:lnTo>
                    <a:pt x="9668" y="1779"/>
                  </a:lnTo>
                  <a:lnTo>
                    <a:pt x="9135" y="1401"/>
                  </a:lnTo>
                  <a:lnTo>
                    <a:pt x="8579" y="1068"/>
                  </a:lnTo>
                  <a:lnTo>
                    <a:pt x="7979" y="757"/>
                  </a:lnTo>
                  <a:lnTo>
                    <a:pt x="7379" y="512"/>
                  </a:lnTo>
                  <a:lnTo>
                    <a:pt x="6757" y="312"/>
                  </a:lnTo>
                  <a:lnTo>
                    <a:pt x="6134" y="134"/>
                  </a:lnTo>
                  <a:lnTo>
                    <a:pt x="5823" y="90"/>
                  </a:lnTo>
                  <a:lnTo>
                    <a:pt x="5490" y="45"/>
                  </a:lnTo>
                  <a:lnTo>
                    <a:pt x="5201" y="1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2"/>
            <p:cNvSpPr/>
            <p:nvPr/>
          </p:nvSpPr>
          <p:spPr>
            <a:xfrm>
              <a:off x="-4884437" y="2674980"/>
              <a:ext cx="284832" cy="349405"/>
            </a:xfrm>
            <a:custGeom>
              <a:avLst/>
              <a:gdLst/>
              <a:ahLst/>
              <a:cxnLst/>
              <a:rect l="l" t="t" r="r" b="b"/>
              <a:pathLst>
                <a:path w="15293" h="18760" extrusionOk="0">
                  <a:moveTo>
                    <a:pt x="5046" y="0"/>
                  </a:moveTo>
                  <a:lnTo>
                    <a:pt x="4624" y="23"/>
                  </a:lnTo>
                  <a:lnTo>
                    <a:pt x="4202" y="111"/>
                  </a:lnTo>
                  <a:lnTo>
                    <a:pt x="3802" y="200"/>
                  </a:lnTo>
                  <a:lnTo>
                    <a:pt x="3446" y="356"/>
                  </a:lnTo>
                  <a:lnTo>
                    <a:pt x="3090" y="534"/>
                  </a:lnTo>
                  <a:lnTo>
                    <a:pt x="2757" y="734"/>
                  </a:lnTo>
                  <a:lnTo>
                    <a:pt x="2446" y="978"/>
                  </a:lnTo>
                  <a:lnTo>
                    <a:pt x="2179" y="1245"/>
                  </a:lnTo>
                  <a:lnTo>
                    <a:pt x="1912" y="1512"/>
                  </a:lnTo>
                  <a:lnTo>
                    <a:pt x="1646" y="1823"/>
                  </a:lnTo>
                  <a:lnTo>
                    <a:pt x="1423" y="2156"/>
                  </a:lnTo>
                  <a:lnTo>
                    <a:pt x="1223" y="2512"/>
                  </a:lnTo>
                  <a:lnTo>
                    <a:pt x="1023" y="2867"/>
                  </a:lnTo>
                  <a:lnTo>
                    <a:pt x="846" y="3268"/>
                  </a:lnTo>
                  <a:lnTo>
                    <a:pt x="690" y="3645"/>
                  </a:lnTo>
                  <a:lnTo>
                    <a:pt x="557" y="4068"/>
                  </a:lnTo>
                  <a:lnTo>
                    <a:pt x="445" y="4468"/>
                  </a:lnTo>
                  <a:lnTo>
                    <a:pt x="334" y="4912"/>
                  </a:lnTo>
                  <a:lnTo>
                    <a:pt x="245" y="5335"/>
                  </a:lnTo>
                  <a:lnTo>
                    <a:pt x="157" y="5757"/>
                  </a:lnTo>
                  <a:lnTo>
                    <a:pt x="90" y="6201"/>
                  </a:lnTo>
                  <a:lnTo>
                    <a:pt x="45" y="6646"/>
                  </a:lnTo>
                  <a:lnTo>
                    <a:pt x="23" y="7068"/>
                  </a:lnTo>
                  <a:lnTo>
                    <a:pt x="1" y="7513"/>
                  </a:lnTo>
                  <a:lnTo>
                    <a:pt x="1" y="8357"/>
                  </a:lnTo>
                  <a:lnTo>
                    <a:pt x="45" y="9158"/>
                  </a:lnTo>
                  <a:lnTo>
                    <a:pt x="157" y="9913"/>
                  </a:lnTo>
                  <a:lnTo>
                    <a:pt x="245" y="10424"/>
                  </a:lnTo>
                  <a:lnTo>
                    <a:pt x="357" y="10936"/>
                  </a:lnTo>
                  <a:lnTo>
                    <a:pt x="490" y="11447"/>
                  </a:lnTo>
                  <a:lnTo>
                    <a:pt x="646" y="11936"/>
                  </a:lnTo>
                  <a:lnTo>
                    <a:pt x="823" y="12425"/>
                  </a:lnTo>
                  <a:lnTo>
                    <a:pt x="1023" y="12914"/>
                  </a:lnTo>
                  <a:lnTo>
                    <a:pt x="1246" y="13381"/>
                  </a:lnTo>
                  <a:lnTo>
                    <a:pt x="1490" y="13847"/>
                  </a:lnTo>
                  <a:lnTo>
                    <a:pt x="1757" y="14292"/>
                  </a:lnTo>
                  <a:lnTo>
                    <a:pt x="2046" y="14736"/>
                  </a:lnTo>
                  <a:lnTo>
                    <a:pt x="2357" y="15159"/>
                  </a:lnTo>
                  <a:lnTo>
                    <a:pt x="2690" y="15559"/>
                  </a:lnTo>
                  <a:lnTo>
                    <a:pt x="3024" y="15959"/>
                  </a:lnTo>
                  <a:lnTo>
                    <a:pt x="3402" y="16314"/>
                  </a:lnTo>
                  <a:lnTo>
                    <a:pt x="3802" y="16670"/>
                  </a:lnTo>
                  <a:lnTo>
                    <a:pt x="4202" y="17003"/>
                  </a:lnTo>
                  <a:lnTo>
                    <a:pt x="4691" y="17337"/>
                  </a:lnTo>
                  <a:lnTo>
                    <a:pt x="5224" y="17648"/>
                  </a:lnTo>
                  <a:lnTo>
                    <a:pt x="5758" y="17937"/>
                  </a:lnTo>
                  <a:lnTo>
                    <a:pt x="6313" y="18159"/>
                  </a:lnTo>
                  <a:lnTo>
                    <a:pt x="6891" y="18359"/>
                  </a:lnTo>
                  <a:lnTo>
                    <a:pt x="7491" y="18515"/>
                  </a:lnTo>
                  <a:lnTo>
                    <a:pt x="8069" y="18648"/>
                  </a:lnTo>
                  <a:lnTo>
                    <a:pt x="8669" y="18715"/>
                  </a:lnTo>
                  <a:lnTo>
                    <a:pt x="9269" y="18759"/>
                  </a:lnTo>
                  <a:lnTo>
                    <a:pt x="9869" y="18759"/>
                  </a:lnTo>
                  <a:lnTo>
                    <a:pt x="10470" y="18693"/>
                  </a:lnTo>
                  <a:lnTo>
                    <a:pt x="11070" y="18604"/>
                  </a:lnTo>
                  <a:lnTo>
                    <a:pt x="11648" y="18470"/>
                  </a:lnTo>
                  <a:lnTo>
                    <a:pt x="12225" y="18293"/>
                  </a:lnTo>
                  <a:lnTo>
                    <a:pt x="12781" y="18048"/>
                  </a:lnTo>
                  <a:lnTo>
                    <a:pt x="13314" y="17781"/>
                  </a:lnTo>
                  <a:lnTo>
                    <a:pt x="13715" y="17492"/>
                  </a:lnTo>
                  <a:lnTo>
                    <a:pt x="14115" y="17181"/>
                  </a:lnTo>
                  <a:lnTo>
                    <a:pt x="14315" y="17003"/>
                  </a:lnTo>
                  <a:lnTo>
                    <a:pt x="14470" y="16826"/>
                  </a:lnTo>
                  <a:lnTo>
                    <a:pt x="14648" y="16648"/>
                  </a:lnTo>
                  <a:lnTo>
                    <a:pt x="14781" y="16448"/>
                  </a:lnTo>
                  <a:lnTo>
                    <a:pt x="14915" y="16226"/>
                  </a:lnTo>
                  <a:lnTo>
                    <a:pt x="15048" y="16025"/>
                  </a:lnTo>
                  <a:lnTo>
                    <a:pt x="15137" y="15803"/>
                  </a:lnTo>
                  <a:lnTo>
                    <a:pt x="15204" y="15581"/>
                  </a:lnTo>
                  <a:lnTo>
                    <a:pt x="15270" y="15336"/>
                  </a:lnTo>
                  <a:lnTo>
                    <a:pt x="15293" y="15114"/>
                  </a:lnTo>
                  <a:lnTo>
                    <a:pt x="15293" y="14870"/>
                  </a:lnTo>
                  <a:lnTo>
                    <a:pt x="15270" y="14625"/>
                  </a:lnTo>
                  <a:lnTo>
                    <a:pt x="15226" y="14359"/>
                  </a:lnTo>
                  <a:lnTo>
                    <a:pt x="15137" y="14092"/>
                  </a:lnTo>
                  <a:lnTo>
                    <a:pt x="15026" y="13870"/>
                  </a:lnTo>
                  <a:lnTo>
                    <a:pt x="14893" y="13625"/>
                  </a:lnTo>
                  <a:lnTo>
                    <a:pt x="14737" y="13403"/>
                  </a:lnTo>
                  <a:lnTo>
                    <a:pt x="14581" y="13181"/>
                  </a:lnTo>
                  <a:lnTo>
                    <a:pt x="14204" y="12780"/>
                  </a:lnTo>
                  <a:lnTo>
                    <a:pt x="13381" y="11980"/>
                  </a:lnTo>
                  <a:lnTo>
                    <a:pt x="13003" y="11558"/>
                  </a:lnTo>
                  <a:lnTo>
                    <a:pt x="12826" y="11336"/>
                  </a:lnTo>
                  <a:lnTo>
                    <a:pt x="12670" y="11113"/>
                  </a:lnTo>
                  <a:lnTo>
                    <a:pt x="12425" y="10713"/>
                  </a:lnTo>
                  <a:lnTo>
                    <a:pt x="12248" y="10291"/>
                  </a:lnTo>
                  <a:lnTo>
                    <a:pt x="12092" y="9869"/>
                  </a:lnTo>
                  <a:lnTo>
                    <a:pt x="11981" y="9446"/>
                  </a:lnTo>
                  <a:lnTo>
                    <a:pt x="11892" y="9002"/>
                  </a:lnTo>
                  <a:lnTo>
                    <a:pt x="11848" y="8557"/>
                  </a:lnTo>
                  <a:lnTo>
                    <a:pt x="11759" y="7646"/>
                  </a:lnTo>
                  <a:lnTo>
                    <a:pt x="11692" y="6713"/>
                  </a:lnTo>
                  <a:lnTo>
                    <a:pt x="11670" y="6268"/>
                  </a:lnTo>
                  <a:lnTo>
                    <a:pt x="11603" y="5801"/>
                  </a:lnTo>
                  <a:lnTo>
                    <a:pt x="11536" y="5357"/>
                  </a:lnTo>
                  <a:lnTo>
                    <a:pt x="11447" y="4912"/>
                  </a:lnTo>
                  <a:lnTo>
                    <a:pt x="11314" y="4490"/>
                  </a:lnTo>
                  <a:lnTo>
                    <a:pt x="11136" y="4068"/>
                  </a:lnTo>
                  <a:lnTo>
                    <a:pt x="10959" y="3690"/>
                  </a:lnTo>
                  <a:lnTo>
                    <a:pt x="10758" y="3334"/>
                  </a:lnTo>
                  <a:lnTo>
                    <a:pt x="10536" y="2979"/>
                  </a:lnTo>
                  <a:lnTo>
                    <a:pt x="10269" y="2623"/>
                  </a:lnTo>
                  <a:lnTo>
                    <a:pt x="10003" y="2290"/>
                  </a:lnTo>
                  <a:lnTo>
                    <a:pt x="9714" y="1978"/>
                  </a:lnTo>
                  <a:lnTo>
                    <a:pt x="9403" y="1689"/>
                  </a:lnTo>
                  <a:lnTo>
                    <a:pt x="9069" y="1401"/>
                  </a:lnTo>
                  <a:lnTo>
                    <a:pt x="8714" y="1156"/>
                  </a:lnTo>
                  <a:lnTo>
                    <a:pt x="8358" y="912"/>
                  </a:lnTo>
                  <a:lnTo>
                    <a:pt x="7980" y="689"/>
                  </a:lnTo>
                  <a:lnTo>
                    <a:pt x="7602" y="511"/>
                  </a:lnTo>
                  <a:lnTo>
                    <a:pt x="7224" y="356"/>
                  </a:lnTo>
                  <a:lnTo>
                    <a:pt x="6824" y="223"/>
                  </a:lnTo>
                  <a:lnTo>
                    <a:pt x="6402" y="111"/>
                  </a:lnTo>
                  <a:lnTo>
                    <a:pt x="6002" y="4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2"/>
            <p:cNvSpPr/>
            <p:nvPr/>
          </p:nvSpPr>
          <p:spPr>
            <a:xfrm>
              <a:off x="-4472955" y="1615646"/>
              <a:ext cx="377138" cy="182991"/>
            </a:xfrm>
            <a:custGeom>
              <a:avLst/>
              <a:gdLst/>
              <a:ahLst/>
              <a:cxnLst/>
              <a:rect l="l" t="t" r="r" b="b"/>
              <a:pathLst>
                <a:path w="20249" h="9825" extrusionOk="0">
                  <a:moveTo>
                    <a:pt x="12492" y="0"/>
                  </a:moveTo>
                  <a:lnTo>
                    <a:pt x="11670" y="22"/>
                  </a:lnTo>
                  <a:lnTo>
                    <a:pt x="10870" y="45"/>
                  </a:lnTo>
                  <a:lnTo>
                    <a:pt x="10047" y="89"/>
                  </a:lnTo>
                  <a:lnTo>
                    <a:pt x="9247" y="156"/>
                  </a:lnTo>
                  <a:lnTo>
                    <a:pt x="8447" y="222"/>
                  </a:lnTo>
                  <a:lnTo>
                    <a:pt x="7647" y="311"/>
                  </a:lnTo>
                  <a:lnTo>
                    <a:pt x="6869" y="422"/>
                  </a:lnTo>
                  <a:lnTo>
                    <a:pt x="6091" y="556"/>
                  </a:lnTo>
                  <a:lnTo>
                    <a:pt x="5313" y="711"/>
                  </a:lnTo>
                  <a:lnTo>
                    <a:pt x="4535" y="867"/>
                  </a:lnTo>
                  <a:lnTo>
                    <a:pt x="3757" y="1045"/>
                  </a:lnTo>
                  <a:lnTo>
                    <a:pt x="3001" y="1223"/>
                  </a:lnTo>
                  <a:lnTo>
                    <a:pt x="2246" y="1445"/>
                  </a:lnTo>
                  <a:lnTo>
                    <a:pt x="1512" y="1667"/>
                  </a:lnTo>
                  <a:lnTo>
                    <a:pt x="757" y="1889"/>
                  </a:lnTo>
                  <a:lnTo>
                    <a:pt x="23" y="2156"/>
                  </a:lnTo>
                  <a:lnTo>
                    <a:pt x="1" y="2445"/>
                  </a:lnTo>
                  <a:lnTo>
                    <a:pt x="1" y="2756"/>
                  </a:lnTo>
                  <a:lnTo>
                    <a:pt x="1" y="3067"/>
                  </a:lnTo>
                  <a:lnTo>
                    <a:pt x="45" y="3378"/>
                  </a:lnTo>
                  <a:lnTo>
                    <a:pt x="90" y="3690"/>
                  </a:lnTo>
                  <a:lnTo>
                    <a:pt x="156" y="3979"/>
                  </a:lnTo>
                  <a:lnTo>
                    <a:pt x="245" y="4268"/>
                  </a:lnTo>
                  <a:lnTo>
                    <a:pt x="356" y="4556"/>
                  </a:lnTo>
                  <a:lnTo>
                    <a:pt x="490" y="4845"/>
                  </a:lnTo>
                  <a:lnTo>
                    <a:pt x="645" y="5112"/>
                  </a:lnTo>
                  <a:lnTo>
                    <a:pt x="801" y="5357"/>
                  </a:lnTo>
                  <a:lnTo>
                    <a:pt x="1001" y="5601"/>
                  </a:lnTo>
                  <a:lnTo>
                    <a:pt x="1201" y="5846"/>
                  </a:lnTo>
                  <a:lnTo>
                    <a:pt x="1401" y="6068"/>
                  </a:lnTo>
                  <a:lnTo>
                    <a:pt x="1623" y="6268"/>
                  </a:lnTo>
                  <a:lnTo>
                    <a:pt x="1868" y="6468"/>
                  </a:lnTo>
                  <a:lnTo>
                    <a:pt x="2112" y="6646"/>
                  </a:lnTo>
                  <a:lnTo>
                    <a:pt x="2379" y="6801"/>
                  </a:lnTo>
                  <a:lnTo>
                    <a:pt x="2646" y="6957"/>
                  </a:lnTo>
                  <a:lnTo>
                    <a:pt x="2935" y="7090"/>
                  </a:lnTo>
                  <a:lnTo>
                    <a:pt x="3224" y="7201"/>
                  </a:lnTo>
                  <a:lnTo>
                    <a:pt x="3513" y="7290"/>
                  </a:lnTo>
                  <a:lnTo>
                    <a:pt x="3802" y="7357"/>
                  </a:lnTo>
                  <a:lnTo>
                    <a:pt x="4113" y="7401"/>
                  </a:lnTo>
                  <a:lnTo>
                    <a:pt x="4446" y="7446"/>
                  </a:lnTo>
                  <a:lnTo>
                    <a:pt x="5469" y="7446"/>
                  </a:lnTo>
                  <a:lnTo>
                    <a:pt x="6158" y="7379"/>
                  </a:lnTo>
                  <a:lnTo>
                    <a:pt x="6824" y="7313"/>
                  </a:lnTo>
                  <a:lnTo>
                    <a:pt x="7513" y="7268"/>
                  </a:lnTo>
                  <a:lnTo>
                    <a:pt x="8180" y="7268"/>
                  </a:lnTo>
                  <a:lnTo>
                    <a:pt x="8514" y="7290"/>
                  </a:lnTo>
                  <a:lnTo>
                    <a:pt x="8825" y="7335"/>
                  </a:lnTo>
                  <a:lnTo>
                    <a:pt x="9158" y="7424"/>
                  </a:lnTo>
                  <a:lnTo>
                    <a:pt x="9469" y="7513"/>
                  </a:lnTo>
                  <a:lnTo>
                    <a:pt x="9869" y="7690"/>
                  </a:lnTo>
                  <a:lnTo>
                    <a:pt x="10225" y="7890"/>
                  </a:lnTo>
                  <a:lnTo>
                    <a:pt x="10581" y="8135"/>
                  </a:lnTo>
                  <a:lnTo>
                    <a:pt x="10936" y="8379"/>
                  </a:lnTo>
                  <a:lnTo>
                    <a:pt x="11625" y="8891"/>
                  </a:lnTo>
                  <a:lnTo>
                    <a:pt x="11981" y="9135"/>
                  </a:lnTo>
                  <a:lnTo>
                    <a:pt x="12359" y="9357"/>
                  </a:lnTo>
                  <a:lnTo>
                    <a:pt x="12581" y="9446"/>
                  </a:lnTo>
                  <a:lnTo>
                    <a:pt x="12825" y="9557"/>
                  </a:lnTo>
                  <a:lnTo>
                    <a:pt x="13048" y="9624"/>
                  </a:lnTo>
                  <a:lnTo>
                    <a:pt x="13292" y="9691"/>
                  </a:lnTo>
                  <a:lnTo>
                    <a:pt x="13537" y="9735"/>
                  </a:lnTo>
                  <a:lnTo>
                    <a:pt x="13781" y="9780"/>
                  </a:lnTo>
                  <a:lnTo>
                    <a:pt x="14270" y="9824"/>
                  </a:lnTo>
                  <a:lnTo>
                    <a:pt x="14759" y="9802"/>
                  </a:lnTo>
                  <a:lnTo>
                    <a:pt x="15248" y="9735"/>
                  </a:lnTo>
                  <a:lnTo>
                    <a:pt x="15737" y="9624"/>
                  </a:lnTo>
                  <a:lnTo>
                    <a:pt x="16204" y="9491"/>
                  </a:lnTo>
                  <a:lnTo>
                    <a:pt x="16671" y="9291"/>
                  </a:lnTo>
                  <a:lnTo>
                    <a:pt x="17137" y="9046"/>
                  </a:lnTo>
                  <a:lnTo>
                    <a:pt x="17560" y="8779"/>
                  </a:lnTo>
                  <a:lnTo>
                    <a:pt x="17982" y="8468"/>
                  </a:lnTo>
                  <a:lnTo>
                    <a:pt x="18360" y="8135"/>
                  </a:lnTo>
                  <a:lnTo>
                    <a:pt x="18715" y="7779"/>
                  </a:lnTo>
                  <a:lnTo>
                    <a:pt x="19049" y="7379"/>
                  </a:lnTo>
                  <a:lnTo>
                    <a:pt x="19315" y="6957"/>
                  </a:lnTo>
                  <a:lnTo>
                    <a:pt x="19516" y="6624"/>
                  </a:lnTo>
                  <a:lnTo>
                    <a:pt x="19671" y="6290"/>
                  </a:lnTo>
                  <a:lnTo>
                    <a:pt x="19827" y="5935"/>
                  </a:lnTo>
                  <a:lnTo>
                    <a:pt x="19960" y="5579"/>
                  </a:lnTo>
                  <a:lnTo>
                    <a:pt x="20049" y="5201"/>
                  </a:lnTo>
                  <a:lnTo>
                    <a:pt x="20138" y="4845"/>
                  </a:lnTo>
                  <a:lnTo>
                    <a:pt x="20205" y="4468"/>
                  </a:lnTo>
                  <a:lnTo>
                    <a:pt x="20227" y="4090"/>
                  </a:lnTo>
                  <a:lnTo>
                    <a:pt x="20249" y="3712"/>
                  </a:lnTo>
                  <a:lnTo>
                    <a:pt x="20227" y="3334"/>
                  </a:lnTo>
                  <a:lnTo>
                    <a:pt x="20205" y="2956"/>
                  </a:lnTo>
                  <a:lnTo>
                    <a:pt x="20138" y="2578"/>
                  </a:lnTo>
                  <a:lnTo>
                    <a:pt x="20049" y="2223"/>
                  </a:lnTo>
                  <a:lnTo>
                    <a:pt x="19938" y="1867"/>
                  </a:lnTo>
                  <a:lnTo>
                    <a:pt x="19782" y="1511"/>
                  </a:lnTo>
                  <a:lnTo>
                    <a:pt x="19604" y="1178"/>
                  </a:lnTo>
                  <a:lnTo>
                    <a:pt x="19449" y="889"/>
                  </a:lnTo>
                  <a:lnTo>
                    <a:pt x="19249" y="622"/>
                  </a:lnTo>
                  <a:lnTo>
                    <a:pt x="18426" y="467"/>
                  </a:lnTo>
                  <a:lnTo>
                    <a:pt x="17582" y="356"/>
                  </a:lnTo>
                  <a:lnTo>
                    <a:pt x="16759" y="245"/>
                  </a:lnTo>
                  <a:lnTo>
                    <a:pt x="15915" y="156"/>
                  </a:lnTo>
                  <a:lnTo>
                    <a:pt x="15070" y="89"/>
                  </a:lnTo>
                  <a:lnTo>
                    <a:pt x="14203" y="45"/>
                  </a:lnTo>
                  <a:lnTo>
                    <a:pt x="13359" y="22"/>
                  </a:lnTo>
                  <a:lnTo>
                    <a:pt x="1249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2"/>
            <p:cNvSpPr/>
            <p:nvPr/>
          </p:nvSpPr>
          <p:spPr>
            <a:xfrm>
              <a:off x="-4547045" y="2989594"/>
              <a:ext cx="192918" cy="59619"/>
            </a:xfrm>
            <a:custGeom>
              <a:avLst/>
              <a:gdLst/>
              <a:ahLst/>
              <a:cxnLst/>
              <a:rect l="l" t="t" r="r" b="b"/>
              <a:pathLst>
                <a:path w="10358" h="3201" extrusionOk="0">
                  <a:moveTo>
                    <a:pt x="10358" y="0"/>
                  </a:moveTo>
                  <a:lnTo>
                    <a:pt x="9224" y="134"/>
                  </a:lnTo>
                  <a:lnTo>
                    <a:pt x="8113" y="289"/>
                  </a:lnTo>
                  <a:lnTo>
                    <a:pt x="7002" y="467"/>
                  </a:lnTo>
                  <a:lnTo>
                    <a:pt x="5913" y="667"/>
                  </a:lnTo>
                  <a:lnTo>
                    <a:pt x="4801" y="889"/>
                  </a:lnTo>
                  <a:lnTo>
                    <a:pt x="3712" y="1112"/>
                  </a:lnTo>
                  <a:lnTo>
                    <a:pt x="2601" y="1378"/>
                  </a:lnTo>
                  <a:lnTo>
                    <a:pt x="1512" y="1645"/>
                  </a:lnTo>
                  <a:lnTo>
                    <a:pt x="1156" y="1756"/>
                  </a:lnTo>
                  <a:lnTo>
                    <a:pt x="801" y="1890"/>
                  </a:lnTo>
                  <a:lnTo>
                    <a:pt x="623" y="1956"/>
                  </a:lnTo>
                  <a:lnTo>
                    <a:pt x="467" y="2045"/>
                  </a:lnTo>
                  <a:lnTo>
                    <a:pt x="312" y="2156"/>
                  </a:lnTo>
                  <a:lnTo>
                    <a:pt x="178" y="2290"/>
                  </a:lnTo>
                  <a:lnTo>
                    <a:pt x="67" y="2445"/>
                  </a:lnTo>
                  <a:lnTo>
                    <a:pt x="23" y="2534"/>
                  </a:lnTo>
                  <a:lnTo>
                    <a:pt x="0" y="2623"/>
                  </a:lnTo>
                  <a:lnTo>
                    <a:pt x="23" y="2756"/>
                  </a:lnTo>
                  <a:lnTo>
                    <a:pt x="67" y="2868"/>
                  </a:lnTo>
                  <a:lnTo>
                    <a:pt x="156" y="2956"/>
                  </a:lnTo>
                  <a:lnTo>
                    <a:pt x="267" y="3045"/>
                  </a:lnTo>
                  <a:lnTo>
                    <a:pt x="400" y="3112"/>
                  </a:lnTo>
                  <a:lnTo>
                    <a:pt x="556" y="3156"/>
                  </a:lnTo>
                  <a:lnTo>
                    <a:pt x="712" y="3179"/>
                  </a:lnTo>
                  <a:lnTo>
                    <a:pt x="867" y="3201"/>
                  </a:lnTo>
                  <a:lnTo>
                    <a:pt x="1490" y="3201"/>
                  </a:lnTo>
                  <a:lnTo>
                    <a:pt x="2134" y="3134"/>
                  </a:lnTo>
                  <a:lnTo>
                    <a:pt x="2756" y="3045"/>
                  </a:lnTo>
                  <a:lnTo>
                    <a:pt x="3379" y="2890"/>
                  </a:lnTo>
                  <a:lnTo>
                    <a:pt x="4001" y="2712"/>
                  </a:lnTo>
                  <a:lnTo>
                    <a:pt x="4623" y="2512"/>
                  </a:lnTo>
                  <a:lnTo>
                    <a:pt x="5224" y="2290"/>
                  </a:lnTo>
                  <a:lnTo>
                    <a:pt x="5824" y="2045"/>
                  </a:lnTo>
                  <a:lnTo>
                    <a:pt x="8091" y="1045"/>
                  </a:lnTo>
                  <a:lnTo>
                    <a:pt x="9246" y="534"/>
                  </a:lnTo>
                  <a:lnTo>
                    <a:pt x="10358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2"/>
            <p:cNvSpPr/>
            <p:nvPr/>
          </p:nvSpPr>
          <p:spPr>
            <a:xfrm>
              <a:off x="-4548293" y="2948600"/>
              <a:ext cx="192098" cy="42242"/>
            </a:xfrm>
            <a:custGeom>
              <a:avLst/>
              <a:gdLst/>
              <a:ahLst/>
              <a:cxnLst/>
              <a:rect l="l" t="t" r="r" b="b"/>
              <a:pathLst>
                <a:path w="10314" h="2268" extrusionOk="0">
                  <a:moveTo>
                    <a:pt x="667" y="1"/>
                  </a:moveTo>
                  <a:lnTo>
                    <a:pt x="423" y="23"/>
                  </a:lnTo>
                  <a:lnTo>
                    <a:pt x="290" y="45"/>
                  </a:lnTo>
                  <a:lnTo>
                    <a:pt x="178" y="90"/>
                  </a:lnTo>
                  <a:lnTo>
                    <a:pt x="67" y="156"/>
                  </a:lnTo>
                  <a:lnTo>
                    <a:pt x="45" y="201"/>
                  </a:lnTo>
                  <a:lnTo>
                    <a:pt x="1" y="268"/>
                  </a:lnTo>
                  <a:lnTo>
                    <a:pt x="1" y="357"/>
                  </a:lnTo>
                  <a:lnTo>
                    <a:pt x="23" y="445"/>
                  </a:lnTo>
                  <a:lnTo>
                    <a:pt x="45" y="512"/>
                  </a:lnTo>
                  <a:lnTo>
                    <a:pt x="90" y="601"/>
                  </a:lnTo>
                  <a:lnTo>
                    <a:pt x="201" y="712"/>
                  </a:lnTo>
                  <a:lnTo>
                    <a:pt x="312" y="823"/>
                  </a:lnTo>
                  <a:lnTo>
                    <a:pt x="445" y="912"/>
                  </a:lnTo>
                  <a:lnTo>
                    <a:pt x="579" y="979"/>
                  </a:lnTo>
                  <a:lnTo>
                    <a:pt x="868" y="1090"/>
                  </a:lnTo>
                  <a:lnTo>
                    <a:pt x="1179" y="1179"/>
                  </a:lnTo>
                  <a:lnTo>
                    <a:pt x="1734" y="1334"/>
                  </a:lnTo>
                  <a:lnTo>
                    <a:pt x="2290" y="1468"/>
                  </a:lnTo>
                  <a:lnTo>
                    <a:pt x="2846" y="1579"/>
                  </a:lnTo>
                  <a:lnTo>
                    <a:pt x="3424" y="1690"/>
                  </a:lnTo>
                  <a:lnTo>
                    <a:pt x="4557" y="1846"/>
                  </a:lnTo>
                  <a:lnTo>
                    <a:pt x="5691" y="1979"/>
                  </a:lnTo>
                  <a:lnTo>
                    <a:pt x="6824" y="2112"/>
                  </a:lnTo>
                  <a:lnTo>
                    <a:pt x="8002" y="2224"/>
                  </a:lnTo>
                  <a:lnTo>
                    <a:pt x="8602" y="2246"/>
                  </a:lnTo>
                  <a:lnTo>
                    <a:pt x="9180" y="2268"/>
                  </a:lnTo>
                  <a:lnTo>
                    <a:pt x="9758" y="2268"/>
                  </a:lnTo>
                  <a:lnTo>
                    <a:pt x="10314" y="2224"/>
                  </a:lnTo>
                  <a:lnTo>
                    <a:pt x="10136" y="2112"/>
                  </a:lnTo>
                  <a:lnTo>
                    <a:pt x="9914" y="2024"/>
                  </a:lnTo>
                  <a:lnTo>
                    <a:pt x="9669" y="1935"/>
                  </a:lnTo>
                  <a:lnTo>
                    <a:pt x="9425" y="1868"/>
                  </a:lnTo>
                  <a:lnTo>
                    <a:pt x="8913" y="1757"/>
                  </a:lnTo>
                  <a:lnTo>
                    <a:pt x="8447" y="1646"/>
                  </a:lnTo>
                  <a:lnTo>
                    <a:pt x="6469" y="1112"/>
                  </a:lnTo>
                  <a:lnTo>
                    <a:pt x="5468" y="846"/>
                  </a:lnTo>
                  <a:lnTo>
                    <a:pt x="4468" y="601"/>
                  </a:lnTo>
                  <a:lnTo>
                    <a:pt x="3446" y="379"/>
                  </a:lnTo>
                  <a:lnTo>
                    <a:pt x="2423" y="179"/>
                  </a:lnTo>
                  <a:lnTo>
                    <a:pt x="1934" y="90"/>
                  </a:lnTo>
                  <a:lnTo>
                    <a:pt x="1423" y="23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2"/>
            <p:cNvSpPr/>
            <p:nvPr/>
          </p:nvSpPr>
          <p:spPr>
            <a:xfrm>
              <a:off x="-4470459" y="2884865"/>
              <a:ext cx="115512" cy="105157"/>
            </a:xfrm>
            <a:custGeom>
              <a:avLst/>
              <a:gdLst/>
              <a:ahLst/>
              <a:cxnLst/>
              <a:rect l="l" t="t" r="r" b="b"/>
              <a:pathLst>
                <a:path w="6202" h="5646" extrusionOk="0">
                  <a:moveTo>
                    <a:pt x="334" y="0"/>
                  </a:moveTo>
                  <a:lnTo>
                    <a:pt x="245" y="22"/>
                  </a:lnTo>
                  <a:lnTo>
                    <a:pt x="156" y="45"/>
                  </a:lnTo>
                  <a:lnTo>
                    <a:pt x="89" y="111"/>
                  </a:lnTo>
                  <a:lnTo>
                    <a:pt x="22" y="200"/>
                  </a:lnTo>
                  <a:lnTo>
                    <a:pt x="0" y="311"/>
                  </a:lnTo>
                  <a:lnTo>
                    <a:pt x="0" y="422"/>
                  </a:lnTo>
                  <a:lnTo>
                    <a:pt x="0" y="511"/>
                  </a:lnTo>
                  <a:lnTo>
                    <a:pt x="45" y="711"/>
                  </a:lnTo>
                  <a:lnTo>
                    <a:pt x="89" y="889"/>
                  </a:lnTo>
                  <a:lnTo>
                    <a:pt x="156" y="1045"/>
                  </a:lnTo>
                  <a:lnTo>
                    <a:pt x="245" y="1223"/>
                  </a:lnTo>
                  <a:lnTo>
                    <a:pt x="445" y="1534"/>
                  </a:lnTo>
                  <a:lnTo>
                    <a:pt x="689" y="1845"/>
                  </a:lnTo>
                  <a:lnTo>
                    <a:pt x="978" y="2156"/>
                  </a:lnTo>
                  <a:lnTo>
                    <a:pt x="1267" y="2467"/>
                  </a:lnTo>
                  <a:lnTo>
                    <a:pt x="1578" y="2778"/>
                  </a:lnTo>
                  <a:lnTo>
                    <a:pt x="1912" y="3067"/>
                  </a:lnTo>
                  <a:lnTo>
                    <a:pt x="2245" y="3334"/>
                  </a:lnTo>
                  <a:lnTo>
                    <a:pt x="2578" y="3601"/>
                  </a:lnTo>
                  <a:lnTo>
                    <a:pt x="3290" y="4090"/>
                  </a:lnTo>
                  <a:lnTo>
                    <a:pt x="4045" y="4556"/>
                  </a:lnTo>
                  <a:lnTo>
                    <a:pt x="4801" y="5001"/>
                  </a:lnTo>
                  <a:lnTo>
                    <a:pt x="5112" y="5179"/>
                  </a:lnTo>
                  <a:lnTo>
                    <a:pt x="5490" y="5401"/>
                  </a:lnTo>
                  <a:lnTo>
                    <a:pt x="5668" y="5512"/>
                  </a:lnTo>
                  <a:lnTo>
                    <a:pt x="5868" y="5601"/>
                  </a:lnTo>
                  <a:lnTo>
                    <a:pt x="6046" y="5646"/>
                  </a:lnTo>
                  <a:lnTo>
                    <a:pt x="6201" y="5646"/>
                  </a:lnTo>
                  <a:lnTo>
                    <a:pt x="5846" y="5312"/>
                  </a:lnTo>
                  <a:lnTo>
                    <a:pt x="5490" y="4979"/>
                  </a:lnTo>
                  <a:lnTo>
                    <a:pt x="4846" y="4268"/>
                  </a:lnTo>
                  <a:lnTo>
                    <a:pt x="4223" y="3534"/>
                  </a:lnTo>
                  <a:lnTo>
                    <a:pt x="3601" y="2778"/>
                  </a:lnTo>
                  <a:lnTo>
                    <a:pt x="2979" y="2045"/>
                  </a:lnTo>
                  <a:lnTo>
                    <a:pt x="2667" y="1667"/>
                  </a:lnTo>
                  <a:lnTo>
                    <a:pt x="2334" y="1334"/>
                  </a:lnTo>
                  <a:lnTo>
                    <a:pt x="2001" y="1000"/>
                  </a:lnTo>
                  <a:lnTo>
                    <a:pt x="1623" y="689"/>
                  </a:lnTo>
                  <a:lnTo>
                    <a:pt x="1245" y="400"/>
                  </a:lnTo>
                  <a:lnTo>
                    <a:pt x="845" y="156"/>
                  </a:lnTo>
                  <a:lnTo>
                    <a:pt x="645" y="45"/>
                  </a:lnTo>
                  <a:lnTo>
                    <a:pt x="556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2"/>
            <p:cNvSpPr/>
            <p:nvPr/>
          </p:nvSpPr>
          <p:spPr>
            <a:xfrm>
              <a:off x="-3757625" y="2349601"/>
              <a:ext cx="57160" cy="193346"/>
            </a:xfrm>
            <a:custGeom>
              <a:avLst/>
              <a:gdLst/>
              <a:ahLst/>
              <a:cxnLst/>
              <a:rect l="l" t="t" r="r" b="b"/>
              <a:pathLst>
                <a:path w="3069" h="10381" extrusionOk="0">
                  <a:moveTo>
                    <a:pt x="601" y="0"/>
                  </a:moveTo>
                  <a:lnTo>
                    <a:pt x="468" y="23"/>
                  </a:lnTo>
                  <a:lnTo>
                    <a:pt x="356" y="67"/>
                  </a:lnTo>
                  <a:lnTo>
                    <a:pt x="245" y="156"/>
                  </a:lnTo>
                  <a:lnTo>
                    <a:pt x="179" y="267"/>
                  </a:lnTo>
                  <a:lnTo>
                    <a:pt x="112" y="400"/>
                  </a:lnTo>
                  <a:lnTo>
                    <a:pt x="68" y="556"/>
                  </a:lnTo>
                  <a:lnTo>
                    <a:pt x="23" y="689"/>
                  </a:lnTo>
                  <a:lnTo>
                    <a:pt x="23" y="845"/>
                  </a:lnTo>
                  <a:lnTo>
                    <a:pt x="1" y="1156"/>
                  </a:lnTo>
                  <a:lnTo>
                    <a:pt x="1" y="1490"/>
                  </a:lnTo>
                  <a:lnTo>
                    <a:pt x="45" y="2112"/>
                  </a:lnTo>
                  <a:lnTo>
                    <a:pt x="134" y="2756"/>
                  </a:lnTo>
                  <a:lnTo>
                    <a:pt x="268" y="3379"/>
                  </a:lnTo>
                  <a:lnTo>
                    <a:pt x="445" y="4001"/>
                  </a:lnTo>
                  <a:lnTo>
                    <a:pt x="645" y="4623"/>
                  </a:lnTo>
                  <a:lnTo>
                    <a:pt x="868" y="5224"/>
                  </a:lnTo>
                  <a:lnTo>
                    <a:pt x="1090" y="5824"/>
                  </a:lnTo>
                  <a:lnTo>
                    <a:pt x="2068" y="8113"/>
                  </a:lnTo>
                  <a:lnTo>
                    <a:pt x="2557" y="9269"/>
                  </a:lnTo>
                  <a:lnTo>
                    <a:pt x="3068" y="10380"/>
                  </a:lnTo>
                  <a:lnTo>
                    <a:pt x="3068" y="10380"/>
                  </a:lnTo>
                  <a:lnTo>
                    <a:pt x="2957" y="9269"/>
                  </a:lnTo>
                  <a:lnTo>
                    <a:pt x="2824" y="8157"/>
                  </a:lnTo>
                  <a:lnTo>
                    <a:pt x="2668" y="7046"/>
                  </a:lnTo>
                  <a:lnTo>
                    <a:pt x="2468" y="5935"/>
                  </a:lnTo>
                  <a:lnTo>
                    <a:pt x="2268" y="4824"/>
                  </a:lnTo>
                  <a:lnTo>
                    <a:pt x="2046" y="3712"/>
                  </a:lnTo>
                  <a:lnTo>
                    <a:pt x="1801" y="2623"/>
                  </a:lnTo>
                  <a:lnTo>
                    <a:pt x="1557" y="1534"/>
                  </a:lnTo>
                  <a:lnTo>
                    <a:pt x="1446" y="1156"/>
                  </a:lnTo>
                  <a:lnTo>
                    <a:pt x="1334" y="801"/>
                  </a:lnTo>
                  <a:lnTo>
                    <a:pt x="1246" y="623"/>
                  </a:lnTo>
                  <a:lnTo>
                    <a:pt x="1157" y="467"/>
                  </a:lnTo>
                  <a:lnTo>
                    <a:pt x="1045" y="312"/>
                  </a:lnTo>
                  <a:lnTo>
                    <a:pt x="934" y="178"/>
                  </a:lnTo>
                  <a:lnTo>
                    <a:pt x="779" y="67"/>
                  </a:lnTo>
                  <a:lnTo>
                    <a:pt x="690" y="23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2"/>
            <p:cNvSpPr/>
            <p:nvPr/>
          </p:nvSpPr>
          <p:spPr>
            <a:xfrm>
              <a:off x="-3701321" y="2349192"/>
              <a:ext cx="44309" cy="191670"/>
            </a:xfrm>
            <a:custGeom>
              <a:avLst/>
              <a:gdLst/>
              <a:ahLst/>
              <a:cxnLst/>
              <a:rect l="l" t="t" r="r" b="b"/>
              <a:pathLst>
                <a:path w="2379" h="10291" extrusionOk="0">
                  <a:moveTo>
                    <a:pt x="2045" y="0"/>
                  </a:moveTo>
                  <a:lnTo>
                    <a:pt x="1957" y="22"/>
                  </a:lnTo>
                  <a:lnTo>
                    <a:pt x="1868" y="67"/>
                  </a:lnTo>
                  <a:lnTo>
                    <a:pt x="1801" y="111"/>
                  </a:lnTo>
                  <a:lnTo>
                    <a:pt x="1668" y="200"/>
                  </a:lnTo>
                  <a:lnTo>
                    <a:pt x="1579" y="334"/>
                  </a:lnTo>
                  <a:lnTo>
                    <a:pt x="1490" y="445"/>
                  </a:lnTo>
                  <a:lnTo>
                    <a:pt x="1401" y="578"/>
                  </a:lnTo>
                  <a:lnTo>
                    <a:pt x="1290" y="867"/>
                  </a:lnTo>
                  <a:lnTo>
                    <a:pt x="1201" y="1178"/>
                  </a:lnTo>
                  <a:lnTo>
                    <a:pt x="1045" y="1734"/>
                  </a:lnTo>
                  <a:lnTo>
                    <a:pt x="890" y="2289"/>
                  </a:lnTo>
                  <a:lnTo>
                    <a:pt x="779" y="2845"/>
                  </a:lnTo>
                  <a:lnTo>
                    <a:pt x="667" y="3401"/>
                  </a:lnTo>
                  <a:lnTo>
                    <a:pt x="490" y="4534"/>
                  </a:lnTo>
                  <a:lnTo>
                    <a:pt x="334" y="5690"/>
                  </a:lnTo>
                  <a:lnTo>
                    <a:pt x="201" y="6824"/>
                  </a:lnTo>
                  <a:lnTo>
                    <a:pt x="67" y="7979"/>
                  </a:lnTo>
                  <a:lnTo>
                    <a:pt x="23" y="8580"/>
                  </a:lnTo>
                  <a:lnTo>
                    <a:pt x="1" y="9157"/>
                  </a:lnTo>
                  <a:lnTo>
                    <a:pt x="1" y="9735"/>
                  </a:lnTo>
                  <a:lnTo>
                    <a:pt x="23" y="10291"/>
                  </a:lnTo>
                  <a:lnTo>
                    <a:pt x="134" y="10113"/>
                  </a:lnTo>
                  <a:lnTo>
                    <a:pt x="245" y="9913"/>
                  </a:lnTo>
                  <a:lnTo>
                    <a:pt x="312" y="9669"/>
                  </a:lnTo>
                  <a:lnTo>
                    <a:pt x="401" y="9402"/>
                  </a:lnTo>
                  <a:lnTo>
                    <a:pt x="512" y="8891"/>
                  </a:lnTo>
                  <a:lnTo>
                    <a:pt x="623" y="8446"/>
                  </a:lnTo>
                  <a:lnTo>
                    <a:pt x="1201" y="6468"/>
                  </a:lnTo>
                  <a:lnTo>
                    <a:pt x="1468" y="5468"/>
                  </a:lnTo>
                  <a:lnTo>
                    <a:pt x="1734" y="4468"/>
                  </a:lnTo>
                  <a:lnTo>
                    <a:pt x="1979" y="3467"/>
                  </a:lnTo>
                  <a:lnTo>
                    <a:pt x="2179" y="2445"/>
                  </a:lnTo>
                  <a:lnTo>
                    <a:pt x="2268" y="1956"/>
                  </a:lnTo>
                  <a:lnTo>
                    <a:pt x="2357" y="1445"/>
                  </a:lnTo>
                  <a:lnTo>
                    <a:pt x="2379" y="956"/>
                  </a:lnTo>
                  <a:lnTo>
                    <a:pt x="2379" y="689"/>
                  </a:lnTo>
                  <a:lnTo>
                    <a:pt x="2357" y="445"/>
                  </a:lnTo>
                  <a:lnTo>
                    <a:pt x="2334" y="311"/>
                  </a:lnTo>
                  <a:lnTo>
                    <a:pt x="2312" y="200"/>
                  </a:lnTo>
                  <a:lnTo>
                    <a:pt x="2245" y="89"/>
                  </a:lnTo>
                  <a:lnTo>
                    <a:pt x="2201" y="45"/>
                  </a:lnTo>
                  <a:lnTo>
                    <a:pt x="2134" y="22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2"/>
            <p:cNvSpPr/>
            <p:nvPr/>
          </p:nvSpPr>
          <p:spPr>
            <a:xfrm>
              <a:off x="-3700912" y="2428255"/>
              <a:ext cx="106833" cy="113855"/>
            </a:xfrm>
            <a:custGeom>
              <a:avLst/>
              <a:gdLst/>
              <a:ahLst/>
              <a:cxnLst/>
              <a:rect l="l" t="t" r="r" b="b"/>
              <a:pathLst>
                <a:path w="5736" h="6113" extrusionOk="0">
                  <a:moveTo>
                    <a:pt x="5224" y="0"/>
                  </a:moveTo>
                  <a:lnTo>
                    <a:pt x="5024" y="23"/>
                  </a:lnTo>
                  <a:lnTo>
                    <a:pt x="4846" y="89"/>
                  </a:lnTo>
                  <a:lnTo>
                    <a:pt x="4691" y="156"/>
                  </a:lnTo>
                  <a:lnTo>
                    <a:pt x="4513" y="223"/>
                  </a:lnTo>
                  <a:lnTo>
                    <a:pt x="4202" y="423"/>
                  </a:lnTo>
                  <a:lnTo>
                    <a:pt x="3890" y="667"/>
                  </a:lnTo>
                  <a:lnTo>
                    <a:pt x="3557" y="934"/>
                  </a:lnTo>
                  <a:lnTo>
                    <a:pt x="3246" y="1223"/>
                  </a:lnTo>
                  <a:lnTo>
                    <a:pt x="2935" y="1534"/>
                  </a:lnTo>
                  <a:lnTo>
                    <a:pt x="2646" y="1867"/>
                  </a:lnTo>
                  <a:lnTo>
                    <a:pt x="2379" y="2179"/>
                  </a:lnTo>
                  <a:lnTo>
                    <a:pt x="2090" y="2534"/>
                  </a:lnTo>
                  <a:lnTo>
                    <a:pt x="1601" y="3223"/>
                  </a:lnTo>
                  <a:lnTo>
                    <a:pt x="1134" y="3979"/>
                  </a:lnTo>
                  <a:lnTo>
                    <a:pt x="690" y="4735"/>
                  </a:lnTo>
                  <a:lnTo>
                    <a:pt x="490" y="5024"/>
                  </a:lnTo>
                  <a:lnTo>
                    <a:pt x="245" y="5401"/>
                  </a:lnTo>
                  <a:lnTo>
                    <a:pt x="156" y="5601"/>
                  </a:lnTo>
                  <a:lnTo>
                    <a:pt x="68" y="5779"/>
                  </a:lnTo>
                  <a:lnTo>
                    <a:pt x="23" y="5957"/>
                  </a:lnTo>
                  <a:lnTo>
                    <a:pt x="1" y="6113"/>
                  </a:lnTo>
                  <a:lnTo>
                    <a:pt x="334" y="5757"/>
                  </a:lnTo>
                  <a:lnTo>
                    <a:pt x="690" y="5424"/>
                  </a:lnTo>
                  <a:lnTo>
                    <a:pt x="1401" y="4779"/>
                  </a:lnTo>
                  <a:lnTo>
                    <a:pt x="2157" y="4157"/>
                  </a:lnTo>
                  <a:lnTo>
                    <a:pt x="2912" y="3557"/>
                  </a:lnTo>
                  <a:lnTo>
                    <a:pt x="3668" y="2956"/>
                  </a:lnTo>
                  <a:lnTo>
                    <a:pt x="4024" y="2645"/>
                  </a:lnTo>
                  <a:lnTo>
                    <a:pt x="4379" y="2312"/>
                  </a:lnTo>
                  <a:lnTo>
                    <a:pt x="4713" y="1979"/>
                  </a:lnTo>
                  <a:lnTo>
                    <a:pt x="5024" y="1623"/>
                  </a:lnTo>
                  <a:lnTo>
                    <a:pt x="5313" y="1245"/>
                  </a:lnTo>
                  <a:lnTo>
                    <a:pt x="5580" y="845"/>
                  </a:lnTo>
                  <a:lnTo>
                    <a:pt x="5669" y="645"/>
                  </a:lnTo>
                  <a:lnTo>
                    <a:pt x="5713" y="534"/>
                  </a:lnTo>
                  <a:lnTo>
                    <a:pt x="5735" y="445"/>
                  </a:lnTo>
                  <a:lnTo>
                    <a:pt x="5735" y="334"/>
                  </a:lnTo>
                  <a:lnTo>
                    <a:pt x="5713" y="245"/>
                  </a:lnTo>
                  <a:lnTo>
                    <a:pt x="5691" y="156"/>
                  </a:lnTo>
                  <a:lnTo>
                    <a:pt x="5624" y="89"/>
                  </a:lnTo>
                  <a:lnTo>
                    <a:pt x="5535" y="23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2"/>
            <p:cNvSpPr/>
            <p:nvPr/>
          </p:nvSpPr>
          <p:spPr>
            <a:xfrm>
              <a:off x="-4148806" y="1844976"/>
              <a:ext cx="190012" cy="67497"/>
            </a:xfrm>
            <a:custGeom>
              <a:avLst/>
              <a:gdLst/>
              <a:ahLst/>
              <a:cxnLst/>
              <a:rect l="l" t="t" r="r" b="b"/>
              <a:pathLst>
                <a:path w="10202" h="3624" extrusionOk="0">
                  <a:moveTo>
                    <a:pt x="10202" y="0"/>
                  </a:moveTo>
                  <a:lnTo>
                    <a:pt x="9091" y="178"/>
                  </a:lnTo>
                  <a:lnTo>
                    <a:pt x="8001" y="378"/>
                  </a:lnTo>
                  <a:lnTo>
                    <a:pt x="6890" y="601"/>
                  </a:lnTo>
                  <a:lnTo>
                    <a:pt x="5801" y="845"/>
                  </a:lnTo>
                  <a:lnTo>
                    <a:pt x="4690" y="1134"/>
                  </a:lnTo>
                  <a:lnTo>
                    <a:pt x="3623" y="1423"/>
                  </a:lnTo>
                  <a:lnTo>
                    <a:pt x="2534" y="1712"/>
                  </a:lnTo>
                  <a:lnTo>
                    <a:pt x="1467" y="2045"/>
                  </a:lnTo>
                  <a:lnTo>
                    <a:pt x="1089" y="2156"/>
                  </a:lnTo>
                  <a:lnTo>
                    <a:pt x="756" y="2312"/>
                  </a:lnTo>
                  <a:lnTo>
                    <a:pt x="578" y="2401"/>
                  </a:lnTo>
                  <a:lnTo>
                    <a:pt x="422" y="2490"/>
                  </a:lnTo>
                  <a:lnTo>
                    <a:pt x="289" y="2623"/>
                  </a:lnTo>
                  <a:lnTo>
                    <a:pt x="156" y="2757"/>
                  </a:lnTo>
                  <a:lnTo>
                    <a:pt x="44" y="2912"/>
                  </a:lnTo>
                  <a:lnTo>
                    <a:pt x="0" y="2979"/>
                  </a:lnTo>
                  <a:lnTo>
                    <a:pt x="0" y="3090"/>
                  </a:lnTo>
                  <a:lnTo>
                    <a:pt x="0" y="3223"/>
                  </a:lnTo>
                  <a:lnTo>
                    <a:pt x="67" y="3334"/>
                  </a:lnTo>
                  <a:lnTo>
                    <a:pt x="156" y="3423"/>
                  </a:lnTo>
                  <a:lnTo>
                    <a:pt x="289" y="3490"/>
                  </a:lnTo>
                  <a:lnTo>
                    <a:pt x="422" y="3557"/>
                  </a:lnTo>
                  <a:lnTo>
                    <a:pt x="556" y="3579"/>
                  </a:lnTo>
                  <a:lnTo>
                    <a:pt x="711" y="3601"/>
                  </a:lnTo>
                  <a:lnTo>
                    <a:pt x="867" y="3623"/>
                  </a:lnTo>
                  <a:lnTo>
                    <a:pt x="1178" y="3601"/>
                  </a:lnTo>
                  <a:lnTo>
                    <a:pt x="1511" y="3579"/>
                  </a:lnTo>
                  <a:lnTo>
                    <a:pt x="2134" y="3512"/>
                  </a:lnTo>
                  <a:lnTo>
                    <a:pt x="2756" y="3379"/>
                  </a:lnTo>
                  <a:lnTo>
                    <a:pt x="3378" y="3201"/>
                  </a:lnTo>
                  <a:lnTo>
                    <a:pt x="4001" y="3001"/>
                  </a:lnTo>
                  <a:lnTo>
                    <a:pt x="4601" y="2779"/>
                  </a:lnTo>
                  <a:lnTo>
                    <a:pt x="5179" y="2512"/>
                  </a:lnTo>
                  <a:lnTo>
                    <a:pt x="5757" y="2245"/>
                  </a:lnTo>
                  <a:lnTo>
                    <a:pt x="8001" y="1134"/>
                  </a:lnTo>
                  <a:lnTo>
                    <a:pt x="9113" y="578"/>
                  </a:lnTo>
                  <a:lnTo>
                    <a:pt x="1020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2"/>
            <p:cNvSpPr/>
            <p:nvPr/>
          </p:nvSpPr>
          <p:spPr>
            <a:xfrm>
              <a:off x="-4154188" y="1811860"/>
              <a:ext cx="193737" cy="35611"/>
            </a:xfrm>
            <a:custGeom>
              <a:avLst/>
              <a:gdLst/>
              <a:ahLst/>
              <a:cxnLst/>
              <a:rect l="l" t="t" r="r" b="b"/>
              <a:pathLst>
                <a:path w="10402" h="1912" extrusionOk="0">
                  <a:moveTo>
                    <a:pt x="911" y="0"/>
                  </a:moveTo>
                  <a:lnTo>
                    <a:pt x="667" y="23"/>
                  </a:lnTo>
                  <a:lnTo>
                    <a:pt x="422" y="67"/>
                  </a:lnTo>
                  <a:lnTo>
                    <a:pt x="289" y="89"/>
                  </a:lnTo>
                  <a:lnTo>
                    <a:pt x="156" y="134"/>
                  </a:lnTo>
                  <a:lnTo>
                    <a:pt x="67" y="200"/>
                  </a:lnTo>
                  <a:lnTo>
                    <a:pt x="22" y="245"/>
                  </a:lnTo>
                  <a:lnTo>
                    <a:pt x="0" y="312"/>
                  </a:lnTo>
                  <a:lnTo>
                    <a:pt x="0" y="400"/>
                  </a:lnTo>
                  <a:lnTo>
                    <a:pt x="22" y="489"/>
                  </a:lnTo>
                  <a:lnTo>
                    <a:pt x="67" y="578"/>
                  </a:lnTo>
                  <a:lnTo>
                    <a:pt x="111" y="645"/>
                  </a:lnTo>
                  <a:lnTo>
                    <a:pt x="222" y="756"/>
                  </a:lnTo>
                  <a:lnTo>
                    <a:pt x="333" y="845"/>
                  </a:lnTo>
                  <a:lnTo>
                    <a:pt x="467" y="934"/>
                  </a:lnTo>
                  <a:lnTo>
                    <a:pt x="622" y="1001"/>
                  </a:lnTo>
                  <a:lnTo>
                    <a:pt x="911" y="1112"/>
                  </a:lnTo>
                  <a:lnTo>
                    <a:pt x="1223" y="1178"/>
                  </a:lnTo>
                  <a:lnTo>
                    <a:pt x="1778" y="1312"/>
                  </a:lnTo>
                  <a:lnTo>
                    <a:pt x="2334" y="1401"/>
                  </a:lnTo>
                  <a:lnTo>
                    <a:pt x="2912" y="1490"/>
                  </a:lnTo>
                  <a:lnTo>
                    <a:pt x="3467" y="1578"/>
                  </a:lnTo>
                  <a:lnTo>
                    <a:pt x="4623" y="1690"/>
                  </a:lnTo>
                  <a:lnTo>
                    <a:pt x="5757" y="1778"/>
                  </a:lnTo>
                  <a:lnTo>
                    <a:pt x="6912" y="1845"/>
                  </a:lnTo>
                  <a:lnTo>
                    <a:pt x="8090" y="1890"/>
                  </a:lnTo>
                  <a:lnTo>
                    <a:pt x="8668" y="1912"/>
                  </a:lnTo>
                  <a:lnTo>
                    <a:pt x="9246" y="1890"/>
                  </a:lnTo>
                  <a:lnTo>
                    <a:pt x="9824" y="1867"/>
                  </a:lnTo>
                  <a:lnTo>
                    <a:pt x="10402" y="1801"/>
                  </a:lnTo>
                  <a:lnTo>
                    <a:pt x="10202" y="1712"/>
                  </a:lnTo>
                  <a:lnTo>
                    <a:pt x="9980" y="1623"/>
                  </a:lnTo>
                  <a:lnTo>
                    <a:pt x="9735" y="1556"/>
                  </a:lnTo>
                  <a:lnTo>
                    <a:pt x="9491" y="1490"/>
                  </a:lnTo>
                  <a:lnTo>
                    <a:pt x="8957" y="1401"/>
                  </a:lnTo>
                  <a:lnTo>
                    <a:pt x="8513" y="1312"/>
                  </a:lnTo>
                  <a:lnTo>
                    <a:pt x="6512" y="867"/>
                  </a:lnTo>
                  <a:lnTo>
                    <a:pt x="5490" y="645"/>
                  </a:lnTo>
                  <a:lnTo>
                    <a:pt x="4468" y="445"/>
                  </a:lnTo>
                  <a:lnTo>
                    <a:pt x="3445" y="267"/>
                  </a:lnTo>
                  <a:lnTo>
                    <a:pt x="2423" y="111"/>
                  </a:lnTo>
                  <a:lnTo>
                    <a:pt x="1912" y="45"/>
                  </a:lnTo>
                  <a:lnTo>
                    <a:pt x="1423" y="23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2"/>
            <p:cNvSpPr/>
            <p:nvPr/>
          </p:nvSpPr>
          <p:spPr>
            <a:xfrm>
              <a:off x="-4079260" y="1745201"/>
              <a:ext cx="119647" cy="100203"/>
            </a:xfrm>
            <a:custGeom>
              <a:avLst/>
              <a:gdLst/>
              <a:ahLst/>
              <a:cxnLst/>
              <a:rect l="l" t="t" r="r" b="b"/>
              <a:pathLst>
                <a:path w="6424" h="5380" extrusionOk="0">
                  <a:moveTo>
                    <a:pt x="311" y="1"/>
                  </a:moveTo>
                  <a:lnTo>
                    <a:pt x="222" y="23"/>
                  </a:lnTo>
                  <a:lnTo>
                    <a:pt x="133" y="68"/>
                  </a:lnTo>
                  <a:lnTo>
                    <a:pt x="67" y="134"/>
                  </a:lnTo>
                  <a:lnTo>
                    <a:pt x="22" y="223"/>
                  </a:lnTo>
                  <a:lnTo>
                    <a:pt x="0" y="334"/>
                  </a:lnTo>
                  <a:lnTo>
                    <a:pt x="0" y="423"/>
                  </a:lnTo>
                  <a:lnTo>
                    <a:pt x="22" y="534"/>
                  </a:lnTo>
                  <a:lnTo>
                    <a:pt x="67" y="712"/>
                  </a:lnTo>
                  <a:lnTo>
                    <a:pt x="111" y="890"/>
                  </a:lnTo>
                  <a:lnTo>
                    <a:pt x="200" y="1068"/>
                  </a:lnTo>
                  <a:lnTo>
                    <a:pt x="289" y="1223"/>
                  </a:lnTo>
                  <a:lnTo>
                    <a:pt x="511" y="1535"/>
                  </a:lnTo>
                  <a:lnTo>
                    <a:pt x="756" y="1823"/>
                  </a:lnTo>
                  <a:lnTo>
                    <a:pt x="1045" y="2135"/>
                  </a:lnTo>
                  <a:lnTo>
                    <a:pt x="1356" y="2446"/>
                  </a:lnTo>
                  <a:lnTo>
                    <a:pt x="1689" y="2713"/>
                  </a:lnTo>
                  <a:lnTo>
                    <a:pt x="2023" y="3001"/>
                  </a:lnTo>
                  <a:lnTo>
                    <a:pt x="2378" y="3246"/>
                  </a:lnTo>
                  <a:lnTo>
                    <a:pt x="2734" y="3490"/>
                  </a:lnTo>
                  <a:lnTo>
                    <a:pt x="3467" y="3957"/>
                  </a:lnTo>
                  <a:lnTo>
                    <a:pt x="4223" y="4380"/>
                  </a:lnTo>
                  <a:lnTo>
                    <a:pt x="5001" y="4780"/>
                  </a:lnTo>
                  <a:lnTo>
                    <a:pt x="5312" y="4957"/>
                  </a:lnTo>
                  <a:lnTo>
                    <a:pt x="5712" y="5180"/>
                  </a:lnTo>
                  <a:lnTo>
                    <a:pt x="5890" y="5269"/>
                  </a:lnTo>
                  <a:lnTo>
                    <a:pt x="6090" y="5335"/>
                  </a:lnTo>
                  <a:lnTo>
                    <a:pt x="6268" y="5380"/>
                  </a:lnTo>
                  <a:lnTo>
                    <a:pt x="6423" y="5380"/>
                  </a:lnTo>
                  <a:lnTo>
                    <a:pt x="6068" y="5069"/>
                  </a:lnTo>
                  <a:lnTo>
                    <a:pt x="5712" y="4735"/>
                  </a:lnTo>
                  <a:lnTo>
                    <a:pt x="5023" y="4068"/>
                  </a:lnTo>
                  <a:lnTo>
                    <a:pt x="4356" y="3357"/>
                  </a:lnTo>
                  <a:lnTo>
                    <a:pt x="3712" y="2624"/>
                  </a:lnTo>
                  <a:lnTo>
                    <a:pt x="3067" y="1912"/>
                  </a:lnTo>
                  <a:lnTo>
                    <a:pt x="2734" y="1579"/>
                  </a:lnTo>
                  <a:lnTo>
                    <a:pt x="2378" y="1246"/>
                  </a:lnTo>
                  <a:lnTo>
                    <a:pt x="2023" y="934"/>
                  </a:lnTo>
                  <a:lnTo>
                    <a:pt x="1645" y="645"/>
                  </a:lnTo>
                  <a:lnTo>
                    <a:pt x="1245" y="357"/>
                  </a:lnTo>
                  <a:lnTo>
                    <a:pt x="822" y="134"/>
                  </a:lnTo>
                  <a:lnTo>
                    <a:pt x="622" y="45"/>
                  </a:lnTo>
                  <a:lnTo>
                    <a:pt x="533" y="23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2"/>
            <p:cNvSpPr/>
            <p:nvPr/>
          </p:nvSpPr>
          <p:spPr>
            <a:xfrm>
              <a:off x="-3910368" y="2034578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45"/>
                  </a:lnTo>
                  <a:lnTo>
                    <a:pt x="378" y="133"/>
                  </a:lnTo>
                  <a:lnTo>
                    <a:pt x="223" y="267"/>
                  </a:lnTo>
                  <a:lnTo>
                    <a:pt x="111" y="422"/>
                  </a:lnTo>
                  <a:lnTo>
                    <a:pt x="45" y="600"/>
                  </a:lnTo>
                  <a:lnTo>
                    <a:pt x="0" y="800"/>
                  </a:lnTo>
                  <a:lnTo>
                    <a:pt x="0" y="1000"/>
                  </a:lnTo>
                  <a:lnTo>
                    <a:pt x="45" y="1223"/>
                  </a:lnTo>
                  <a:lnTo>
                    <a:pt x="111" y="1467"/>
                  </a:lnTo>
                  <a:lnTo>
                    <a:pt x="200" y="1734"/>
                  </a:lnTo>
                  <a:lnTo>
                    <a:pt x="334" y="1978"/>
                  </a:lnTo>
                  <a:lnTo>
                    <a:pt x="467" y="2267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56"/>
                  </a:lnTo>
                  <a:lnTo>
                    <a:pt x="2156" y="4534"/>
                  </a:lnTo>
                  <a:lnTo>
                    <a:pt x="2645" y="5046"/>
                  </a:lnTo>
                  <a:lnTo>
                    <a:pt x="3112" y="5534"/>
                  </a:lnTo>
                  <a:lnTo>
                    <a:pt x="3534" y="5957"/>
                  </a:lnTo>
                  <a:lnTo>
                    <a:pt x="4179" y="6601"/>
                  </a:lnTo>
                  <a:lnTo>
                    <a:pt x="4423" y="6824"/>
                  </a:lnTo>
                  <a:lnTo>
                    <a:pt x="4423" y="6824"/>
                  </a:lnTo>
                  <a:lnTo>
                    <a:pt x="4334" y="6490"/>
                  </a:lnTo>
                  <a:lnTo>
                    <a:pt x="4068" y="5601"/>
                  </a:lnTo>
                  <a:lnTo>
                    <a:pt x="3868" y="5023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89"/>
                  </a:lnTo>
                  <a:lnTo>
                    <a:pt x="2156" y="1111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67"/>
                  </a:lnTo>
                  <a:lnTo>
                    <a:pt x="1289" y="156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2"/>
            <p:cNvSpPr/>
            <p:nvPr/>
          </p:nvSpPr>
          <p:spPr>
            <a:xfrm>
              <a:off x="-3972054" y="2157112"/>
              <a:ext cx="142425" cy="46786"/>
            </a:xfrm>
            <a:custGeom>
              <a:avLst/>
              <a:gdLst/>
              <a:ahLst/>
              <a:cxnLst/>
              <a:rect l="l" t="t" r="r" b="b"/>
              <a:pathLst>
                <a:path w="7647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57" y="67"/>
                  </a:lnTo>
                  <a:lnTo>
                    <a:pt x="3601" y="111"/>
                  </a:lnTo>
                  <a:lnTo>
                    <a:pt x="2868" y="200"/>
                  </a:lnTo>
                  <a:lnTo>
                    <a:pt x="2157" y="311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0"/>
                  </a:lnTo>
                  <a:lnTo>
                    <a:pt x="178" y="1156"/>
                  </a:lnTo>
                  <a:lnTo>
                    <a:pt x="90" y="1311"/>
                  </a:lnTo>
                  <a:lnTo>
                    <a:pt x="23" y="1467"/>
                  </a:lnTo>
                  <a:lnTo>
                    <a:pt x="1" y="1667"/>
                  </a:lnTo>
                  <a:lnTo>
                    <a:pt x="45" y="1867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67"/>
                  </a:lnTo>
                  <a:lnTo>
                    <a:pt x="979" y="2512"/>
                  </a:lnTo>
                  <a:lnTo>
                    <a:pt x="1512" y="2512"/>
                  </a:lnTo>
                  <a:lnTo>
                    <a:pt x="1801" y="2467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8"/>
                  </a:lnTo>
                  <a:lnTo>
                    <a:pt x="4757" y="1489"/>
                  </a:lnTo>
                  <a:lnTo>
                    <a:pt x="5424" y="1178"/>
                  </a:lnTo>
                  <a:lnTo>
                    <a:pt x="6024" y="889"/>
                  </a:lnTo>
                  <a:lnTo>
                    <a:pt x="6557" y="622"/>
                  </a:lnTo>
                  <a:lnTo>
                    <a:pt x="7358" y="200"/>
                  </a:lnTo>
                  <a:lnTo>
                    <a:pt x="7646" y="22"/>
                  </a:lnTo>
                  <a:lnTo>
                    <a:pt x="7291" y="22"/>
                  </a:lnTo>
                  <a:lnTo>
                    <a:pt x="638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2"/>
            <p:cNvSpPr/>
            <p:nvPr/>
          </p:nvSpPr>
          <p:spPr>
            <a:xfrm>
              <a:off x="-3828400" y="2023403"/>
              <a:ext cx="59209" cy="138272"/>
            </a:xfrm>
            <a:custGeom>
              <a:avLst/>
              <a:gdLst/>
              <a:ahLst/>
              <a:cxnLst/>
              <a:rect l="l" t="t" r="r" b="b"/>
              <a:pathLst>
                <a:path w="3179" h="7424" extrusionOk="0">
                  <a:moveTo>
                    <a:pt x="2201" y="0"/>
                  </a:moveTo>
                  <a:lnTo>
                    <a:pt x="2023" y="67"/>
                  </a:lnTo>
                  <a:lnTo>
                    <a:pt x="1845" y="156"/>
                  </a:lnTo>
                  <a:lnTo>
                    <a:pt x="1689" y="311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67" y="911"/>
                  </a:lnTo>
                  <a:lnTo>
                    <a:pt x="1134" y="1178"/>
                  </a:lnTo>
                  <a:lnTo>
                    <a:pt x="1023" y="1467"/>
                  </a:lnTo>
                  <a:lnTo>
                    <a:pt x="800" y="2089"/>
                  </a:lnTo>
                  <a:lnTo>
                    <a:pt x="623" y="2756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2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5"/>
                  </a:lnTo>
                  <a:lnTo>
                    <a:pt x="1778" y="4623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56" y="2667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0"/>
                  </a:lnTo>
                  <a:lnTo>
                    <a:pt x="3179" y="956"/>
                  </a:lnTo>
                  <a:lnTo>
                    <a:pt x="3156" y="733"/>
                  </a:lnTo>
                  <a:lnTo>
                    <a:pt x="3112" y="533"/>
                  </a:lnTo>
                  <a:lnTo>
                    <a:pt x="3045" y="378"/>
                  </a:lnTo>
                  <a:lnTo>
                    <a:pt x="2934" y="222"/>
                  </a:lnTo>
                  <a:lnTo>
                    <a:pt x="2778" y="111"/>
                  </a:lnTo>
                  <a:lnTo>
                    <a:pt x="2601" y="44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2"/>
            <p:cNvSpPr/>
            <p:nvPr/>
          </p:nvSpPr>
          <p:spPr>
            <a:xfrm>
              <a:off x="-3832553" y="2155454"/>
              <a:ext cx="97316" cy="116332"/>
            </a:xfrm>
            <a:custGeom>
              <a:avLst/>
              <a:gdLst/>
              <a:ahLst/>
              <a:cxnLst/>
              <a:rect l="l" t="t" r="r" b="b"/>
              <a:pathLst>
                <a:path w="5225" h="6246" extrusionOk="0">
                  <a:moveTo>
                    <a:pt x="1" y="0"/>
                  </a:moveTo>
                  <a:lnTo>
                    <a:pt x="134" y="311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68" y="2956"/>
                  </a:lnTo>
                  <a:lnTo>
                    <a:pt x="1823" y="3601"/>
                  </a:lnTo>
                  <a:lnTo>
                    <a:pt x="2224" y="4223"/>
                  </a:lnTo>
                  <a:lnTo>
                    <a:pt x="2624" y="4823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57"/>
                  </a:lnTo>
                  <a:lnTo>
                    <a:pt x="4246" y="6224"/>
                  </a:lnTo>
                  <a:lnTo>
                    <a:pt x="4424" y="6246"/>
                  </a:lnTo>
                  <a:lnTo>
                    <a:pt x="4602" y="6246"/>
                  </a:lnTo>
                  <a:lnTo>
                    <a:pt x="4780" y="6157"/>
                  </a:lnTo>
                  <a:lnTo>
                    <a:pt x="4957" y="6046"/>
                  </a:lnTo>
                  <a:lnTo>
                    <a:pt x="5091" y="5890"/>
                  </a:lnTo>
                  <a:lnTo>
                    <a:pt x="5180" y="5735"/>
                  </a:lnTo>
                  <a:lnTo>
                    <a:pt x="5224" y="5535"/>
                  </a:lnTo>
                  <a:lnTo>
                    <a:pt x="5224" y="5335"/>
                  </a:lnTo>
                  <a:lnTo>
                    <a:pt x="5202" y="5135"/>
                  </a:lnTo>
                  <a:lnTo>
                    <a:pt x="5135" y="4912"/>
                  </a:lnTo>
                  <a:lnTo>
                    <a:pt x="5024" y="4690"/>
                  </a:lnTo>
                  <a:lnTo>
                    <a:pt x="4891" y="4445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45"/>
                  </a:lnTo>
                  <a:lnTo>
                    <a:pt x="3646" y="2956"/>
                  </a:lnTo>
                  <a:lnTo>
                    <a:pt x="3113" y="2445"/>
                  </a:lnTo>
                  <a:lnTo>
                    <a:pt x="2557" y="1956"/>
                  </a:lnTo>
                  <a:lnTo>
                    <a:pt x="2023" y="1512"/>
                  </a:lnTo>
                  <a:lnTo>
                    <a:pt x="1490" y="1089"/>
                  </a:lnTo>
                  <a:lnTo>
                    <a:pt x="1001" y="734"/>
                  </a:lnTo>
                  <a:lnTo>
                    <a:pt x="268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2"/>
            <p:cNvSpPr/>
            <p:nvPr/>
          </p:nvSpPr>
          <p:spPr>
            <a:xfrm>
              <a:off x="-3879320" y="2157112"/>
              <a:ext cx="50101" cy="141178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7" y="1111"/>
                  </a:lnTo>
                  <a:lnTo>
                    <a:pt x="1778" y="1667"/>
                  </a:lnTo>
                  <a:lnTo>
                    <a:pt x="1467" y="2267"/>
                  </a:lnTo>
                  <a:lnTo>
                    <a:pt x="1134" y="2912"/>
                  </a:lnTo>
                  <a:lnTo>
                    <a:pt x="845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601"/>
                  </a:lnTo>
                  <a:lnTo>
                    <a:pt x="67" y="5890"/>
                  </a:lnTo>
                  <a:lnTo>
                    <a:pt x="23" y="6179"/>
                  </a:lnTo>
                  <a:lnTo>
                    <a:pt x="0" y="6446"/>
                  </a:lnTo>
                  <a:lnTo>
                    <a:pt x="23" y="6690"/>
                  </a:lnTo>
                  <a:lnTo>
                    <a:pt x="45" y="6913"/>
                  </a:lnTo>
                  <a:lnTo>
                    <a:pt x="111" y="7090"/>
                  </a:lnTo>
                  <a:lnTo>
                    <a:pt x="200" y="7268"/>
                  </a:lnTo>
                  <a:lnTo>
                    <a:pt x="312" y="7402"/>
                  </a:lnTo>
                  <a:lnTo>
                    <a:pt x="467" y="7490"/>
                  </a:lnTo>
                  <a:lnTo>
                    <a:pt x="667" y="7557"/>
                  </a:lnTo>
                  <a:lnTo>
                    <a:pt x="867" y="7579"/>
                  </a:lnTo>
                  <a:lnTo>
                    <a:pt x="1067" y="7557"/>
                  </a:lnTo>
                  <a:lnTo>
                    <a:pt x="1245" y="7490"/>
                  </a:lnTo>
                  <a:lnTo>
                    <a:pt x="1401" y="7379"/>
                  </a:lnTo>
                  <a:lnTo>
                    <a:pt x="1556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5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5"/>
                  </a:lnTo>
                  <a:lnTo>
                    <a:pt x="2645" y="2534"/>
                  </a:lnTo>
                  <a:lnTo>
                    <a:pt x="2667" y="1867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2"/>
            <p:cNvSpPr/>
            <p:nvPr/>
          </p:nvSpPr>
          <p:spPr>
            <a:xfrm>
              <a:off x="-3832553" y="2129361"/>
              <a:ext cx="144921" cy="38945"/>
            </a:xfrm>
            <a:custGeom>
              <a:avLst/>
              <a:gdLst/>
              <a:ahLst/>
              <a:cxnLst/>
              <a:rect l="l" t="t" r="r" b="b"/>
              <a:pathLst>
                <a:path w="7781" h="2091" extrusionOk="0">
                  <a:moveTo>
                    <a:pt x="5824" y="1"/>
                  </a:moveTo>
                  <a:lnTo>
                    <a:pt x="5157" y="90"/>
                  </a:lnTo>
                  <a:lnTo>
                    <a:pt x="4468" y="201"/>
                  </a:lnTo>
                  <a:lnTo>
                    <a:pt x="3757" y="379"/>
                  </a:lnTo>
                  <a:lnTo>
                    <a:pt x="3046" y="557"/>
                  </a:lnTo>
                  <a:lnTo>
                    <a:pt x="2357" y="757"/>
                  </a:lnTo>
                  <a:lnTo>
                    <a:pt x="1735" y="957"/>
                  </a:lnTo>
                  <a:lnTo>
                    <a:pt x="1157" y="1157"/>
                  </a:lnTo>
                  <a:lnTo>
                    <a:pt x="312" y="1468"/>
                  </a:lnTo>
                  <a:lnTo>
                    <a:pt x="1" y="1601"/>
                  </a:lnTo>
                  <a:lnTo>
                    <a:pt x="334" y="1668"/>
                  </a:lnTo>
                  <a:lnTo>
                    <a:pt x="1246" y="1801"/>
                  </a:lnTo>
                  <a:lnTo>
                    <a:pt x="1868" y="1890"/>
                  </a:lnTo>
                  <a:lnTo>
                    <a:pt x="2535" y="1957"/>
                  </a:lnTo>
                  <a:lnTo>
                    <a:pt x="3268" y="2024"/>
                  </a:lnTo>
                  <a:lnTo>
                    <a:pt x="4002" y="2068"/>
                  </a:lnTo>
                  <a:lnTo>
                    <a:pt x="4757" y="2090"/>
                  </a:lnTo>
                  <a:lnTo>
                    <a:pt x="5469" y="2090"/>
                  </a:lnTo>
                  <a:lnTo>
                    <a:pt x="6113" y="2024"/>
                  </a:lnTo>
                  <a:lnTo>
                    <a:pt x="6424" y="1979"/>
                  </a:lnTo>
                  <a:lnTo>
                    <a:pt x="6691" y="1935"/>
                  </a:lnTo>
                  <a:lnTo>
                    <a:pt x="6958" y="1846"/>
                  </a:lnTo>
                  <a:lnTo>
                    <a:pt x="7180" y="1757"/>
                  </a:lnTo>
                  <a:lnTo>
                    <a:pt x="7380" y="1668"/>
                  </a:lnTo>
                  <a:lnTo>
                    <a:pt x="7536" y="1535"/>
                  </a:lnTo>
                  <a:lnTo>
                    <a:pt x="7669" y="1401"/>
                  </a:lnTo>
                  <a:lnTo>
                    <a:pt x="7736" y="1223"/>
                  </a:lnTo>
                  <a:lnTo>
                    <a:pt x="7780" y="1046"/>
                  </a:lnTo>
                  <a:lnTo>
                    <a:pt x="7780" y="846"/>
                  </a:lnTo>
                  <a:lnTo>
                    <a:pt x="7736" y="646"/>
                  </a:lnTo>
                  <a:lnTo>
                    <a:pt x="7625" y="490"/>
                  </a:lnTo>
                  <a:lnTo>
                    <a:pt x="7513" y="334"/>
                  </a:lnTo>
                  <a:lnTo>
                    <a:pt x="7358" y="223"/>
                  </a:lnTo>
                  <a:lnTo>
                    <a:pt x="7158" y="134"/>
                  </a:lnTo>
                  <a:lnTo>
                    <a:pt x="6935" y="68"/>
                  </a:lnTo>
                  <a:lnTo>
                    <a:pt x="6691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2"/>
            <p:cNvSpPr/>
            <p:nvPr/>
          </p:nvSpPr>
          <p:spPr>
            <a:xfrm>
              <a:off x="-3851998" y="2139716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89" y="90"/>
                  </a:lnTo>
                  <a:lnTo>
                    <a:pt x="511" y="201"/>
                  </a:lnTo>
                  <a:lnTo>
                    <a:pt x="334" y="334"/>
                  </a:lnTo>
                  <a:lnTo>
                    <a:pt x="200" y="512"/>
                  </a:lnTo>
                  <a:lnTo>
                    <a:pt x="89" y="712"/>
                  </a:lnTo>
                  <a:lnTo>
                    <a:pt x="22" y="912"/>
                  </a:lnTo>
                  <a:lnTo>
                    <a:pt x="0" y="1156"/>
                  </a:lnTo>
                  <a:lnTo>
                    <a:pt x="22" y="1379"/>
                  </a:lnTo>
                  <a:lnTo>
                    <a:pt x="89" y="1601"/>
                  </a:lnTo>
                  <a:lnTo>
                    <a:pt x="200" y="1779"/>
                  </a:lnTo>
                  <a:lnTo>
                    <a:pt x="334" y="1957"/>
                  </a:lnTo>
                  <a:lnTo>
                    <a:pt x="511" y="2090"/>
                  </a:lnTo>
                  <a:lnTo>
                    <a:pt x="689" y="2201"/>
                  </a:lnTo>
                  <a:lnTo>
                    <a:pt x="912" y="2268"/>
                  </a:lnTo>
                  <a:lnTo>
                    <a:pt x="1134" y="2290"/>
                  </a:lnTo>
                  <a:lnTo>
                    <a:pt x="1378" y="2268"/>
                  </a:lnTo>
                  <a:lnTo>
                    <a:pt x="1578" y="2201"/>
                  </a:lnTo>
                  <a:lnTo>
                    <a:pt x="1778" y="2090"/>
                  </a:lnTo>
                  <a:lnTo>
                    <a:pt x="1956" y="1957"/>
                  </a:lnTo>
                  <a:lnTo>
                    <a:pt x="2090" y="1779"/>
                  </a:lnTo>
                  <a:lnTo>
                    <a:pt x="2201" y="1601"/>
                  </a:lnTo>
                  <a:lnTo>
                    <a:pt x="2267" y="1379"/>
                  </a:lnTo>
                  <a:lnTo>
                    <a:pt x="2290" y="1156"/>
                  </a:lnTo>
                  <a:lnTo>
                    <a:pt x="2267" y="912"/>
                  </a:lnTo>
                  <a:lnTo>
                    <a:pt x="2201" y="712"/>
                  </a:lnTo>
                  <a:lnTo>
                    <a:pt x="2090" y="512"/>
                  </a:lnTo>
                  <a:lnTo>
                    <a:pt x="1956" y="334"/>
                  </a:lnTo>
                  <a:lnTo>
                    <a:pt x="1778" y="201"/>
                  </a:lnTo>
                  <a:lnTo>
                    <a:pt x="1578" y="90"/>
                  </a:lnTo>
                  <a:lnTo>
                    <a:pt x="1378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2"/>
            <p:cNvSpPr/>
            <p:nvPr/>
          </p:nvSpPr>
          <p:spPr>
            <a:xfrm>
              <a:off x="-4795428" y="2576864"/>
              <a:ext cx="82397" cy="127525"/>
            </a:xfrm>
            <a:custGeom>
              <a:avLst/>
              <a:gdLst/>
              <a:ahLst/>
              <a:cxnLst/>
              <a:rect l="l" t="t" r="r" b="b"/>
              <a:pathLst>
                <a:path w="4424" h="6847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3" y="267"/>
                  </a:lnTo>
                  <a:lnTo>
                    <a:pt x="112" y="423"/>
                  </a:lnTo>
                  <a:lnTo>
                    <a:pt x="23" y="601"/>
                  </a:lnTo>
                  <a:lnTo>
                    <a:pt x="1" y="801"/>
                  </a:lnTo>
                  <a:lnTo>
                    <a:pt x="1" y="1023"/>
                  </a:lnTo>
                  <a:lnTo>
                    <a:pt x="45" y="1245"/>
                  </a:lnTo>
                  <a:lnTo>
                    <a:pt x="112" y="1490"/>
                  </a:lnTo>
                  <a:lnTo>
                    <a:pt x="201" y="1734"/>
                  </a:lnTo>
                  <a:lnTo>
                    <a:pt x="312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79"/>
                  </a:lnTo>
                  <a:lnTo>
                    <a:pt x="2157" y="4535"/>
                  </a:lnTo>
                  <a:lnTo>
                    <a:pt x="2646" y="5068"/>
                  </a:lnTo>
                  <a:lnTo>
                    <a:pt x="3090" y="5535"/>
                  </a:lnTo>
                  <a:lnTo>
                    <a:pt x="3512" y="5980"/>
                  </a:lnTo>
                  <a:lnTo>
                    <a:pt x="4179" y="6602"/>
                  </a:lnTo>
                  <a:lnTo>
                    <a:pt x="4424" y="6846"/>
                  </a:lnTo>
                  <a:lnTo>
                    <a:pt x="4424" y="6846"/>
                  </a:lnTo>
                  <a:lnTo>
                    <a:pt x="4335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6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7" y="1134"/>
                  </a:lnTo>
                  <a:lnTo>
                    <a:pt x="1979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8" y="290"/>
                  </a:lnTo>
                  <a:lnTo>
                    <a:pt x="1290" y="156"/>
                  </a:lnTo>
                  <a:lnTo>
                    <a:pt x="1090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2"/>
            <p:cNvSpPr/>
            <p:nvPr/>
          </p:nvSpPr>
          <p:spPr>
            <a:xfrm>
              <a:off x="-4857114" y="2699397"/>
              <a:ext cx="142425" cy="47214"/>
            </a:xfrm>
            <a:custGeom>
              <a:avLst/>
              <a:gdLst/>
              <a:ahLst/>
              <a:cxnLst/>
              <a:rect l="l" t="t" r="r" b="b"/>
              <a:pathLst>
                <a:path w="7647" h="2535" extrusionOk="0">
                  <a:moveTo>
                    <a:pt x="57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2" y="112"/>
                  </a:lnTo>
                  <a:lnTo>
                    <a:pt x="2868" y="201"/>
                  </a:lnTo>
                  <a:lnTo>
                    <a:pt x="2157" y="312"/>
                  </a:lnTo>
                  <a:lnTo>
                    <a:pt x="1512" y="467"/>
                  </a:lnTo>
                  <a:lnTo>
                    <a:pt x="1223" y="556"/>
                  </a:lnTo>
                  <a:lnTo>
                    <a:pt x="957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9" y="1156"/>
                  </a:lnTo>
                  <a:lnTo>
                    <a:pt x="90" y="1312"/>
                  </a:lnTo>
                  <a:lnTo>
                    <a:pt x="23" y="1490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12" y="2045"/>
                  </a:lnTo>
                  <a:lnTo>
                    <a:pt x="223" y="2201"/>
                  </a:lnTo>
                  <a:lnTo>
                    <a:pt x="379" y="2334"/>
                  </a:lnTo>
                  <a:lnTo>
                    <a:pt x="557" y="2423"/>
                  </a:lnTo>
                  <a:lnTo>
                    <a:pt x="757" y="2490"/>
                  </a:lnTo>
                  <a:lnTo>
                    <a:pt x="979" y="2512"/>
                  </a:lnTo>
                  <a:lnTo>
                    <a:pt x="1223" y="2534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5" y="2268"/>
                  </a:lnTo>
                  <a:lnTo>
                    <a:pt x="3402" y="2045"/>
                  </a:lnTo>
                  <a:lnTo>
                    <a:pt x="4091" y="1779"/>
                  </a:lnTo>
                  <a:lnTo>
                    <a:pt x="4757" y="1490"/>
                  </a:lnTo>
                  <a:lnTo>
                    <a:pt x="5402" y="1201"/>
                  </a:lnTo>
                  <a:lnTo>
                    <a:pt x="6002" y="912"/>
                  </a:lnTo>
                  <a:lnTo>
                    <a:pt x="6558" y="623"/>
                  </a:lnTo>
                  <a:lnTo>
                    <a:pt x="7336" y="201"/>
                  </a:lnTo>
                  <a:lnTo>
                    <a:pt x="7647" y="23"/>
                  </a:lnTo>
                  <a:lnTo>
                    <a:pt x="7291" y="23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2"/>
            <p:cNvSpPr/>
            <p:nvPr/>
          </p:nvSpPr>
          <p:spPr>
            <a:xfrm>
              <a:off x="-4713460" y="256568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379" y="1"/>
                  </a:moveTo>
                  <a:lnTo>
                    <a:pt x="2201" y="23"/>
                  </a:lnTo>
                  <a:lnTo>
                    <a:pt x="2023" y="67"/>
                  </a:lnTo>
                  <a:lnTo>
                    <a:pt x="1845" y="178"/>
                  </a:lnTo>
                  <a:lnTo>
                    <a:pt x="1690" y="312"/>
                  </a:lnTo>
                  <a:lnTo>
                    <a:pt x="1534" y="490"/>
                  </a:lnTo>
                  <a:lnTo>
                    <a:pt x="1378" y="690"/>
                  </a:lnTo>
                  <a:lnTo>
                    <a:pt x="1245" y="912"/>
                  </a:lnTo>
                  <a:lnTo>
                    <a:pt x="1134" y="1179"/>
                  </a:lnTo>
                  <a:lnTo>
                    <a:pt x="1001" y="1467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3" y="7069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2" y="6357"/>
                  </a:lnTo>
                  <a:lnTo>
                    <a:pt x="1045" y="5846"/>
                  </a:lnTo>
                  <a:lnTo>
                    <a:pt x="1401" y="5268"/>
                  </a:lnTo>
                  <a:lnTo>
                    <a:pt x="1756" y="4624"/>
                  </a:lnTo>
                  <a:lnTo>
                    <a:pt x="2134" y="3979"/>
                  </a:lnTo>
                  <a:lnTo>
                    <a:pt x="2445" y="3312"/>
                  </a:lnTo>
                  <a:lnTo>
                    <a:pt x="2734" y="2668"/>
                  </a:lnTo>
                  <a:lnTo>
                    <a:pt x="2979" y="2045"/>
                  </a:lnTo>
                  <a:lnTo>
                    <a:pt x="3045" y="1756"/>
                  </a:lnTo>
                  <a:lnTo>
                    <a:pt x="3112" y="1467"/>
                  </a:lnTo>
                  <a:lnTo>
                    <a:pt x="3157" y="1201"/>
                  </a:lnTo>
                  <a:lnTo>
                    <a:pt x="3179" y="978"/>
                  </a:lnTo>
                  <a:lnTo>
                    <a:pt x="3157" y="756"/>
                  </a:lnTo>
                  <a:lnTo>
                    <a:pt x="3112" y="556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45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2"/>
            <p:cNvSpPr/>
            <p:nvPr/>
          </p:nvSpPr>
          <p:spPr>
            <a:xfrm>
              <a:off x="-4717594" y="269774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3" y="334"/>
                  </a:lnTo>
                  <a:lnTo>
                    <a:pt x="534" y="1157"/>
                  </a:lnTo>
                  <a:lnTo>
                    <a:pt x="800" y="1712"/>
                  </a:lnTo>
                  <a:lnTo>
                    <a:pt x="1111" y="2335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7"/>
                  </a:lnTo>
                  <a:lnTo>
                    <a:pt x="3445" y="5757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5" y="6246"/>
                  </a:lnTo>
                  <a:lnTo>
                    <a:pt x="4423" y="6269"/>
                  </a:lnTo>
                  <a:lnTo>
                    <a:pt x="4601" y="6246"/>
                  </a:lnTo>
                  <a:lnTo>
                    <a:pt x="4779" y="6180"/>
                  </a:lnTo>
                  <a:lnTo>
                    <a:pt x="4934" y="6046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7"/>
                  </a:lnTo>
                  <a:lnTo>
                    <a:pt x="5223" y="5357"/>
                  </a:lnTo>
                  <a:lnTo>
                    <a:pt x="5179" y="5135"/>
                  </a:lnTo>
                  <a:lnTo>
                    <a:pt x="5112" y="4913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57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57"/>
                  </a:lnTo>
                  <a:lnTo>
                    <a:pt x="2001" y="1512"/>
                  </a:lnTo>
                  <a:lnTo>
                    <a:pt x="1489" y="1090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2"/>
            <p:cNvSpPr/>
            <p:nvPr/>
          </p:nvSpPr>
          <p:spPr>
            <a:xfrm>
              <a:off x="-4764380" y="2699807"/>
              <a:ext cx="50101" cy="140768"/>
            </a:xfrm>
            <a:custGeom>
              <a:avLst/>
              <a:gdLst/>
              <a:ahLst/>
              <a:cxnLst/>
              <a:rect l="l" t="t" r="r" b="b"/>
              <a:pathLst>
                <a:path w="2690" h="7558" extrusionOk="0">
                  <a:moveTo>
                    <a:pt x="2690" y="1"/>
                  </a:moveTo>
                  <a:lnTo>
                    <a:pt x="2512" y="290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46"/>
                  </a:lnTo>
                  <a:lnTo>
                    <a:pt x="1134" y="2913"/>
                  </a:lnTo>
                  <a:lnTo>
                    <a:pt x="823" y="3579"/>
                  </a:lnTo>
                  <a:lnTo>
                    <a:pt x="556" y="4268"/>
                  </a:lnTo>
                  <a:lnTo>
                    <a:pt x="312" y="4935"/>
                  </a:lnTo>
                  <a:lnTo>
                    <a:pt x="134" y="5580"/>
                  </a:lnTo>
                  <a:lnTo>
                    <a:pt x="67" y="5869"/>
                  </a:lnTo>
                  <a:lnTo>
                    <a:pt x="23" y="6158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112" y="7091"/>
                  </a:lnTo>
                  <a:lnTo>
                    <a:pt x="201" y="7247"/>
                  </a:lnTo>
                  <a:lnTo>
                    <a:pt x="312" y="7380"/>
                  </a:lnTo>
                  <a:lnTo>
                    <a:pt x="467" y="7491"/>
                  </a:lnTo>
                  <a:lnTo>
                    <a:pt x="667" y="7536"/>
                  </a:lnTo>
                  <a:lnTo>
                    <a:pt x="867" y="7558"/>
                  </a:lnTo>
                  <a:lnTo>
                    <a:pt x="1045" y="7536"/>
                  </a:lnTo>
                  <a:lnTo>
                    <a:pt x="1223" y="7469"/>
                  </a:lnTo>
                  <a:lnTo>
                    <a:pt x="1401" y="7358"/>
                  </a:lnTo>
                  <a:lnTo>
                    <a:pt x="1534" y="7202"/>
                  </a:lnTo>
                  <a:lnTo>
                    <a:pt x="1690" y="7024"/>
                  </a:lnTo>
                  <a:lnTo>
                    <a:pt x="1801" y="6824"/>
                  </a:lnTo>
                  <a:lnTo>
                    <a:pt x="1934" y="6580"/>
                  </a:lnTo>
                  <a:lnTo>
                    <a:pt x="2023" y="6313"/>
                  </a:lnTo>
                  <a:lnTo>
                    <a:pt x="2134" y="6002"/>
                  </a:lnTo>
                  <a:lnTo>
                    <a:pt x="2290" y="5380"/>
                  </a:lnTo>
                  <a:lnTo>
                    <a:pt x="2423" y="4668"/>
                  </a:lnTo>
                  <a:lnTo>
                    <a:pt x="2512" y="3957"/>
                  </a:lnTo>
                  <a:lnTo>
                    <a:pt x="2601" y="3224"/>
                  </a:lnTo>
                  <a:lnTo>
                    <a:pt x="2645" y="2512"/>
                  </a:lnTo>
                  <a:lnTo>
                    <a:pt x="2668" y="1846"/>
                  </a:lnTo>
                  <a:lnTo>
                    <a:pt x="2690" y="1246"/>
                  </a:lnTo>
                  <a:lnTo>
                    <a:pt x="2690" y="33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2"/>
            <p:cNvSpPr/>
            <p:nvPr/>
          </p:nvSpPr>
          <p:spPr>
            <a:xfrm>
              <a:off x="-4718023" y="2671665"/>
              <a:ext cx="145331" cy="39336"/>
            </a:xfrm>
            <a:custGeom>
              <a:avLst/>
              <a:gdLst/>
              <a:ahLst/>
              <a:cxnLst/>
              <a:rect l="l" t="t" r="r" b="b"/>
              <a:pathLst>
                <a:path w="7803" h="2112" extrusionOk="0">
                  <a:moveTo>
                    <a:pt x="6158" y="0"/>
                  </a:moveTo>
                  <a:lnTo>
                    <a:pt x="5846" y="23"/>
                  </a:lnTo>
                  <a:lnTo>
                    <a:pt x="5180" y="89"/>
                  </a:lnTo>
                  <a:lnTo>
                    <a:pt x="4491" y="201"/>
                  </a:lnTo>
                  <a:lnTo>
                    <a:pt x="3779" y="378"/>
                  </a:lnTo>
                  <a:lnTo>
                    <a:pt x="3068" y="556"/>
                  </a:lnTo>
                  <a:lnTo>
                    <a:pt x="2379" y="756"/>
                  </a:lnTo>
                  <a:lnTo>
                    <a:pt x="1757" y="978"/>
                  </a:lnTo>
                  <a:lnTo>
                    <a:pt x="1179" y="1156"/>
                  </a:lnTo>
                  <a:lnTo>
                    <a:pt x="334" y="1467"/>
                  </a:lnTo>
                  <a:lnTo>
                    <a:pt x="1" y="1601"/>
                  </a:lnTo>
                  <a:lnTo>
                    <a:pt x="357" y="1667"/>
                  </a:lnTo>
                  <a:lnTo>
                    <a:pt x="1268" y="1801"/>
                  </a:lnTo>
                  <a:lnTo>
                    <a:pt x="1890" y="1890"/>
                  </a:lnTo>
                  <a:lnTo>
                    <a:pt x="2557" y="1956"/>
                  </a:lnTo>
                  <a:lnTo>
                    <a:pt x="3290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9" y="2090"/>
                  </a:lnTo>
                  <a:lnTo>
                    <a:pt x="6135" y="2045"/>
                  </a:lnTo>
                  <a:lnTo>
                    <a:pt x="6447" y="2001"/>
                  </a:lnTo>
                  <a:lnTo>
                    <a:pt x="6713" y="1934"/>
                  </a:lnTo>
                  <a:lnTo>
                    <a:pt x="6980" y="1867"/>
                  </a:lnTo>
                  <a:lnTo>
                    <a:pt x="7202" y="1779"/>
                  </a:lnTo>
                  <a:lnTo>
                    <a:pt x="7402" y="1667"/>
                  </a:lnTo>
                  <a:lnTo>
                    <a:pt x="7558" y="1534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802" y="1067"/>
                  </a:lnTo>
                  <a:lnTo>
                    <a:pt x="7802" y="845"/>
                  </a:lnTo>
                  <a:lnTo>
                    <a:pt x="7736" y="645"/>
                  </a:lnTo>
                  <a:lnTo>
                    <a:pt x="7647" y="489"/>
                  </a:lnTo>
                  <a:lnTo>
                    <a:pt x="7536" y="356"/>
                  </a:lnTo>
                  <a:lnTo>
                    <a:pt x="7358" y="223"/>
                  </a:lnTo>
                  <a:lnTo>
                    <a:pt x="7180" y="134"/>
                  </a:lnTo>
                  <a:lnTo>
                    <a:pt x="6958" y="67"/>
                  </a:lnTo>
                  <a:lnTo>
                    <a:pt x="6713" y="23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2"/>
            <p:cNvSpPr/>
            <p:nvPr/>
          </p:nvSpPr>
          <p:spPr>
            <a:xfrm>
              <a:off x="-4737058" y="2682430"/>
              <a:ext cx="42651" cy="42242"/>
            </a:xfrm>
            <a:custGeom>
              <a:avLst/>
              <a:gdLst/>
              <a:ahLst/>
              <a:cxnLst/>
              <a:rect l="l" t="t" r="r" b="b"/>
              <a:pathLst>
                <a:path w="2290" h="2268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178"/>
                  </a:lnTo>
                  <a:lnTo>
                    <a:pt x="334" y="334"/>
                  </a:lnTo>
                  <a:lnTo>
                    <a:pt x="201" y="489"/>
                  </a:lnTo>
                  <a:lnTo>
                    <a:pt x="89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56"/>
                  </a:lnTo>
                  <a:lnTo>
                    <a:pt x="89" y="1578"/>
                  </a:lnTo>
                  <a:lnTo>
                    <a:pt x="201" y="1778"/>
                  </a:lnTo>
                  <a:lnTo>
                    <a:pt x="334" y="1934"/>
                  </a:lnTo>
                  <a:lnTo>
                    <a:pt x="512" y="2067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67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67"/>
                  </a:lnTo>
                  <a:lnTo>
                    <a:pt x="1956" y="1934"/>
                  </a:lnTo>
                  <a:lnTo>
                    <a:pt x="2090" y="1778"/>
                  </a:lnTo>
                  <a:lnTo>
                    <a:pt x="2201" y="1578"/>
                  </a:lnTo>
                  <a:lnTo>
                    <a:pt x="2268" y="1356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89"/>
                  </a:lnTo>
                  <a:lnTo>
                    <a:pt x="2090" y="489"/>
                  </a:lnTo>
                  <a:lnTo>
                    <a:pt x="1956" y="334"/>
                  </a:lnTo>
                  <a:lnTo>
                    <a:pt x="1779" y="178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2"/>
            <p:cNvSpPr/>
            <p:nvPr/>
          </p:nvSpPr>
          <p:spPr>
            <a:xfrm>
              <a:off x="-4871605" y="2372789"/>
              <a:ext cx="127935" cy="127917"/>
            </a:xfrm>
            <a:custGeom>
              <a:avLst/>
              <a:gdLst/>
              <a:ahLst/>
              <a:cxnLst/>
              <a:rect l="l" t="t" r="r" b="b"/>
              <a:pathLst>
                <a:path w="6869" h="6868" extrusionOk="0">
                  <a:moveTo>
                    <a:pt x="3424" y="0"/>
                  </a:moveTo>
                  <a:lnTo>
                    <a:pt x="3379" y="22"/>
                  </a:lnTo>
                  <a:lnTo>
                    <a:pt x="3335" y="45"/>
                  </a:lnTo>
                  <a:lnTo>
                    <a:pt x="3246" y="111"/>
                  </a:lnTo>
                  <a:lnTo>
                    <a:pt x="3179" y="245"/>
                  </a:lnTo>
                  <a:lnTo>
                    <a:pt x="3135" y="400"/>
                  </a:lnTo>
                  <a:lnTo>
                    <a:pt x="3113" y="578"/>
                  </a:lnTo>
                  <a:lnTo>
                    <a:pt x="3090" y="800"/>
                  </a:lnTo>
                  <a:lnTo>
                    <a:pt x="3046" y="1289"/>
                  </a:lnTo>
                  <a:lnTo>
                    <a:pt x="3046" y="1778"/>
                  </a:lnTo>
                  <a:lnTo>
                    <a:pt x="3002" y="2245"/>
                  </a:lnTo>
                  <a:lnTo>
                    <a:pt x="2979" y="2445"/>
                  </a:lnTo>
                  <a:lnTo>
                    <a:pt x="2957" y="2601"/>
                  </a:lnTo>
                  <a:lnTo>
                    <a:pt x="2890" y="2756"/>
                  </a:lnTo>
                  <a:lnTo>
                    <a:pt x="2846" y="2845"/>
                  </a:lnTo>
                  <a:lnTo>
                    <a:pt x="2735" y="2912"/>
                  </a:lnTo>
                  <a:lnTo>
                    <a:pt x="2601" y="2956"/>
                  </a:lnTo>
                  <a:lnTo>
                    <a:pt x="2424" y="3001"/>
                  </a:lnTo>
                  <a:lnTo>
                    <a:pt x="2224" y="3023"/>
                  </a:lnTo>
                  <a:lnTo>
                    <a:pt x="1779" y="3045"/>
                  </a:lnTo>
                  <a:lnTo>
                    <a:pt x="1268" y="3067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379" y="3156"/>
                  </a:lnTo>
                  <a:lnTo>
                    <a:pt x="223" y="3201"/>
                  </a:lnTo>
                  <a:lnTo>
                    <a:pt x="112" y="3267"/>
                  </a:lnTo>
                  <a:lnTo>
                    <a:pt x="23" y="3334"/>
                  </a:lnTo>
                  <a:lnTo>
                    <a:pt x="1" y="3378"/>
                  </a:lnTo>
                  <a:lnTo>
                    <a:pt x="1" y="3445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23"/>
                  </a:lnTo>
                  <a:lnTo>
                    <a:pt x="223" y="3667"/>
                  </a:lnTo>
                  <a:lnTo>
                    <a:pt x="379" y="3734"/>
                  </a:lnTo>
                  <a:lnTo>
                    <a:pt x="579" y="3756"/>
                  </a:lnTo>
                  <a:lnTo>
                    <a:pt x="801" y="3779"/>
                  </a:lnTo>
                  <a:lnTo>
                    <a:pt x="1268" y="3801"/>
                  </a:lnTo>
                  <a:lnTo>
                    <a:pt x="1779" y="3823"/>
                  </a:lnTo>
                  <a:lnTo>
                    <a:pt x="2224" y="3867"/>
                  </a:lnTo>
                  <a:lnTo>
                    <a:pt x="2424" y="3890"/>
                  </a:lnTo>
                  <a:lnTo>
                    <a:pt x="2601" y="3912"/>
                  </a:lnTo>
                  <a:lnTo>
                    <a:pt x="2735" y="3979"/>
                  </a:lnTo>
                  <a:lnTo>
                    <a:pt x="2846" y="4023"/>
                  </a:lnTo>
                  <a:lnTo>
                    <a:pt x="2890" y="4134"/>
                  </a:lnTo>
                  <a:lnTo>
                    <a:pt x="2957" y="4268"/>
                  </a:lnTo>
                  <a:lnTo>
                    <a:pt x="2979" y="4445"/>
                  </a:lnTo>
                  <a:lnTo>
                    <a:pt x="3002" y="4645"/>
                  </a:lnTo>
                  <a:lnTo>
                    <a:pt x="3046" y="5090"/>
                  </a:lnTo>
                  <a:lnTo>
                    <a:pt x="3046" y="5601"/>
                  </a:lnTo>
                  <a:lnTo>
                    <a:pt x="3090" y="6068"/>
                  </a:lnTo>
                  <a:lnTo>
                    <a:pt x="3113" y="6290"/>
                  </a:lnTo>
                  <a:lnTo>
                    <a:pt x="3135" y="6468"/>
                  </a:lnTo>
                  <a:lnTo>
                    <a:pt x="3179" y="6646"/>
                  </a:lnTo>
                  <a:lnTo>
                    <a:pt x="3246" y="6757"/>
                  </a:lnTo>
                  <a:lnTo>
                    <a:pt x="3335" y="6846"/>
                  </a:lnTo>
                  <a:lnTo>
                    <a:pt x="3379" y="6868"/>
                  </a:lnTo>
                  <a:lnTo>
                    <a:pt x="3490" y="6868"/>
                  </a:lnTo>
                  <a:lnTo>
                    <a:pt x="3535" y="6846"/>
                  </a:lnTo>
                  <a:lnTo>
                    <a:pt x="3602" y="6757"/>
                  </a:lnTo>
                  <a:lnTo>
                    <a:pt x="3668" y="6646"/>
                  </a:lnTo>
                  <a:lnTo>
                    <a:pt x="3713" y="6468"/>
                  </a:lnTo>
                  <a:lnTo>
                    <a:pt x="3757" y="6290"/>
                  </a:lnTo>
                  <a:lnTo>
                    <a:pt x="3779" y="6068"/>
                  </a:lnTo>
                  <a:lnTo>
                    <a:pt x="3802" y="5601"/>
                  </a:lnTo>
                  <a:lnTo>
                    <a:pt x="3824" y="5090"/>
                  </a:lnTo>
                  <a:lnTo>
                    <a:pt x="3846" y="4645"/>
                  </a:lnTo>
                  <a:lnTo>
                    <a:pt x="3868" y="4445"/>
                  </a:lnTo>
                  <a:lnTo>
                    <a:pt x="3913" y="4268"/>
                  </a:lnTo>
                  <a:lnTo>
                    <a:pt x="3957" y="4134"/>
                  </a:lnTo>
                  <a:lnTo>
                    <a:pt x="4024" y="4023"/>
                  </a:lnTo>
                  <a:lnTo>
                    <a:pt x="4113" y="3979"/>
                  </a:lnTo>
                  <a:lnTo>
                    <a:pt x="4246" y="3912"/>
                  </a:lnTo>
                  <a:lnTo>
                    <a:pt x="4424" y="3890"/>
                  </a:lnTo>
                  <a:lnTo>
                    <a:pt x="4624" y="3867"/>
                  </a:lnTo>
                  <a:lnTo>
                    <a:pt x="5091" y="3823"/>
                  </a:lnTo>
                  <a:lnTo>
                    <a:pt x="5580" y="3801"/>
                  </a:lnTo>
                  <a:lnTo>
                    <a:pt x="6069" y="3779"/>
                  </a:lnTo>
                  <a:lnTo>
                    <a:pt x="6269" y="3756"/>
                  </a:lnTo>
                  <a:lnTo>
                    <a:pt x="6469" y="3734"/>
                  </a:lnTo>
                  <a:lnTo>
                    <a:pt x="6624" y="3667"/>
                  </a:lnTo>
                  <a:lnTo>
                    <a:pt x="6758" y="3623"/>
                  </a:lnTo>
                  <a:lnTo>
                    <a:pt x="6824" y="3534"/>
                  </a:lnTo>
                  <a:lnTo>
                    <a:pt x="6847" y="3490"/>
                  </a:lnTo>
                  <a:lnTo>
                    <a:pt x="6869" y="3445"/>
                  </a:lnTo>
                  <a:lnTo>
                    <a:pt x="6847" y="3378"/>
                  </a:lnTo>
                  <a:lnTo>
                    <a:pt x="6824" y="3334"/>
                  </a:lnTo>
                  <a:lnTo>
                    <a:pt x="6758" y="3267"/>
                  </a:lnTo>
                  <a:lnTo>
                    <a:pt x="6624" y="3201"/>
                  </a:lnTo>
                  <a:lnTo>
                    <a:pt x="6469" y="3156"/>
                  </a:lnTo>
                  <a:lnTo>
                    <a:pt x="6269" y="3112"/>
                  </a:lnTo>
                  <a:lnTo>
                    <a:pt x="6069" y="3090"/>
                  </a:lnTo>
                  <a:lnTo>
                    <a:pt x="5580" y="3067"/>
                  </a:lnTo>
                  <a:lnTo>
                    <a:pt x="5091" y="3045"/>
                  </a:lnTo>
                  <a:lnTo>
                    <a:pt x="4624" y="3023"/>
                  </a:lnTo>
                  <a:lnTo>
                    <a:pt x="4424" y="3001"/>
                  </a:lnTo>
                  <a:lnTo>
                    <a:pt x="4246" y="2956"/>
                  </a:lnTo>
                  <a:lnTo>
                    <a:pt x="4113" y="2912"/>
                  </a:lnTo>
                  <a:lnTo>
                    <a:pt x="4024" y="2845"/>
                  </a:lnTo>
                  <a:lnTo>
                    <a:pt x="3957" y="2756"/>
                  </a:lnTo>
                  <a:lnTo>
                    <a:pt x="3913" y="2601"/>
                  </a:lnTo>
                  <a:lnTo>
                    <a:pt x="3868" y="2445"/>
                  </a:lnTo>
                  <a:lnTo>
                    <a:pt x="3846" y="2245"/>
                  </a:lnTo>
                  <a:lnTo>
                    <a:pt x="3824" y="1778"/>
                  </a:lnTo>
                  <a:lnTo>
                    <a:pt x="3802" y="1289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3" y="400"/>
                  </a:lnTo>
                  <a:lnTo>
                    <a:pt x="3668" y="245"/>
                  </a:lnTo>
                  <a:lnTo>
                    <a:pt x="3602" y="111"/>
                  </a:lnTo>
                  <a:lnTo>
                    <a:pt x="3535" y="45"/>
                  </a:lnTo>
                  <a:lnTo>
                    <a:pt x="3490" y="22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2"/>
            <p:cNvSpPr/>
            <p:nvPr/>
          </p:nvSpPr>
          <p:spPr>
            <a:xfrm>
              <a:off x="-4376496" y="1662004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5" y="23"/>
                  </a:lnTo>
                  <a:lnTo>
                    <a:pt x="3246" y="112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68" y="801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23"/>
                  </a:lnTo>
                  <a:lnTo>
                    <a:pt x="1267" y="3045"/>
                  </a:lnTo>
                  <a:lnTo>
                    <a:pt x="779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89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68"/>
                  </a:lnTo>
                  <a:lnTo>
                    <a:pt x="23" y="3534"/>
                  </a:lnTo>
                  <a:lnTo>
                    <a:pt x="89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779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4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68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5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12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35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4" y="5090"/>
                  </a:lnTo>
                  <a:lnTo>
                    <a:pt x="3846" y="4624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4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6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35" y="3601"/>
                  </a:lnTo>
                  <a:lnTo>
                    <a:pt x="6824" y="3534"/>
                  </a:lnTo>
                  <a:lnTo>
                    <a:pt x="6846" y="3468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35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34"/>
                  </a:lnTo>
                  <a:lnTo>
                    <a:pt x="4112" y="2890"/>
                  </a:lnTo>
                  <a:lnTo>
                    <a:pt x="4024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4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35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2"/>
            <p:cNvSpPr/>
            <p:nvPr/>
          </p:nvSpPr>
          <p:spPr>
            <a:xfrm>
              <a:off x="-3718289" y="2959365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423" y="1"/>
                  </a:moveTo>
                  <a:lnTo>
                    <a:pt x="3357" y="23"/>
                  </a:lnTo>
                  <a:lnTo>
                    <a:pt x="3312" y="45"/>
                  </a:lnTo>
                  <a:lnTo>
                    <a:pt x="3245" y="112"/>
                  </a:lnTo>
                  <a:lnTo>
                    <a:pt x="3179" y="245"/>
                  </a:lnTo>
                  <a:lnTo>
                    <a:pt x="3134" y="401"/>
                  </a:lnTo>
                  <a:lnTo>
                    <a:pt x="3090" y="601"/>
                  </a:lnTo>
                  <a:lnTo>
                    <a:pt x="3068" y="801"/>
                  </a:lnTo>
                  <a:lnTo>
                    <a:pt x="3045" y="1290"/>
                  </a:lnTo>
                  <a:lnTo>
                    <a:pt x="3023" y="1779"/>
                  </a:lnTo>
                  <a:lnTo>
                    <a:pt x="3001" y="2246"/>
                  </a:lnTo>
                  <a:lnTo>
                    <a:pt x="2979" y="2446"/>
                  </a:lnTo>
                  <a:lnTo>
                    <a:pt x="2934" y="2624"/>
                  </a:lnTo>
                  <a:lnTo>
                    <a:pt x="2890" y="2757"/>
                  </a:lnTo>
                  <a:lnTo>
                    <a:pt x="2823" y="2846"/>
                  </a:lnTo>
                  <a:lnTo>
                    <a:pt x="2734" y="2912"/>
                  </a:lnTo>
                  <a:lnTo>
                    <a:pt x="2601" y="2957"/>
                  </a:lnTo>
                  <a:lnTo>
                    <a:pt x="2423" y="3001"/>
                  </a:lnTo>
                  <a:lnTo>
                    <a:pt x="2223" y="3024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2"/>
                  </a:lnTo>
                  <a:lnTo>
                    <a:pt x="378" y="3157"/>
                  </a:lnTo>
                  <a:lnTo>
                    <a:pt x="223" y="3201"/>
                  </a:lnTo>
                  <a:lnTo>
                    <a:pt x="89" y="3268"/>
                  </a:lnTo>
                  <a:lnTo>
                    <a:pt x="23" y="3335"/>
                  </a:lnTo>
                  <a:lnTo>
                    <a:pt x="0" y="3379"/>
                  </a:lnTo>
                  <a:lnTo>
                    <a:pt x="0" y="3446"/>
                  </a:lnTo>
                  <a:lnTo>
                    <a:pt x="0" y="3490"/>
                  </a:lnTo>
                  <a:lnTo>
                    <a:pt x="23" y="3535"/>
                  </a:lnTo>
                  <a:lnTo>
                    <a:pt x="89" y="3624"/>
                  </a:lnTo>
                  <a:lnTo>
                    <a:pt x="223" y="3690"/>
                  </a:lnTo>
                  <a:lnTo>
                    <a:pt x="378" y="3735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24"/>
                  </a:lnTo>
                  <a:lnTo>
                    <a:pt x="1756" y="3824"/>
                  </a:lnTo>
                  <a:lnTo>
                    <a:pt x="2223" y="3868"/>
                  </a:lnTo>
                  <a:lnTo>
                    <a:pt x="2423" y="3890"/>
                  </a:lnTo>
                  <a:lnTo>
                    <a:pt x="2601" y="3913"/>
                  </a:lnTo>
                  <a:lnTo>
                    <a:pt x="2734" y="3979"/>
                  </a:lnTo>
                  <a:lnTo>
                    <a:pt x="2823" y="4024"/>
                  </a:lnTo>
                  <a:lnTo>
                    <a:pt x="2890" y="4135"/>
                  </a:lnTo>
                  <a:lnTo>
                    <a:pt x="2934" y="4268"/>
                  </a:lnTo>
                  <a:lnTo>
                    <a:pt x="2979" y="4446"/>
                  </a:lnTo>
                  <a:lnTo>
                    <a:pt x="3001" y="4646"/>
                  </a:lnTo>
                  <a:lnTo>
                    <a:pt x="3023" y="5091"/>
                  </a:lnTo>
                  <a:lnTo>
                    <a:pt x="3045" y="5602"/>
                  </a:lnTo>
                  <a:lnTo>
                    <a:pt x="3068" y="6069"/>
                  </a:lnTo>
                  <a:lnTo>
                    <a:pt x="3090" y="6291"/>
                  </a:lnTo>
                  <a:lnTo>
                    <a:pt x="3134" y="6491"/>
                  </a:lnTo>
                  <a:lnTo>
                    <a:pt x="3179" y="6646"/>
                  </a:lnTo>
                  <a:lnTo>
                    <a:pt x="3245" y="6758"/>
                  </a:lnTo>
                  <a:lnTo>
                    <a:pt x="3312" y="6847"/>
                  </a:lnTo>
                  <a:lnTo>
                    <a:pt x="3357" y="6869"/>
                  </a:lnTo>
                  <a:lnTo>
                    <a:pt x="3468" y="6869"/>
                  </a:lnTo>
                  <a:lnTo>
                    <a:pt x="3512" y="6847"/>
                  </a:lnTo>
                  <a:lnTo>
                    <a:pt x="3601" y="6758"/>
                  </a:lnTo>
                  <a:lnTo>
                    <a:pt x="3668" y="6646"/>
                  </a:lnTo>
                  <a:lnTo>
                    <a:pt x="3712" y="6491"/>
                  </a:lnTo>
                  <a:lnTo>
                    <a:pt x="3734" y="6291"/>
                  </a:lnTo>
                  <a:lnTo>
                    <a:pt x="3757" y="6069"/>
                  </a:lnTo>
                  <a:lnTo>
                    <a:pt x="3801" y="5602"/>
                  </a:lnTo>
                  <a:lnTo>
                    <a:pt x="3801" y="5091"/>
                  </a:lnTo>
                  <a:lnTo>
                    <a:pt x="3845" y="4646"/>
                  </a:lnTo>
                  <a:lnTo>
                    <a:pt x="3868" y="4446"/>
                  </a:lnTo>
                  <a:lnTo>
                    <a:pt x="3890" y="4268"/>
                  </a:lnTo>
                  <a:lnTo>
                    <a:pt x="3957" y="4135"/>
                  </a:lnTo>
                  <a:lnTo>
                    <a:pt x="4023" y="4024"/>
                  </a:lnTo>
                  <a:lnTo>
                    <a:pt x="4112" y="3979"/>
                  </a:lnTo>
                  <a:lnTo>
                    <a:pt x="4246" y="3913"/>
                  </a:lnTo>
                  <a:lnTo>
                    <a:pt x="4423" y="3890"/>
                  </a:lnTo>
                  <a:lnTo>
                    <a:pt x="4623" y="3868"/>
                  </a:lnTo>
                  <a:lnTo>
                    <a:pt x="5090" y="3824"/>
                  </a:lnTo>
                  <a:lnTo>
                    <a:pt x="5579" y="3824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35"/>
                  </a:lnTo>
                  <a:lnTo>
                    <a:pt x="6624" y="3690"/>
                  </a:lnTo>
                  <a:lnTo>
                    <a:pt x="6735" y="3624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46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68"/>
                  </a:lnTo>
                  <a:lnTo>
                    <a:pt x="6624" y="3201"/>
                  </a:lnTo>
                  <a:lnTo>
                    <a:pt x="6468" y="3157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24"/>
                  </a:lnTo>
                  <a:lnTo>
                    <a:pt x="4423" y="3001"/>
                  </a:lnTo>
                  <a:lnTo>
                    <a:pt x="4246" y="2957"/>
                  </a:lnTo>
                  <a:lnTo>
                    <a:pt x="4112" y="2912"/>
                  </a:lnTo>
                  <a:lnTo>
                    <a:pt x="4023" y="2846"/>
                  </a:lnTo>
                  <a:lnTo>
                    <a:pt x="3957" y="2757"/>
                  </a:lnTo>
                  <a:lnTo>
                    <a:pt x="3890" y="2624"/>
                  </a:lnTo>
                  <a:lnTo>
                    <a:pt x="3868" y="2446"/>
                  </a:lnTo>
                  <a:lnTo>
                    <a:pt x="3845" y="2246"/>
                  </a:lnTo>
                  <a:lnTo>
                    <a:pt x="3801" y="1779"/>
                  </a:lnTo>
                  <a:lnTo>
                    <a:pt x="3801" y="1290"/>
                  </a:lnTo>
                  <a:lnTo>
                    <a:pt x="3757" y="801"/>
                  </a:lnTo>
                  <a:lnTo>
                    <a:pt x="3734" y="601"/>
                  </a:lnTo>
                  <a:lnTo>
                    <a:pt x="3712" y="401"/>
                  </a:lnTo>
                  <a:lnTo>
                    <a:pt x="3668" y="245"/>
                  </a:lnTo>
                  <a:lnTo>
                    <a:pt x="3601" y="112"/>
                  </a:lnTo>
                  <a:lnTo>
                    <a:pt x="3512" y="45"/>
                  </a:lnTo>
                  <a:lnTo>
                    <a:pt x="3468" y="23"/>
                  </a:lnTo>
                  <a:lnTo>
                    <a:pt x="3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7" name="Google Shape;2927;p32"/>
          <p:cNvGrpSpPr/>
          <p:nvPr/>
        </p:nvGrpSpPr>
        <p:grpSpPr>
          <a:xfrm rot="-214630">
            <a:off x="200347" y="3466741"/>
            <a:ext cx="1343120" cy="1534870"/>
            <a:chOff x="3146025" y="1575175"/>
            <a:chExt cx="1038425" cy="1188975"/>
          </a:xfrm>
        </p:grpSpPr>
        <p:sp>
          <p:nvSpPr>
            <p:cNvPr id="2928" name="Google Shape;2928;p32"/>
            <p:cNvSpPr/>
            <p:nvPr/>
          </p:nvSpPr>
          <p:spPr>
            <a:xfrm>
              <a:off x="3146025" y="1575175"/>
              <a:ext cx="1038425" cy="1188975"/>
            </a:xfrm>
            <a:custGeom>
              <a:avLst/>
              <a:gdLst/>
              <a:ahLst/>
              <a:cxnLst/>
              <a:rect l="l" t="t" r="r" b="b"/>
              <a:pathLst>
                <a:path w="41537" h="47559" extrusionOk="0">
                  <a:moveTo>
                    <a:pt x="20769" y="1"/>
                  </a:moveTo>
                  <a:lnTo>
                    <a:pt x="20228" y="20"/>
                  </a:lnTo>
                  <a:lnTo>
                    <a:pt x="19707" y="39"/>
                  </a:lnTo>
                  <a:lnTo>
                    <a:pt x="19167" y="59"/>
                  </a:lnTo>
                  <a:lnTo>
                    <a:pt x="18646" y="117"/>
                  </a:lnTo>
                  <a:lnTo>
                    <a:pt x="18125" y="175"/>
                  </a:lnTo>
                  <a:lnTo>
                    <a:pt x="17603" y="232"/>
                  </a:lnTo>
                  <a:lnTo>
                    <a:pt x="17102" y="310"/>
                  </a:lnTo>
                  <a:lnTo>
                    <a:pt x="16580" y="406"/>
                  </a:lnTo>
                  <a:lnTo>
                    <a:pt x="16079" y="503"/>
                  </a:lnTo>
                  <a:lnTo>
                    <a:pt x="15577" y="618"/>
                  </a:lnTo>
                  <a:lnTo>
                    <a:pt x="15094" y="754"/>
                  </a:lnTo>
                  <a:lnTo>
                    <a:pt x="14592" y="889"/>
                  </a:lnTo>
                  <a:lnTo>
                    <a:pt x="14110" y="1043"/>
                  </a:lnTo>
                  <a:lnTo>
                    <a:pt x="13627" y="1197"/>
                  </a:lnTo>
                  <a:lnTo>
                    <a:pt x="13164" y="1371"/>
                  </a:lnTo>
                  <a:lnTo>
                    <a:pt x="12701" y="1545"/>
                  </a:lnTo>
                  <a:lnTo>
                    <a:pt x="12238" y="1738"/>
                  </a:lnTo>
                  <a:lnTo>
                    <a:pt x="11775" y="1950"/>
                  </a:lnTo>
                  <a:lnTo>
                    <a:pt x="11331" y="2163"/>
                  </a:lnTo>
                  <a:lnTo>
                    <a:pt x="10867" y="2375"/>
                  </a:lnTo>
                  <a:lnTo>
                    <a:pt x="10443" y="2606"/>
                  </a:lnTo>
                  <a:lnTo>
                    <a:pt x="9999" y="2857"/>
                  </a:lnTo>
                  <a:lnTo>
                    <a:pt x="9169" y="3359"/>
                  </a:lnTo>
                  <a:lnTo>
                    <a:pt x="8358" y="3919"/>
                  </a:lnTo>
                  <a:lnTo>
                    <a:pt x="7567" y="4498"/>
                  </a:lnTo>
                  <a:lnTo>
                    <a:pt x="6814" y="5116"/>
                  </a:lnTo>
                  <a:lnTo>
                    <a:pt x="6100" y="5753"/>
                  </a:lnTo>
                  <a:lnTo>
                    <a:pt x="5405" y="6447"/>
                  </a:lnTo>
                  <a:lnTo>
                    <a:pt x="5077" y="6795"/>
                  </a:lnTo>
                  <a:lnTo>
                    <a:pt x="4749" y="7161"/>
                  </a:lnTo>
                  <a:lnTo>
                    <a:pt x="4440" y="7528"/>
                  </a:lnTo>
                  <a:lnTo>
                    <a:pt x="4131" y="7895"/>
                  </a:lnTo>
                  <a:lnTo>
                    <a:pt x="3842" y="8281"/>
                  </a:lnTo>
                  <a:lnTo>
                    <a:pt x="3552" y="8667"/>
                  </a:lnTo>
                  <a:lnTo>
                    <a:pt x="3282" y="9072"/>
                  </a:lnTo>
                  <a:lnTo>
                    <a:pt x="3012" y="9458"/>
                  </a:lnTo>
                  <a:lnTo>
                    <a:pt x="2761" y="9864"/>
                  </a:lnTo>
                  <a:lnTo>
                    <a:pt x="2510" y="10288"/>
                  </a:lnTo>
                  <a:lnTo>
                    <a:pt x="2278" y="10713"/>
                  </a:lnTo>
                  <a:lnTo>
                    <a:pt x="2047" y="11137"/>
                  </a:lnTo>
                  <a:lnTo>
                    <a:pt x="1835" y="11562"/>
                  </a:lnTo>
                  <a:lnTo>
                    <a:pt x="1642" y="12006"/>
                  </a:lnTo>
                  <a:lnTo>
                    <a:pt x="1449" y="12450"/>
                  </a:lnTo>
                  <a:lnTo>
                    <a:pt x="1256" y="12894"/>
                  </a:lnTo>
                  <a:lnTo>
                    <a:pt x="1101" y="13338"/>
                  </a:lnTo>
                  <a:lnTo>
                    <a:pt x="947" y="13801"/>
                  </a:lnTo>
                  <a:lnTo>
                    <a:pt x="792" y="14264"/>
                  </a:lnTo>
                  <a:lnTo>
                    <a:pt x="657" y="14727"/>
                  </a:lnTo>
                  <a:lnTo>
                    <a:pt x="541" y="15210"/>
                  </a:lnTo>
                  <a:lnTo>
                    <a:pt x="426" y="15692"/>
                  </a:lnTo>
                  <a:lnTo>
                    <a:pt x="329" y="16156"/>
                  </a:lnTo>
                  <a:lnTo>
                    <a:pt x="233" y="16658"/>
                  </a:lnTo>
                  <a:lnTo>
                    <a:pt x="175" y="17140"/>
                  </a:lnTo>
                  <a:lnTo>
                    <a:pt x="117" y="17623"/>
                  </a:lnTo>
                  <a:lnTo>
                    <a:pt x="59" y="18124"/>
                  </a:lnTo>
                  <a:lnTo>
                    <a:pt x="20" y="18626"/>
                  </a:lnTo>
                  <a:lnTo>
                    <a:pt x="1" y="19128"/>
                  </a:lnTo>
                  <a:lnTo>
                    <a:pt x="1" y="19630"/>
                  </a:lnTo>
                  <a:lnTo>
                    <a:pt x="1" y="46130"/>
                  </a:lnTo>
                  <a:lnTo>
                    <a:pt x="1" y="46284"/>
                  </a:lnTo>
                  <a:lnTo>
                    <a:pt x="40" y="46420"/>
                  </a:lnTo>
                  <a:lnTo>
                    <a:pt x="59" y="46555"/>
                  </a:lnTo>
                  <a:lnTo>
                    <a:pt x="117" y="46690"/>
                  </a:lnTo>
                  <a:lnTo>
                    <a:pt x="175" y="46806"/>
                  </a:lnTo>
                  <a:lnTo>
                    <a:pt x="252" y="46921"/>
                  </a:lnTo>
                  <a:lnTo>
                    <a:pt x="329" y="47037"/>
                  </a:lnTo>
                  <a:lnTo>
                    <a:pt x="426" y="47134"/>
                  </a:lnTo>
                  <a:lnTo>
                    <a:pt x="522" y="47230"/>
                  </a:lnTo>
                  <a:lnTo>
                    <a:pt x="638" y="47307"/>
                  </a:lnTo>
                  <a:lnTo>
                    <a:pt x="754" y="47385"/>
                  </a:lnTo>
                  <a:lnTo>
                    <a:pt x="869" y="47442"/>
                  </a:lnTo>
                  <a:lnTo>
                    <a:pt x="1005" y="47500"/>
                  </a:lnTo>
                  <a:lnTo>
                    <a:pt x="1140" y="47520"/>
                  </a:lnTo>
                  <a:lnTo>
                    <a:pt x="1275" y="47558"/>
                  </a:lnTo>
                  <a:lnTo>
                    <a:pt x="40243" y="47558"/>
                  </a:lnTo>
                  <a:lnTo>
                    <a:pt x="40398" y="47520"/>
                  </a:lnTo>
                  <a:lnTo>
                    <a:pt x="40533" y="47500"/>
                  </a:lnTo>
                  <a:lnTo>
                    <a:pt x="40668" y="47442"/>
                  </a:lnTo>
                  <a:lnTo>
                    <a:pt x="40784" y="47385"/>
                  </a:lnTo>
                  <a:lnTo>
                    <a:pt x="40900" y="47307"/>
                  </a:lnTo>
                  <a:lnTo>
                    <a:pt x="41015" y="47230"/>
                  </a:lnTo>
                  <a:lnTo>
                    <a:pt x="41112" y="47134"/>
                  </a:lnTo>
                  <a:lnTo>
                    <a:pt x="41208" y="47037"/>
                  </a:lnTo>
                  <a:lnTo>
                    <a:pt x="41286" y="46921"/>
                  </a:lnTo>
                  <a:lnTo>
                    <a:pt x="41363" y="46806"/>
                  </a:lnTo>
                  <a:lnTo>
                    <a:pt x="41421" y="46690"/>
                  </a:lnTo>
                  <a:lnTo>
                    <a:pt x="41459" y="46555"/>
                  </a:lnTo>
                  <a:lnTo>
                    <a:pt x="41498" y="46420"/>
                  </a:lnTo>
                  <a:lnTo>
                    <a:pt x="41517" y="46284"/>
                  </a:lnTo>
                  <a:lnTo>
                    <a:pt x="41537" y="46130"/>
                  </a:lnTo>
                  <a:lnTo>
                    <a:pt x="41537" y="19630"/>
                  </a:lnTo>
                  <a:lnTo>
                    <a:pt x="41517" y="19089"/>
                  </a:lnTo>
                  <a:lnTo>
                    <a:pt x="41498" y="18549"/>
                  </a:lnTo>
                  <a:lnTo>
                    <a:pt x="41459" y="18009"/>
                  </a:lnTo>
                  <a:lnTo>
                    <a:pt x="41401" y="17487"/>
                  </a:lnTo>
                  <a:lnTo>
                    <a:pt x="41286" y="16677"/>
                  </a:lnTo>
                  <a:lnTo>
                    <a:pt x="41150" y="15885"/>
                  </a:lnTo>
                  <a:lnTo>
                    <a:pt x="41015" y="15287"/>
                  </a:lnTo>
                  <a:lnTo>
                    <a:pt x="40861" y="14689"/>
                  </a:lnTo>
                  <a:lnTo>
                    <a:pt x="40610" y="13859"/>
                  </a:lnTo>
                  <a:lnTo>
                    <a:pt x="40340" y="13068"/>
                  </a:lnTo>
                  <a:lnTo>
                    <a:pt x="40012" y="12276"/>
                  </a:lnTo>
                  <a:lnTo>
                    <a:pt x="39664" y="11504"/>
                  </a:lnTo>
                  <a:lnTo>
                    <a:pt x="39278" y="10732"/>
                  </a:lnTo>
                  <a:lnTo>
                    <a:pt x="38854" y="9999"/>
                  </a:lnTo>
                  <a:lnTo>
                    <a:pt x="38390" y="9265"/>
                  </a:lnTo>
                  <a:lnTo>
                    <a:pt x="37908" y="8551"/>
                  </a:lnTo>
                  <a:lnTo>
                    <a:pt x="37329" y="7798"/>
                  </a:lnTo>
                  <a:lnTo>
                    <a:pt x="36731" y="7084"/>
                  </a:lnTo>
                  <a:lnTo>
                    <a:pt x="36094" y="6389"/>
                  </a:lnTo>
                  <a:lnTo>
                    <a:pt x="35418" y="5733"/>
                  </a:lnTo>
                  <a:lnTo>
                    <a:pt x="34858" y="5212"/>
                  </a:lnTo>
                  <a:lnTo>
                    <a:pt x="34125" y="4614"/>
                  </a:lnTo>
                  <a:lnTo>
                    <a:pt x="33372" y="4035"/>
                  </a:lnTo>
                  <a:lnTo>
                    <a:pt x="32581" y="3494"/>
                  </a:lnTo>
                  <a:lnTo>
                    <a:pt x="31770" y="2992"/>
                  </a:lnTo>
                  <a:lnTo>
                    <a:pt x="30940" y="2529"/>
                  </a:lnTo>
                  <a:lnTo>
                    <a:pt x="30091" y="2085"/>
                  </a:lnTo>
                  <a:lnTo>
                    <a:pt x="29223" y="1699"/>
                  </a:lnTo>
                  <a:lnTo>
                    <a:pt x="28335" y="1352"/>
                  </a:lnTo>
                  <a:lnTo>
                    <a:pt x="27428" y="1043"/>
                  </a:lnTo>
                  <a:lnTo>
                    <a:pt x="26520" y="773"/>
                  </a:lnTo>
                  <a:lnTo>
                    <a:pt x="25594" y="541"/>
                  </a:lnTo>
                  <a:lnTo>
                    <a:pt x="24648" y="348"/>
                  </a:lnTo>
                  <a:lnTo>
                    <a:pt x="23683" y="194"/>
                  </a:lnTo>
                  <a:lnTo>
                    <a:pt x="22718" y="97"/>
                  </a:lnTo>
                  <a:lnTo>
                    <a:pt x="21753" y="20"/>
                  </a:lnTo>
                  <a:lnTo>
                    <a:pt x="20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extrusionOk="0">
                  <a:moveTo>
                    <a:pt x="18838" y="0"/>
                  </a:moveTo>
                  <a:lnTo>
                    <a:pt x="18355" y="19"/>
                  </a:lnTo>
                  <a:lnTo>
                    <a:pt x="17853" y="58"/>
                  </a:lnTo>
                  <a:lnTo>
                    <a:pt x="17371" y="97"/>
                  </a:lnTo>
                  <a:lnTo>
                    <a:pt x="16888" y="155"/>
                  </a:lnTo>
                  <a:lnTo>
                    <a:pt x="16406" y="212"/>
                  </a:lnTo>
                  <a:lnTo>
                    <a:pt x="15441" y="367"/>
                  </a:lnTo>
                  <a:lnTo>
                    <a:pt x="14514" y="579"/>
                  </a:lnTo>
                  <a:lnTo>
                    <a:pt x="13588" y="830"/>
                  </a:lnTo>
                  <a:lnTo>
                    <a:pt x="12700" y="1100"/>
                  </a:lnTo>
                  <a:lnTo>
                    <a:pt x="11812" y="1428"/>
                  </a:lnTo>
                  <a:lnTo>
                    <a:pt x="10963" y="1795"/>
                  </a:lnTo>
                  <a:lnTo>
                    <a:pt x="10133" y="2200"/>
                  </a:lnTo>
                  <a:lnTo>
                    <a:pt x="9322" y="2644"/>
                  </a:lnTo>
                  <a:lnTo>
                    <a:pt x="8531" y="3108"/>
                  </a:lnTo>
                  <a:lnTo>
                    <a:pt x="7778" y="3629"/>
                  </a:lnTo>
                  <a:lnTo>
                    <a:pt x="7045" y="4150"/>
                  </a:lnTo>
                  <a:lnTo>
                    <a:pt x="6331" y="4729"/>
                  </a:lnTo>
                  <a:lnTo>
                    <a:pt x="5674" y="5327"/>
                  </a:lnTo>
                  <a:lnTo>
                    <a:pt x="5018" y="5964"/>
                  </a:lnTo>
                  <a:lnTo>
                    <a:pt x="4420" y="6620"/>
                  </a:lnTo>
                  <a:lnTo>
                    <a:pt x="3841" y="7315"/>
                  </a:lnTo>
                  <a:lnTo>
                    <a:pt x="3300" y="8029"/>
                  </a:lnTo>
                  <a:lnTo>
                    <a:pt x="2799" y="8763"/>
                  </a:lnTo>
                  <a:lnTo>
                    <a:pt x="2335" y="9535"/>
                  </a:lnTo>
                  <a:lnTo>
                    <a:pt x="1911" y="10307"/>
                  </a:lnTo>
                  <a:lnTo>
                    <a:pt x="1525" y="11117"/>
                  </a:lnTo>
                  <a:lnTo>
                    <a:pt x="1177" y="11947"/>
                  </a:lnTo>
                  <a:lnTo>
                    <a:pt x="1023" y="12372"/>
                  </a:lnTo>
                  <a:lnTo>
                    <a:pt x="869" y="12797"/>
                  </a:lnTo>
                  <a:lnTo>
                    <a:pt x="733" y="13221"/>
                  </a:lnTo>
                  <a:lnTo>
                    <a:pt x="618" y="13665"/>
                  </a:lnTo>
                  <a:lnTo>
                    <a:pt x="502" y="14090"/>
                  </a:lnTo>
                  <a:lnTo>
                    <a:pt x="405" y="14534"/>
                  </a:lnTo>
                  <a:lnTo>
                    <a:pt x="309" y="14978"/>
                  </a:lnTo>
                  <a:lnTo>
                    <a:pt x="232" y="15441"/>
                  </a:lnTo>
                  <a:lnTo>
                    <a:pt x="154" y="15885"/>
                  </a:lnTo>
                  <a:lnTo>
                    <a:pt x="97" y="16348"/>
                  </a:lnTo>
                  <a:lnTo>
                    <a:pt x="58" y="16811"/>
                  </a:lnTo>
                  <a:lnTo>
                    <a:pt x="19" y="17274"/>
                  </a:lnTo>
                  <a:lnTo>
                    <a:pt x="0" y="17738"/>
                  </a:lnTo>
                  <a:lnTo>
                    <a:pt x="0" y="18201"/>
                  </a:lnTo>
                  <a:lnTo>
                    <a:pt x="0" y="44701"/>
                  </a:lnTo>
                  <a:lnTo>
                    <a:pt x="38679" y="44701"/>
                  </a:lnTo>
                  <a:lnTo>
                    <a:pt x="38679" y="18201"/>
                  </a:lnTo>
                  <a:lnTo>
                    <a:pt x="38679" y="17699"/>
                  </a:lnTo>
                  <a:lnTo>
                    <a:pt x="38660" y="17197"/>
                  </a:lnTo>
                  <a:lnTo>
                    <a:pt x="38621" y="16695"/>
                  </a:lnTo>
                  <a:lnTo>
                    <a:pt x="38563" y="16213"/>
                  </a:lnTo>
                  <a:lnTo>
                    <a:pt x="38467" y="15460"/>
                  </a:lnTo>
                  <a:lnTo>
                    <a:pt x="38332" y="14746"/>
                  </a:lnTo>
                  <a:lnTo>
                    <a:pt x="38216" y="14186"/>
                  </a:lnTo>
                  <a:lnTo>
                    <a:pt x="38061" y="13627"/>
                  </a:lnTo>
                  <a:lnTo>
                    <a:pt x="37830" y="12874"/>
                  </a:lnTo>
                  <a:lnTo>
                    <a:pt x="37579" y="12121"/>
                  </a:lnTo>
                  <a:lnTo>
                    <a:pt x="37270" y="11388"/>
                  </a:lnTo>
                  <a:lnTo>
                    <a:pt x="36942" y="10654"/>
                  </a:lnTo>
                  <a:lnTo>
                    <a:pt x="36595" y="9959"/>
                  </a:lnTo>
                  <a:lnTo>
                    <a:pt x="36189" y="9265"/>
                  </a:lnTo>
                  <a:lnTo>
                    <a:pt x="35784" y="8608"/>
                  </a:lnTo>
                  <a:lnTo>
                    <a:pt x="35321" y="7952"/>
                  </a:lnTo>
                  <a:lnTo>
                    <a:pt x="34800" y="7257"/>
                  </a:lnTo>
                  <a:lnTo>
                    <a:pt x="34240" y="6601"/>
                  </a:lnTo>
                  <a:lnTo>
                    <a:pt x="33642" y="5945"/>
                  </a:lnTo>
                  <a:lnTo>
                    <a:pt x="33024" y="5327"/>
                  </a:lnTo>
                  <a:lnTo>
                    <a:pt x="32503" y="4864"/>
                  </a:lnTo>
                  <a:lnTo>
                    <a:pt x="31847" y="4304"/>
                  </a:lnTo>
                  <a:lnTo>
                    <a:pt x="31152" y="3783"/>
                  </a:lnTo>
                  <a:lnTo>
                    <a:pt x="30438" y="3301"/>
                  </a:lnTo>
                  <a:lnTo>
                    <a:pt x="29704" y="2837"/>
                  </a:lnTo>
                  <a:lnTo>
                    <a:pt x="28951" y="2393"/>
                  </a:lnTo>
                  <a:lnTo>
                    <a:pt x="28160" y="2007"/>
                  </a:lnTo>
                  <a:lnTo>
                    <a:pt x="27349" y="1641"/>
                  </a:lnTo>
                  <a:lnTo>
                    <a:pt x="26539" y="1293"/>
                  </a:lnTo>
                  <a:lnTo>
                    <a:pt x="25690" y="1004"/>
                  </a:lnTo>
                  <a:lnTo>
                    <a:pt x="24821" y="753"/>
                  </a:lnTo>
                  <a:lnTo>
                    <a:pt x="23952" y="521"/>
                  </a:lnTo>
                  <a:lnTo>
                    <a:pt x="23065" y="348"/>
                  </a:lnTo>
                  <a:lnTo>
                    <a:pt x="22157" y="193"/>
                  </a:lnTo>
                  <a:lnTo>
                    <a:pt x="21231" y="97"/>
                  </a:lnTo>
                  <a:lnTo>
                    <a:pt x="20285" y="19"/>
                  </a:lnTo>
                  <a:lnTo>
                    <a:pt x="19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fill="none" extrusionOk="0">
                  <a:moveTo>
                    <a:pt x="38679" y="18201"/>
                  </a:moveTo>
                  <a:lnTo>
                    <a:pt x="38679" y="44701"/>
                  </a:lnTo>
                  <a:lnTo>
                    <a:pt x="0" y="44701"/>
                  </a:lnTo>
                  <a:lnTo>
                    <a:pt x="0" y="18201"/>
                  </a:lnTo>
                  <a:lnTo>
                    <a:pt x="0" y="18201"/>
                  </a:lnTo>
                  <a:lnTo>
                    <a:pt x="0" y="17738"/>
                  </a:lnTo>
                  <a:lnTo>
                    <a:pt x="19" y="17274"/>
                  </a:lnTo>
                  <a:lnTo>
                    <a:pt x="58" y="16811"/>
                  </a:lnTo>
                  <a:lnTo>
                    <a:pt x="97" y="16348"/>
                  </a:lnTo>
                  <a:lnTo>
                    <a:pt x="154" y="15885"/>
                  </a:lnTo>
                  <a:lnTo>
                    <a:pt x="232" y="15441"/>
                  </a:lnTo>
                  <a:lnTo>
                    <a:pt x="309" y="14978"/>
                  </a:lnTo>
                  <a:lnTo>
                    <a:pt x="405" y="14534"/>
                  </a:lnTo>
                  <a:lnTo>
                    <a:pt x="502" y="14090"/>
                  </a:lnTo>
                  <a:lnTo>
                    <a:pt x="618" y="13665"/>
                  </a:lnTo>
                  <a:lnTo>
                    <a:pt x="733" y="13221"/>
                  </a:lnTo>
                  <a:lnTo>
                    <a:pt x="869" y="12797"/>
                  </a:lnTo>
                  <a:lnTo>
                    <a:pt x="1023" y="12372"/>
                  </a:lnTo>
                  <a:lnTo>
                    <a:pt x="1177" y="11947"/>
                  </a:lnTo>
                  <a:lnTo>
                    <a:pt x="1525" y="11117"/>
                  </a:lnTo>
                  <a:lnTo>
                    <a:pt x="1911" y="10307"/>
                  </a:lnTo>
                  <a:lnTo>
                    <a:pt x="2335" y="9535"/>
                  </a:lnTo>
                  <a:lnTo>
                    <a:pt x="2799" y="8763"/>
                  </a:lnTo>
                  <a:lnTo>
                    <a:pt x="3300" y="8029"/>
                  </a:lnTo>
                  <a:lnTo>
                    <a:pt x="3841" y="7315"/>
                  </a:lnTo>
                  <a:lnTo>
                    <a:pt x="4420" y="6620"/>
                  </a:lnTo>
                  <a:lnTo>
                    <a:pt x="5018" y="5964"/>
                  </a:lnTo>
                  <a:lnTo>
                    <a:pt x="5674" y="5327"/>
                  </a:lnTo>
                  <a:lnTo>
                    <a:pt x="6331" y="4729"/>
                  </a:lnTo>
                  <a:lnTo>
                    <a:pt x="7045" y="4150"/>
                  </a:lnTo>
                  <a:lnTo>
                    <a:pt x="7778" y="3629"/>
                  </a:lnTo>
                  <a:lnTo>
                    <a:pt x="8531" y="3108"/>
                  </a:lnTo>
                  <a:lnTo>
                    <a:pt x="9322" y="2644"/>
                  </a:lnTo>
                  <a:lnTo>
                    <a:pt x="10133" y="2200"/>
                  </a:lnTo>
                  <a:lnTo>
                    <a:pt x="10963" y="1795"/>
                  </a:lnTo>
                  <a:lnTo>
                    <a:pt x="11812" y="1428"/>
                  </a:lnTo>
                  <a:lnTo>
                    <a:pt x="12700" y="1100"/>
                  </a:lnTo>
                  <a:lnTo>
                    <a:pt x="13588" y="830"/>
                  </a:lnTo>
                  <a:lnTo>
                    <a:pt x="14514" y="579"/>
                  </a:lnTo>
                  <a:lnTo>
                    <a:pt x="15441" y="367"/>
                  </a:lnTo>
                  <a:lnTo>
                    <a:pt x="16406" y="212"/>
                  </a:lnTo>
                  <a:lnTo>
                    <a:pt x="16888" y="155"/>
                  </a:lnTo>
                  <a:lnTo>
                    <a:pt x="17371" y="97"/>
                  </a:lnTo>
                  <a:lnTo>
                    <a:pt x="17853" y="58"/>
                  </a:lnTo>
                  <a:lnTo>
                    <a:pt x="18355" y="19"/>
                  </a:lnTo>
                  <a:lnTo>
                    <a:pt x="18838" y="0"/>
                  </a:lnTo>
                  <a:lnTo>
                    <a:pt x="19340" y="0"/>
                  </a:lnTo>
                  <a:lnTo>
                    <a:pt x="19340" y="0"/>
                  </a:lnTo>
                  <a:lnTo>
                    <a:pt x="20285" y="19"/>
                  </a:lnTo>
                  <a:lnTo>
                    <a:pt x="21231" y="97"/>
                  </a:lnTo>
                  <a:lnTo>
                    <a:pt x="22157" y="193"/>
                  </a:lnTo>
                  <a:lnTo>
                    <a:pt x="23065" y="348"/>
                  </a:lnTo>
                  <a:lnTo>
                    <a:pt x="23952" y="521"/>
                  </a:lnTo>
                  <a:lnTo>
                    <a:pt x="24821" y="753"/>
                  </a:lnTo>
                  <a:lnTo>
                    <a:pt x="25690" y="1004"/>
                  </a:lnTo>
                  <a:lnTo>
                    <a:pt x="26539" y="1293"/>
                  </a:lnTo>
                  <a:lnTo>
                    <a:pt x="27349" y="1641"/>
                  </a:lnTo>
                  <a:lnTo>
                    <a:pt x="28160" y="2007"/>
                  </a:lnTo>
                  <a:lnTo>
                    <a:pt x="28951" y="2393"/>
                  </a:lnTo>
                  <a:lnTo>
                    <a:pt x="29704" y="2837"/>
                  </a:lnTo>
                  <a:lnTo>
                    <a:pt x="30438" y="3301"/>
                  </a:lnTo>
                  <a:lnTo>
                    <a:pt x="31152" y="3783"/>
                  </a:lnTo>
                  <a:lnTo>
                    <a:pt x="31847" y="4304"/>
                  </a:lnTo>
                  <a:lnTo>
                    <a:pt x="32503" y="4864"/>
                  </a:lnTo>
                  <a:lnTo>
                    <a:pt x="32503" y="4864"/>
                  </a:lnTo>
                  <a:lnTo>
                    <a:pt x="33024" y="5327"/>
                  </a:lnTo>
                  <a:lnTo>
                    <a:pt x="33024" y="5327"/>
                  </a:lnTo>
                  <a:lnTo>
                    <a:pt x="33642" y="5945"/>
                  </a:lnTo>
                  <a:lnTo>
                    <a:pt x="34240" y="6601"/>
                  </a:lnTo>
                  <a:lnTo>
                    <a:pt x="34800" y="7257"/>
                  </a:lnTo>
                  <a:lnTo>
                    <a:pt x="35321" y="7952"/>
                  </a:lnTo>
                  <a:lnTo>
                    <a:pt x="35321" y="7952"/>
                  </a:lnTo>
                  <a:lnTo>
                    <a:pt x="35784" y="8608"/>
                  </a:lnTo>
                  <a:lnTo>
                    <a:pt x="36189" y="9265"/>
                  </a:lnTo>
                  <a:lnTo>
                    <a:pt x="36595" y="9959"/>
                  </a:lnTo>
                  <a:lnTo>
                    <a:pt x="36942" y="10654"/>
                  </a:lnTo>
                  <a:lnTo>
                    <a:pt x="37270" y="11388"/>
                  </a:lnTo>
                  <a:lnTo>
                    <a:pt x="37579" y="12121"/>
                  </a:lnTo>
                  <a:lnTo>
                    <a:pt x="37830" y="12874"/>
                  </a:lnTo>
                  <a:lnTo>
                    <a:pt x="38061" y="13627"/>
                  </a:lnTo>
                  <a:lnTo>
                    <a:pt x="38061" y="13627"/>
                  </a:lnTo>
                  <a:lnTo>
                    <a:pt x="38216" y="14186"/>
                  </a:lnTo>
                  <a:lnTo>
                    <a:pt x="38332" y="14746"/>
                  </a:lnTo>
                  <a:lnTo>
                    <a:pt x="38332" y="14746"/>
                  </a:lnTo>
                  <a:lnTo>
                    <a:pt x="38467" y="15460"/>
                  </a:lnTo>
                  <a:lnTo>
                    <a:pt x="38563" y="16213"/>
                  </a:lnTo>
                  <a:lnTo>
                    <a:pt x="38563" y="16213"/>
                  </a:lnTo>
                  <a:lnTo>
                    <a:pt x="38621" y="16695"/>
                  </a:lnTo>
                  <a:lnTo>
                    <a:pt x="38660" y="17197"/>
                  </a:lnTo>
                  <a:lnTo>
                    <a:pt x="38679" y="17699"/>
                  </a:lnTo>
                  <a:lnTo>
                    <a:pt x="38679" y="18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37541" y="6698"/>
                  </a:moveTo>
                  <a:lnTo>
                    <a:pt x="37541" y="6698"/>
                  </a:lnTo>
                  <a:lnTo>
                    <a:pt x="37522" y="6872"/>
                  </a:lnTo>
                  <a:lnTo>
                    <a:pt x="37522" y="7045"/>
                  </a:lnTo>
                  <a:lnTo>
                    <a:pt x="37483" y="7219"/>
                  </a:lnTo>
                  <a:lnTo>
                    <a:pt x="37444" y="7373"/>
                  </a:lnTo>
                  <a:lnTo>
                    <a:pt x="37329" y="7721"/>
                  </a:lnTo>
                  <a:lnTo>
                    <a:pt x="37155" y="8049"/>
                  </a:lnTo>
                  <a:lnTo>
                    <a:pt x="36942" y="8377"/>
                  </a:lnTo>
                  <a:lnTo>
                    <a:pt x="36692" y="8686"/>
                  </a:lnTo>
                  <a:lnTo>
                    <a:pt x="36402" y="8995"/>
                  </a:lnTo>
                  <a:lnTo>
                    <a:pt x="36055" y="9304"/>
                  </a:lnTo>
                  <a:lnTo>
                    <a:pt x="35688" y="9593"/>
                  </a:lnTo>
                  <a:lnTo>
                    <a:pt x="35263" y="9883"/>
                  </a:lnTo>
                  <a:lnTo>
                    <a:pt x="34819" y="10172"/>
                  </a:lnTo>
                  <a:lnTo>
                    <a:pt x="34337" y="10442"/>
                  </a:lnTo>
                  <a:lnTo>
                    <a:pt x="33816" y="10712"/>
                  </a:lnTo>
                  <a:lnTo>
                    <a:pt x="33256" y="10963"/>
                  </a:lnTo>
                  <a:lnTo>
                    <a:pt x="32658" y="11195"/>
                  </a:lnTo>
                  <a:lnTo>
                    <a:pt x="32040" y="11427"/>
                  </a:lnTo>
                  <a:lnTo>
                    <a:pt x="31384" y="11658"/>
                  </a:lnTo>
                  <a:lnTo>
                    <a:pt x="30708" y="11871"/>
                  </a:lnTo>
                  <a:lnTo>
                    <a:pt x="29994" y="12064"/>
                  </a:lnTo>
                  <a:lnTo>
                    <a:pt x="29261" y="12257"/>
                  </a:lnTo>
                  <a:lnTo>
                    <a:pt x="28508" y="12430"/>
                  </a:lnTo>
                  <a:lnTo>
                    <a:pt x="27717" y="12585"/>
                  </a:lnTo>
                  <a:lnTo>
                    <a:pt x="26906" y="12739"/>
                  </a:lnTo>
                  <a:lnTo>
                    <a:pt x="26076" y="12874"/>
                  </a:lnTo>
                  <a:lnTo>
                    <a:pt x="25227" y="12990"/>
                  </a:lnTo>
                  <a:lnTo>
                    <a:pt x="24358" y="13087"/>
                  </a:lnTo>
                  <a:lnTo>
                    <a:pt x="23470" y="13183"/>
                  </a:lnTo>
                  <a:lnTo>
                    <a:pt x="22563" y="13260"/>
                  </a:lnTo>
                  <a:lnTo>
                    <a:pt x="21637" y="13318"/>
                  </a:lnTo>
                  <a:lnTo>
                    <a:pt x="20691" y="13357"/>
                  </a:lnTo>
                  <a:lnTo>
                    <a:pt x="1974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7815" y="13395"/>
                  </a:lnTo>
                  <a:lnTo>
                    <a:pt x="16850" y="13357"/>
                  </a:lnTo>
                  <a:lnTo>
                    <a:pt x="15924" y="13318"/>
                  </a:lnTo>
                  <a:lnTo>
                    <a:pt x="14997" y="13260"/>
                  </a:lnTo>
                  <a:lnTo>
                    <a:pt x="14090" y="13183"/>
                  </a:lnTo>
                  <a:lnTo>
                    <a:pt x="13183" y="13087"/>
                  </a:lnTo>
                  <a:lnTo>
                    <a:pt x="12315" y="12990"/>
                  </a:lnTo>
                  <a:lnTo>
                    <a:pt x="11465" y="12874"/>
                  </a:lnTo>
                  <a:lnTo>
                    <a:pt x="10635" y="12739"/>
                  </a:lnTo>
                  <a:lnTo>
                    <a:pt x="9825" y="12585"/>
                  </a:lnTo>
                  <a:lnTo>
                    <a:pt x="9033" y="12430"/>
                  </a:lnTo>
                  <a:lnTo>
                    <a:pt x="8281" y="12257"/>
                  </a:lnTo>
                  <a:lnTo>
                    <a:pt x="7547" y="12064"/>
                  </a:lnTo>
                  <a:lnTo>
                    <a:pt x="6833" y="11871"/>
                  </a:lnTo>
                  <a:lnTo>
                    <a:pt x="6158" y="11658"/>
                  </a:lnTo>
                  <a:lnTo>
                    <a:pt x="5501" y="11427"/>
                  </a:lnTo>
                  <a:lnTo>
                    <a:pt x="4884" y="11195"/>
                  </a:lnTo>
                  <a:lnTo>
                    <a:pt x="4285" y="10963"/>
                  </a:lnTo>
                  <a:lnTo>
                    <a:pt x="3745" y="10712"/>
                  </a:lnTo>
                  <a:lnTo>
                    <a:pt x="3205" y="10442"/>
                  </a:lnTo>
                  <a:lnTo>
                    <a:pt x="2722" y="10172"/>
                  </a:lnTo>
                  <a:lnTo>
                    <a:pt x="2278" y="9883"/>
                  </a:lnTo>
                  <a:lnTo>
                    <a:pt x="1853" y="9593"/>
                  </a:lnTo>
                  <a:lnTo>
                    <a:pt x="1487" y="9304"/>
                  </a:lnTo>
                  <a:lnTo>
                    <a:pt x="1139" y="8995"/>
                  </a:lnTo>
                  <a:lnTo>
                    <a:pt x="850" y="8686"/>
                  </a:lnTo>
                  <a:lnTo>
                    <a:pt x="599" y="8377"/>
                  </a:lnTo>
                  <a:lnTo>
                    <a:pt x="387" y="8049"/>
                  </a:lnTo>
                  <a:lnTo>
                    <a:pt x="232" y="7721"/>
                  </a:lnTo>
                  <a:lnTo>
                    <a:pt x="97" y="7373"/>
                  </a:lnTo>
                  <a:lnTo>
                    <a:pt x="58" y="7219"/>
                  </a:lnTo>
                  <a:lnTo>
                    <a:pt x="39" y="7045"/>
                  </a:lnTo>
                  <a:lnTo>
                    <a:pt x="20" y="6872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524"/>
                  </a:lnTo>
                  <a:lnTo>
                    <a:pt x="39" y="6350"/>
                  </a:lnTo>
                  <a:lnTo>
                    <a:pt x="58" y="6177"/>
                  </a:lnTo>
                  <a:lnTo>
                    <a:pt x="97" y="6003"/>
                  </a:lnTo>
                  <a:lnTo>
                    <a:pt x="232" y="5675"/>
                  </a:lnTo>
                  <a:lnTo>
                    <a:pt x="387" y="5347"/>
                  </a:lnTo>
                  <a:lnTo>
                    <a:pt x="599" y="5019"/>
                  </a:lnTo>
                  <a:lnTo>
                    <a:pt x="850" y="4710"/>
                  </a:lnTo>
                  <a:lnTo>
                    <a:pt x="1139" y="4382"/>
                  </a:lnTo>
                  <a:lnTo>
                    <a:pt x="1487" y="4092"/>
                  </a:lnTo>
                  <a:lnTo>
                    <a:pt x="1853" y="3783"/>
                  </a:lnTo>
                  <a:lnTo>
                    <a:pt x="2278" y="3494"/>
                  </a:lnTo>
                  <a:lnTo>
                    <a:pt x="2722" y="3224"/>
                  </a:lnTo>
                  <a:lnTo>
                    <a:pt x="3205" y="2954"/>
                  </a:lnTo>
                  <a:lnTo>
                    <a:pt x="3745" y="2683"/>
                  </a:lnTo>
                  <a:lnTo>
                    <a:pt x="4285" y="2432"/>
                  </a:lnTo>
                  <a:lnTo>
                    <a:pt x="4884" y="2181"/>
                  </a:lnTo>
                  <a:lnTo>
                    <a:pt x="5501" y="1950"/>
                  </a:lnTo>
                  <a:lnTo>
                    <a:pt x="6158" y="1738"/>
                  </a:lnTo>
                  <a:lnTo>
                    <a:pt x="6833" y="1525"/>
                  </a:lnTo>
                  <a:lnTo>
                    <a:pt x="7547" y="1332"/>
                  </a:lnTo>
                  <a:lnTo>
                    <a:pt x="8281" y="1139"/>
                  </a:lnTo>
                  <a:lnTo>
                    <a:pt x="9033" y="966"/>
                  </a:lnTo>
                  <a:lnTo>
                    <a:pt x="9825" y="811"/>
                  </a:lnTo>
                  <a:lnTo>
                    <a:pt x="10635" y="657"/>
                  </a:lnTo>
                  <a:lnTo>
                    <a:pt x="11465" y="522"/>
                  </a:lnTo>
                  <a:lnTo>
                    <a:pt x="12315" y="406"/>
                  </a:lnTo>
                  <a:lnTo>
                    <a:pt x="13183" y="290"/>
                  </a:lnTo>
                  <a:lnTo>
                    <a:pt x="14090" y="213"/>
                  </a:lnTo>
                  <a:lnTo>
                    <a:pt x="14997" y="136"/>
                  </a:lnTo>
                  <a:lnTo>
                    <a:pt x="15924" y="78"/>
                  </a:lnTo>
                  <a:lnTo>
                    <a:pt x="16850" y="20"/>
                  </a:lnTo>
                  <a:lnTo>
                    <a:pt x="17815" y="0"/>
                  </a:lnTo>
                  <a:lnTo>
                    <a:pt x="18780" y="0"/>
                  </a:lnTo>
                  <a:lnTo>
                    <a:pt x="18780" y="0"/>
                  </a:lnTo>
                  <a:lnTo>
                    <a:pt x="19745" y="0"/>
                  </a:lnTo>
                  <a:lnTo>
                    <a:pt x="20691" y="20"/>
                  </a:lnTo>
                  <a:lnTo>
                    <a:pt x="21637" y="78"/>
                  </a:lnTo>
                  <a:lnTo>
                    <a:pt x="22563" y="136"/>
                  </a:lnTo>
                  <a:lnTo>
                    <a:pt x="23470" y="213"/>
                  </a:lnTo>
                  <a:lnTo>
                    <a:pt x="24358" y="290"/>
                  </a:lnTo>
                  <a:lnTo>
                    <a:pt x="25227" y="406"/>
                  </a:lnTo>
                  <a:lnTo>
                    <a:pt x="26076" y="522"/>
                  </a:lnTo>
                  <a:lnTo>
                    <a:pt x="26906" y="657"/>
                  </a:lnTo>
                  <a:lnTo>
                    <a:pt x="27717" y="811"/>
                  </a:lnTo>
                  <a:lnTo>
                    <a:pt x="28508" y="966"/>
                  </a:lnTo>
                  <a:lnTo>
                    <a:pt x="29261" y="1139"/>
                  </a:lnTo>
                  <a:lnTo>
                    <a:pt x="29994" y="1332"/>
                  </a:lnTo>
                  <a:lnTo>
                    <a:pt x="30708" y="1525"/>
                  </a:lnTo>
                  <a:lnTo>
                    <a:pt x="31384" y="1738"/>
                  </a:lnTo>
                  <a:lnTo>
                    <a:pt x="32040" y="1950"/>
                  </a:lnTo>
                  <a:lnTo>
                    <a:pt x="32658" y="2181"/>
                  </a:lnTo>
                  <a:lnTo>
                    <a:pt x="33256" y="2432"/>
                  </a:lnTo>
                  <a:lnTo>
                    <a:pt x="33816" y="2683"/>
                  </a:lnTo>
                  <a:lnTo>
                    <a:pt x="34337" y="2954"/>
                  </a:lnTo>
                  <a:lnTo>
                    <a:pt x="34819" y="3224"/>
                  </a:lnTo>
                  <a:lnTo>
                    <a:pt x="35263" y="3494"/>
                  </a:lnTo>
                  <a:lnTo>
                    <a:pt x="35688" y="3783"/>
                  </a:lnTo>
                  <a:lnTo>
                    <a:pt x="36055" y="4092"/>
                  </a:lnTo>
                  <a:lnTo>
                    <a:pt x="36402" y="4382"/>
                  </a:lnTo>
                  <a:lnTo>
                    <a:pt x="36692" y="4710"/>
                  </a:lnTo>
                  <a:lnTo>
                    <a:pt x="36942" y="5019"/>
                  </a:lnTo>
                  <a:lnTo>
                    <a:pt x="37155" y="5347"/>
                  </a:lnTo>
                  <a:lnTo>
                    <a:pt x="37329" y="5675"/>
                  </a:lnTo>
                  <a:lnTo>
                    <a:pt x="37444" y="6003"/>
                  </a:lnTo>
                  <a:lnTo>
                    <a:pt x="37483" y="6177"/>
                  </a:lnTo>
                  <a:lnTo>
                    <a:pt x="37522" y="6350"/>
                  </a:lnTo>
                  <a:lnTo>
                    <a:pt x="37522" y="6524"/>
                  </a:lnTo>
                  <a:lnTo>
                    <a:pt x="37541" y="6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8780" y="1853"/>
                  </a:moveTo>
                  <a:lnTo>
                    <a:pt x="17680" y="1873"/>
                  </a:lnTo>
                  <a:lnTo>
                    <a:pt x="16619" y="1931"/>
                  </a:lnTo>
                  <a:lnTo>
                    <a:pt x="15596" y="2027"/>
                  </a:lnTo>
                  <a:lnTo>
                    <a:pt x="14611" y="2143"/>
                  </a:lnTo>
                  <a:lnTo>
                    <a:pt x="13666" y="2297"/>
                  </a:lnTo>
                  <a:lnTo>
                    <a:pt x="12778" y="2490"/>
                  </a:lnTo>
                  <a:lnTo>
                    <a:pt x="11948" y="2722"/>
                  </a:lnTo>
                  <a:lnTo>
                    <a:pt x="11195" y="2954"/>
                  </a:lnTo>
                  <a:lnTo>
                    <a:pt x="10848" y="3089"/>
                  </a:lnTo>
                  <a:lnTo>
                    <a:pt x="10500" y="3224"/>
                  </a:lnTo>
                  <a:lnTo>
                    <a:pt x="10191" y="3378"/>
                  </a:lnTo>
                  <a:lnTo>
                    <a:pt x="9883" y="3513"/>
                  </a:lnTo>
                  <a:lnTo>
                    <a:pt x="9612" y="3668"/>
                  </a:lnTo>
                  <a:lnTo>
                    <a:pt x="9342" y="3822"/>
                  </a:lnTo>
                  <a:lnTo>
                    <a:pt x="9111" y="3996"/>
                  </a:lnTo>
                  <a:lnTo>
                    <a:pt x="8898" y="4169"/>
                  </a:lnTo>
                  <a:lnTo>
                    <a:pt x="8705" y="4324"/>
                  </a:lnTo>
                  <a:lnTo>
                    <a:pt x="8532" y="4517"/>
                  </a:lnTo>
                  <a:lnTo>
                    <a:pt x="8396" y="4691"/>
                  </a:lnTo>
                  <a:lnTo>
                    <a:pt x="8261" y="4864"/>
                  </a:lnTo>
                  <a:lnTo>
                    <a:pt x="8184" y="5057"/>
                  </a:lnTo>
                  <a:lnTo>
                    <a:pt x="8107" y="5250"/>
                  </a:lnTo>
                  <a:lnTo>
                    <a:pt x="8068" y="5443"/>
                  </a:lnTo>
                  <a:lnTo>
                    <a:pt x="8049" y="5636"/>
                  </a:lnTo>
                  <a:lnTo>
                    <a:pt x="8068" y="5829"/>
                  </a:lnTo>
                  <a:lnTo>
                    <a:pt x="8107" y="6022"/>
                  </a:lnTo>
                  <a:lnTo>
                    <a:pt x="8184" y="6215"/>
                  </a:lnTo>
                  <a:lnTo>
                    <a:pt x="8261" y="6389"/>
                  </a:lnTo>
                  <a:lnTo>
                    <a:pt x="8396" y="6582"/>
                  </a:lnTo>
                  <a:lnTo>
                    <a:pt x="8532" y="6756"/>
                  </a:lnTo>
                  <a:lnTo>
                    <a:pt x="8705" y="6930"/>
                  </a:lnTo>
                  <a:lnTo>
                    <a:pt x="8898" y="7103"/>
                  </a:lnTo>
                  <a:lnTo>
                    <a:pt x="9111" y="7277"/>
                  </a:lnTo>
                  <a:lnTo>
                    <a:pt x="9342" y="7431"/>
                  </a:lnTo>
                  <a:lnTo>
                    <a:pt x="9612" y="7586"/>
                  </a:lnTo>
                  <a:lnTo>
                    <a:pt x="9883" y="7740"/>
                  </a:lnTo>
                  <a:lnTo>
                    <a:pt x="10191" y="7895"/>
                  </a:lnTo>
                  <a:lnTo>
                    <a:pt x="10500" y="8030"/>
                  </a:lnTo>
                  <a:lnTo>
                    <a:pt x="10848" y="8184"/>
                  </a:lnTo>
                  <a:lnTo>
                    <a:pt x="11195" y="8300"/>
                  </a:lnTo>
                  <a:lnTo>
                    <a:pt x="11948" y="8551"/>
                  </a:lnTo>
                  <a:lnTo>
                    <a:pt x="12778" y="8763"/>
                  </a:lnTo>
                  <a:lnTo>
                    <a:pt x="13666" y="8956"/>
                  </a:lnTo>
                  <a:lnTo>
                    <a:pt x="14611" y="9111"/>
                  </a:lnTo>
                  <a:lnTo>
                    <a:pt x="15596" y="9246"/>
                  </a:lnTo>
                  <a:lnTo>
                    <a:pt x="16619" y="9342"/>
                  </a:lnTo>
                  <a:lnTo>
                    <a:pt x="17680" y="9400"/>
                  </a:lnTo>
                  <a:lnTo>
                    <a:pt x="18780" y="9419"/>
                  </a:lnTo>
                  <a:lnTo>
                    <a:pt x="19861" y="9400"/>
                  </a:lnTo>
                  <a:lnTo>
                    <a:pt x="20923" y="9342"/>
                  </a:lnTo>
                  <a:lnTo>
                    <a:pt x="21965" y="9246"/>
                  </a:lnTo>
                  <a:lnTo>
                    <a:pt x="22949" y="9111"/>
                  </a:lnTo>
                  <a:lnTo>
                    <a:pt x="23876" y="8956"/>
                  </a:lnTo>
                  <a:lnTo>
                    <a:pt x="24764" y="8763"/>
                  </a:lnTo>
                  <a:lnTo>
                    <a:pt x="25594" y="8551"/>
                  </a:lnTo>
                  <a:lnTo>
                    <a:pt x="26346" y="8300"/>
                  </a:lnTo>
                  <a:lnTo>
                    <a:pt x="26713" y="8184"/>
                  </a:lnTo>
                  <a:lnTo>
                    <a:pt x="27041" y="8030"/>
                  </a:lnTo>
                  <a:lnTo>
                    <a:pt x="27369" y="7895"/>
                  </a:lnTo>
                  <a:lnTo>
                    <a:pt x="27659" y="7740"/>
                  </a:lnTo>
                  <a:lnTo>
                    <a:pt x="27929" y="7586"/>
                  </a:lnTo>
                  <a:lnTo>
                    <a:pt x="28199" y="7431"/>
                  </a:lnTo>
                  <a:lnTo>
                    <a:pt x="28431" y="7277"/>
                  </a:lnTo>
                  <a:lnTo>
                    <a:pt x="28643" y="7103"/>
                  </a:lnTo>
                  <a:lnTo>
                    <a:pt x="28836" y="6930"/>
                  </a:lnTo>
                  <a:lnTo>
                    <a:pt x="29010" y="6756"/>
                  </a:lnTo>
                  <a:lnTo>
                    <a:pt x="29145" y="6582"/>
                  </a:lnTo>
                  <a:lnTo>
                    <a:pt x="29280" y="6389"/>
                  </a:lnTo>
                  <a:lnTo>
                    <a:pt x="29377" y="6215"/>
                  </a:lnTo>
                  <a:lnTo>
                    <a:pt x="29434" y="6022"/>
                  </a:lnTo>
                  <a:lnTo>
                    <a:pt x="29473" y="5829"/>
                  </a:lnTo>
                  <a:lnTo>
                    <a:pt x="29492" y="5636"/>
                  </a:lnTo>
                  <a:lnTo>
                    <a:pt x="29473" y="5443"/>
                  </a:lnTo>
                  <a:lnTo>
                    <a:pt x="29434" y="5250"/>
                  </a:lnTo>
                  <a:lnTo>
                    <a:pt x="29377" y="5057"/>
                  </a:lnTo>
                  <a:lnTo>
                    <a:pt x="29280" y="4864"/>
                  </a:lnTo>
                  <a:lnTo>
                    <a:pt x="29145" y="4691"/>
                  </a:lnTo>
                  <a:lnTo>
                    <a:pt x="29010" y="4517"/>
                  </a:lnTo>
                  <a:lnTo>
                    <a:pt x="28836" y="4324"/>
                  </a:lnTo>
                  <a:lnTo>
                    <a:pt x="28643" y="4169"/>
                  </a:lnTo>
                  <a:lnTo>
                    <a:pt x="28431" y="3996"/>
                  </a:lnTo>
                  <a:lnTo>
                    <a:pt x="28199" y="3822"/>
                  </a:lnTo>
                  <a:lnTo>
                    <a:pt x="27929" y="3668"/>
                  </a:lnTo>
                  <a:lnTo>
                    <a:pt x="27659" y="3513"/>
                  </a:lnTo>
                  <a:lnTo>
                    <a:pt x="27369" y="3378"/>
                  </a:lnTo>
                  <a:lnTo>
                    <a:pt x="27041" y="3224"/>
                  </a:lnTo>
                  <a:lnTo>
                    <a:pt x="26713" y="3089"/>
                  </a:lnTo>
                  <a:lnTo>
                    <a:pt x="26346" y="2954"/>
                  </a:lnTo>
                  <a:lnTo>
                    <a:pt x="25594" y="2722"/>
                  </a:lnTo>
                  <a:lnTo>
                    <a:pt x="24764" y="2490"/>
                  </a:lnTo>
                  <a:lnTo>
                    <a:pt x="23876" y="2297"/>
                  </a:lnTo>
                  <a:lnTo>
                    <a:pt x="22949" y="2143"/>
                  </a:lnTo>
                  <a:lnTo>
                    <a:pt x="21965" y="2027"/>
                  </a:lnTo>
                  <a:lnTo>
                    <a:pt x="20923" y="1931"/>
                  </a:lnTo>
                  <a:lnTo>
                    <a:pt x="19861" y="1873"/>
                  </a:lnTo>
                  <a:lnTo>
                    <a:pt x="18780" y="1853"/>
                  </a:lnTo>
                  <a:close/>
                  <a:moveTo>
                    <a:pt x="18780" y="1718"/>
                  </a:moveTo>
                  <a:lnTo>
                    <a:pt x="19880" y="1738"/>
                  </a:lnTo>
                  <a:lnTo>
                    <a:pt x="20961" y="1795"/>
                  </a:lnTo>
                  <a:lnTo>
                    <a:pt x="22004" y="1892"/>
                  </a:lnTo>
                  <a:lnTo>
                    <a:pt x="22988" y="2027"/>
                  </a:lnTo>
                  <a:lnTo>
                    <a:pt x="23953" y="2181"/>
                  </a:lnTo>
                  <a:lnTo>
                    <a:pt x="24841" y="2374"/>
                  </a:lnTo>
                  <a:lnTo>
                    <a:pt x="25671" y="2606"/>
                  </a:lnTo>
                  <a:lnTo>
                    <a:pt x="26443" y="2857"/>
                  </a:lnTo>
                  <a:lnTo>
                    <a:pt x="26810" y="2992"/>
                  </a:lnTo>
                  <a:lnTo>
                    <a:pt x="27157" y="3147"/>
                  </a:lnTo>
                  <a:lnTo>
                    <a:pt x="27466" y="3282"/>
                  </a:lnTo>
                  <a:lnTo>
                    <a:pt x="27775" y="3436"/>
                  </a:lnTo>
                  <a:lnTo>
                    <a:pt x="28064" y="3610"/>
                  </a:lnTo>
                  <a:lnTo>
                    <a:pt x="28315" y="3764"/>
                  </a:lnTo>
                  <a:lnTo>
                    <a:pt x="28566" y="3938"/>
                  </a:lnTo>
                  <a:lnTo>
                    <a:pt x="28778" y="4112"/>
                  </a:lnTo>
                  <a:lnTo>
                    <a:pt x="28971" y="4285"/>
                  </a:lnTo>
                  <a:lnTo>
                    <a:pt x="29145" y="4459"/>
                  </a:lnTo>
                  <a:lnTo>
                    <a:pt x="29280" y="4652"/>
                  </a:lnTo>
                  <a:lnTo>
                    <a:pt x="29415" y="4845"/>
                  </a:lnTo>
                  <a:lnTo>
                    <a:pt x="29512" y="5038"/>
                  </a:lnTo>
                  <a:lnTo>
                    <a:pt x="29570" y="5231"/>
                  </a:lnTo>
                  <a:lnTo>
                    <a:pt x="29608" y="5424"/>
                  </a:lnTo>
                  <a:lnTo>
                    <a:pt x="29627" y="5636"/>
                  </a:lnTo>
                  <a:lnTo>
                    <a:pt x="29608" y="5829"/>
                  </a:lnTo>
                  <a:lnTo>
                    <a:pt x="29570" y="6042"/>
                  </a:lnTo>
                  <a:lnTo>
                    <a:pt x="29512" y="6235"/>
                  </a:lnTo>
                  <a:lnTo>
                    <a:pt x="29415" y="6428"/>
                  </a:lnTo>
                  <a:lnTo>
                    <a:pt x="29280" y="6621"/>
                  </a:lnTo>
                  <a:lnTo>
                    <a:pt x="29145" y="6794"/>
                  </a:lnTo>
                  <a:lnTo>
                    <a:pt x="28971" y="6987"/>
                  </a:lnTo>
                  <a:lnTo>
                    <a:pt x="28778" y="7161"/>
                  </a:lnTo>
                  <a:lnTo>
                    <a:pt x="28566" y="7335"/>
                  </a:lnTo>
                  <a:lnTo>
                    <a:pt x="28315" y="7509"/>
                  </a:lnTo>
                  <a:lnTo>
                    <a:pt x="28064" y="7663"/>
                  </a:lnTo>
                  <a:lnTo>
                    <a:pt x="27775" y="7817"/>
                  </a:lnTo>
                  <a:lnTo>
                    <a:pt x="27466" y="7972"/>
                  </a:lnTo>
                  <a:lnTo>
                    <a:pt x="27157" y="8126"/>
                  </a:lnTo>
                  <a:lnTo>
                    <a:pt x="26810" y="8261"/>
                  </a:lnTo>
                  <a:lnTo>
                    <a:pt x="26443" y="8396"/>
                  </a:lnTo>
                  <a:lnTo>
                    <a:pt x="25671" y="8667"/>
                  </a:lnTo>
                  <a:lnTo>
                    <a:pt x="24841" y="8879"/>
                  </a:lnTo>
                  <a:lnTo>
                    <a:pt x="23953" y="9091"/>
                  </a:lnTo>
                  <a:lnTo>
                    <a:pt x="22988" y="9246"/>
                  </a:lnTo>
                  <a:lnTo>
                    <a:pt x="22004" y="9381"/>
                  </a:lnTo>
                  <a:lnTo>
                    <a:pt x="20961" y="9477"/>
                  </a:lnTo>
                  <a:lnTo>
                    <a:pt x="19880" y="9535"/>
                  </a:lnTo>
                  <a:lnTo>
                    <a:pt x="18780" y="9554"/>
                  </a:lnTo>
                  <a:lnTo>
                    <a:pt x="17661" y="9535"/>
                  </a:lnTo>
                  <a:lnTo>
                    <a:pt x="16580" y="9477"/>
                  </a:lnTo>
                  <a:lnTo>
                    <a:pt x="15538" y="9381"/>
                  </a:lnTo>
                  <a:lnTo>
                    <a:pt x="14553" y="9246"/>
                  </a:lnTo>
                  <a:lnTo>
                    <a:pt x="13608" y="9091"/>
                  </a:lnTo>
                  <a:lnTo>
                    <a:pt x="12701" y="8879"/>
                  </a:lnTo>
                  <a:lnTo>
                    <a:pt x="11871" y="8667"/>
                  </a:lnTo>
                  <a:lnTo>
                    <a:pt x="11099" y="8396"/>
                  </a:lnTo>
                  <a:lnTo>
                    <a:pt x="10732" y="8261"/>
                  </a:lnTo>
                  <a:lnTo>
                    <a:pt x="10404" y="8126"/>
                  </a:lnTo>
                  <a:lnTo>
                    <a:pt x="10076" y="7972"/>
                  </a:lnTo>
                  <a:lnTo>
                    <a:pt x="9767" y="7817"/>
                  </a:lnTo>
                  <a:lnTo>
                    <a:pt x="9497" y="7663"/>
                  </a:lnTo>
                  <a:lnTo>
                    <a:pt x="9226" y="7509"/>
                  </a:lnTo>
                  <a:lnTo>
                    <a:pt x="8995" y="7335"/>
                  </a:lnTo>
                  <a:lnTo>
                    <a:pt x="8763" y="7161"/>
                  </a:lnTo>
                  <a:lnTo>
                    <a:pt x="8570" y="6987"/>
                  </a:lnTo>
                  <a:lnTo>
                    <a:pt x="8396" y="6794"/>
                  </a:lnTo>
                  <a:lnTo>
                    <a:pt x="8261" y="6621"/>
                  </a:lnTo>
                  <a:lnTo>
                    <a:pt x="8126" y="6428"/>
                  </a:lnTo>
                  <a:lnTo>
                    <a:pt x="8030" y="6235"/>
                  </a:lnTo>
                  <a:lnTo>
                    <a:pt x="7972" y="6042"/>
                  </a:lnTo>
                  <a:lnTo>
                    <a:pt x="7933" y="5829"/>
                  </a:lnTo>
                  <a:lnTo>
                    <a:pt x="7914" y="5636"/>
                  </a:lnTo>
                  <a:lnTo>
                    <a:pt x="7933" y="5424"/>
                  </a:lnTo>
                  <a:lnTo>
                    <a:pt x="7972" y="5231"/>
                  </a:lnTo>
                  <a:lnTo>
                    <a:pt x="8030" y="5038"/>
                  </a:lnTo>
                  <a:lnTo>
                    <a:pt x="8126" y="4845"/>
                  </a:lnTo>
                  <a:lnTo>
                    <a:pt x="8261" y="4652"/>
                  </a:lnTo>
                  <a:lnTo>
                    <a:pt x="8396" y="4459"/>
                  </a:lnTo>
                  <a:lnTo>
                    <a:pt x="8570" y="4285"/>
                  </a:lnTo>
                  <a:lnTo>
                    <a:pt x="8763" y="4112"/>
                  </a:lnTo>
                  <a:lnTo>
                    <a:pt x="8995" y="3938"/>
                  </a:lnTo>
                  <a:lnTo>
                    <a:pt x="9226" y="3764"/>
                  </a:lnTo>
                  <a:lnTo>
                    <a:pt x="9497" y="3610"/>
                  </a:lnTo>
                  <a:lnTo>
                    <a:pt x="9767" y="3436"/>
                  </a:lnTo>
                  <a:lnTo>
                    <a:pt x="10076" y="3282"/>
                  </a:lnTo>
                  <a:lnTo>
                    <a:pt x="10404" y="3147"/>
                  </a:lnTo>
                  <a:lnTo>
                    <a:pt x="10732" y="2992"/>
                  </a:lnTo>
                  <a:lnTo>
                    <a:pt x="11099" y="2857"/>
                  </a:lnTo>
                  <a:lnTo>
                    <a:pt x="11871" y="2606"/>
                  </a:lnTo>
                  <a:lnTo>
                    <a:pt x="12701" y="2374"/>
                  </a:lnTo>
                  <a:lnTo>
                    <a:pt x="13608" y="2181"/>
                  </a:lnTo>
                  <a:lnTo>
                    <a:pt x="14553" y="2027"/>
                  </a:lnTo>
                  <a:lnTo>
                    <a:pt x="15538" y="1892"/>
                  </a:lnTo>
                  <a:lnTo>
                    <a:pt x="16580" y="1795"/>
                  </a:lnTo>
                  <a:lnTo>
                    <a:pt x="17661" y="1738"/>
                  </a:lnTo>
                  <a:lnTo>
                    <a:pt x="18780" y="1718"/>
                  </a:lnTo>
                  <a:close/>
                  <a:moveTo>
                    <a:pt x="17892" y="715"/>
                  </a:moveTo>
                  <a:lnTo>
                    <a:pt x="17043" y="753"/>
                  </a:lnTo>
                  <a:lnTo>
                    <a:pt x="16194" y="792"/>
                  </a:lnTo>
                  <a:lnTo>
                    <a:pt x="15364" y="830"/>
                  </a:lnTo>
                  <a:lnTo>
                    <a:pt x="14553" y="908"/>
                  </a:lnTo>
                  <a:lnTo>
                    <a:pt x="13743" y="985"/>
                  </a:lnTo>
                  <a:lnTo>
                    <a:pt x="12951" y="1081"/>
                  </a:lnTo>
                  <a:lnTo>
                    <a:pt x="12179" y="1178"/>
                  </a:lnTo>
                  <a:lnTo>
                    <a:pt x="11446" y="1313"/>
                  </a:lnTo>
                  <a:lnTo>
                    <a:pt x="10713" y="1448"/>
                  </a:lnTo>
                  <a:lnTo>
                    <a:pt x="9998" y="1583"/>
                  </a:lnTo>
                  <a:lnTo>
                    <a:pt x="9304" y="1738"/>
                  </a:lnTo>
                  <a:lnTo>
                    <a:pt x="8647" y="1911"/>
                  </a:lnTo>
                  <a:lnTo>
                    <a:pt x="8010" y="2085"/>
                  </a:lnTo>
                  <a:lnTo>
                    <a:pt x="7393" y="2278"/>
                  </a:lnTo>
                  <a:lnTo>
                    <a:pt x="6794" y="2471"/>
                  </a:lnTo>
                  <a:lnTo>
                    <a:pt x="6235" y="2683"/>
                  </a:lnTo>
                  <a:lnTo>
                    <a:pt x="5714" y="2896"/>
                  </a:lnTo>
                  <a:lnTo>
                    <a:pt x="5212" y="3127"/>
                  </a:lnTo>
                  <a:lnTo>
                    <a:pt x="4729" y="3359"/>
                  </a:lnTo>
                  <a:lnTo>
                    <a:pt x="4285" y="3590"/>
                  </a:lnTo>
                  <a:lnTo>
                    <a:pt x="3880" y="3841"/>
                  </a:lnTo>
                  <a:lnTo>
                    <a:pt x="3513" y="4112"/>
                  </a:lnTo>
                  <a:lnTo>
                    <a:pt x="3166" y="4362"/>
                  </a:lnTo>
                  <a:lnTo>
                    <a:pt x="2876" y="4633"/>
                  </a:lnTo>
                  <a:lnTo>
                    <a:pt x="2606" y="4922"/>
                  </a:lnTo>
                  <a:lnTo>
                    <a:pt x="2375" y="5212"/>
                  </a:lnTo>
                  <a:lnTo>
                    <a:pt x="2182" y="5482"/>
                  </a:lnTo>
                  <a:lnTo>
                    <a:pt x="2027" y="5791"/>
                  </a:lnTo>
                  <a:lnTo>
                    <a:pt x="1931" y="6080"/>
                  </a:lnTo>
                  <a:lnTo>
                    <a:pt x="1853" y="6389"/>
                  </a:lnTo>
                  <a:lnTo>
                    <a:pt x="1834" y="6698"/>
                  </a:lnTo>
                  <a:lnTo>
                    <a:pt x="1853" y="7007"/>
                  </a:lnTo>
                  <a:lnTo>
                    <a:pt x="1931" y="7296"/>
                  </a:lnTo>
                  <a:lnTo>
                    <a:pt x="2027" y="7605"/>
                  </a:lnTo>
                  <a:lnTo>
                    <a:pt x="2182" y="7895"/>
                  </a:lnTo>
                  <a:lnTo>
                    <a:pt x="2375" y="8184"/>
                  </a:lnTo>
                  <a:lnTo>
                    <a:pt x="2606" y="8474"/>
                  </a:lnTo>
                  <a:lnTo>
                    <a:pt x="2876" y="8744"/>
                  </a:lnTo>
                  <a:lnTo>
                    <a:pt x="3166" y="9014"/>
                  </a:lnTo>
                  <a:lnTo>
                    <a:pt x="3513" y="9284"/>
                  </a:lnTo>
                  <a:lnTo>
                    <a:pt x="3880" y="9535"/>
                  </a:lnTo>
                  <a:lnTo>
                    <a:pt x="4285" y="9786"/>
                  </a:lnTo>
                  <a:lnTo>
                    <a:pt x="4729" y="10037"/>
                  </a:lnTo>
                  <a:lnTo>
                    <a:pt x="5212" y="10269"/>
                  </a:lnTo>
                  <a:lnTo>
                    <a:pt x="5714" y="10500"/>
                  </a:lnTo>
                  <a:lnTo>
                    <a:pt x="6235" y="10712"/>
                  </a:lnTo>
                  <a:lnTo>
                    <a:pt x="6794" y="10925"/>
                  </a:lnTo>
                  <a:lnTo>
                    <a:pt x="7393" y="11118"/>
                  </a:lnTo>
                  <a:lnTo>
                    <a:pt x="8010" y="11311"/>
                  </a:lnTo>
                  <a:lnTo>
                    <a:pt x="8647" y="11485"/>
                  </a:lnTo>
                  <a:lnTo>
                    <a:pt x="9304" y="11658"/>
                  </a:lnTo>
                  <a:lnTo>
                    <a:pt x="9998" y="11813"/>
                  </a:lnTo>
                  <a:lnTo>
                    <a:pt x="10713" y="11948"/>
                  </a:lnTo>
                  <a:lnTo>
                    <a:pt x="11446" y="12083"/>
                  </a:lnTo>
                  <a:lnTo>
                    <a:pt x="12179" y="12199"/>
                  </a:lnTo>
                  <a:lnTo>
                    <a:pt x="12951" y="12314"/>
                  </a:lnTo>
                  <a:lnTo>
                    <a:pt x="13743" y="12411"/>
                  </a:lnTo>
                  <a:lnTo>
                    <a:pt x="14553" y="12488"/>
                  </a:lnTo>
                  <a:lnTo>
                    <a:pt x="15364" y="12546"/>
                  </a:lnTo>
                  <a:lnTo>
                    <a:pt x="16194" y="12604"/>
                  </a:lnTo>
                  <a:lnTo>
                    <a:pt x="17043" y="12643"/>
                  </a:lnTo>
                  <a:lnTo>
                    <a:pt x="17892" y="12662"/>
                  </a:lnTo>
                  <a:lnTo>
                    <a:pt x="18780" y="12681"/>
                  </a:lnTo>
                  <a:lnTo>
                    <a:pt x="19649" y="12662"/>
                  </a:lnTo>
                  <a:lnTo>
                    <a:pt x="20498" y="12643"/>
                  </a:lnTo>
                  <a:lnTo>
                    <a:pt x="21347" y="12604"/>
                  </a:lnTo>
                  <a:lnTo>
                    <a:pt x="22177" y="12546"/>
                  </a:lnTo>
                  <a:lnTo>
                    <a:pt x="23007" y="12488"/>
                  </a:lnTo>
                  <a:lnTo>
                    <a:pt x="23799" y="12411"/>
                  </a:lnTo>
                  <a:lnTo>
                    <a:pt x="24590" y="12314"/>
                  </a:lnTo>
                  <a:lnTo>
                    <a:pt x="25362" y="12199"/>
                  </a:lnTo>
                  <a:lnTo>
                    <a:pt x="26115" y="12083"/>
                  </a:lnTo>
                  <a:lnTo>
                    <a:pt x="26829" y="11948"/>
                  </a:lnTo>
                  <a:lnTo>
                    <a:pt x="27543" y="11813"/>
                  </a:lnTo>
                  <a:lnTo>
                    <a:pt x="28238" y="11658"/>
                  </a:lnTo>
                  <a:lnTo>
                    <a:pt x="28894" y="11485"/>
                  </a:lnTo>
                  <a:lnTo>
                    <a:pt x="29531" y="11311"/>
                  </a:lnTo>
                  <a:lnTo>
                    <a:pt x="30149" y="11118"/>
                  </a:lnTo>
                  <a:lnTo>
                    <a:pt x="30747" y="10925"/>
                  </a:lnTo>
                  <a:lnTo>
                    <a:pt x="31307" y="10712"/>
                  </a:lnTo>
                  <a:lnTo>
                    <a:pt x="31828" y="10500"/>
                  </a:lnTo>
                  <a:lnTo>
                    <a:pt x="32330" y="10269"/>
                  </a:lnTo>
                  <a:lnTo>
                    <a:pt x="32812" y="10037"/>
                  </a:lnTo>
                  <a:lnTo>
                    <a:pt x="33256" y="9786"/>
                  </a:lnTo>
                  <a:lnTo>
                    <a:pt x="33661" y="9535"/>
                  </a:lnTo>
                  <a:lnTo>
                    <a:pt x="34028" y="9284"/>
                  </a:lnTo>
                  <a:lnTo>
                    <a:pt x="34375" y="9014"/>
                  </a:lnTo>
                  <a:lnTo>
                    <a:pt x="34684" y="8744"/>
                  </a:lnTo>
                  <a:lnTo>
                    <a:pt x="34935" y="8474"/>
                  </a:lnTo>
                  <a:lnTo>
                    <a:pt x="35167" y="8184"/>
                  </a:lnTo>
                  <a:lnTo>
                    <a:pt x="35360" y="7895"/>
                  </a:lnTo>
                  <a:lnTo>
                    <a:pt x="35514" y="7605"/>
                  </a:lnTo>
                  <a:lnTo>
                    <a:pt x="35611" y="7296"/>
                  </a:lnTo>
                  <a:lnTo>
                    <a:pt x="35688" y="7007"/>
                  </a:lnTo>
                  <a:lnTo>
                    <a:pt x="35707" y="6698"/>
                  </a:lnTo>
                  <a:lnTo>
                    <a:pt x="35688" y="6389"/>
                  </a:lnTo>
                  <a:lnTo>
                    <a:pt x="35611" y="6080"/>
                  </a:lnTo>
                  <a:lnTo>
                    <a:pt x="35514" y="5791"/>
                  </a:lnTo>
                  <a:lnTo>
                    <a:pt x="35360" y="5482"/>
                  </a:lnTo>
                  <a:lnTo>
                    <a:pt x="35167" y="5212"/>
                  </a:lnTo>
                  <a:lnTo>
                    <a:pt x="34935" y="4922"/>
                  </a:lnTo>
                  <a:lnTo>
                    <a:pt x="34684" y="4633"/>
                  </a:lnTo>
                  <a:lnTo>
                    <a:pt x="34375" y="4362"/>
                  </a:lnTo>
                  <a:lnTo>
                    <a:pt x="34028" y="4112"/>
                  </a:lnTo>
                  <a:lnTo>
                    <a:pt x="33661" y="3841"/>
                  </a:lnTo>
                  <a:lnTo>
                    <a:pt x="33256" y="3590"/>
                  </a:lnTo>
                  <a:lnTo>
                    <a:pt x="32812" y="3359"/>
                  </a:lnTo>
                  <a:lnTo>
                    <a:pt x="32330" y="3127"/>
                  </a:lnTo>
                  <a:lnTo>
                    <a:pt x="31828" y="2896"/>
                  </a:lnTo>
                  <a:lnTo>
                    <a:pt x="31307" y="2683"/>
                  </a:lnTo>
                  <a:lnTo>
                    <a:pt x="30747" y="2471"/>
                  </a:lnTo>
                  <a:lnTo>
                    <a:pt x="30149" y="2278"/>
                  </a:lnTo>
                  <a:lnTo>
                    <a:pt x="29531" y="2085"/>
                  </a:lnTo>
                  <a:lnTo>
                    <a:pt x="28894" y="1911"/>
                  </a:lnTo>
                  <a:lnTo>
                    <a:pt x="28238" y="1738"/>
                  </a:lnTo>
                  <a:lnTo>
                    <a:pt x="27543" y="1583"/>
                  </a:lnTo>
                  <a:lnTo>
                    <a:pt x="26829" y="1448"/>
                  </a:lnTo>
                  <a:lnTo>
                    <a:pt x="26115" y="1313"/>
                  </a:lnTo>
                  <a:lnTo>
                    <a:pt x="25362" y="1178"/>
                  </a:lnTo>
                  <a:lnTo>
                    <a:pt x="24590" y="1081"/>
                  </a:lnTo>
                  <a:lnTo>
                    <a:pt x="23799" y="985"/>
                  </a:lnTo>
                  <a:lnTo>
                    <a:pt x="23007" y="908"/>
                  </a:lnTo>
                  <a:lnTo>
                    <a:pt x="22177" y="830"/>
                  </a:lnTo>
                  <a:lnTo>
                    <a:pt x="21347" y="792"/>
                  </a:lnTo>
                  <a:lnTo>
                    <a:pt x="20498" y="753"/>
                  </a:lnTo>
                  <a:lnTo>
                    <a:pt x="19649" y="715"/>
                  </a:lnTo>
                  <a:close/>
                  <a:moveTo>
                    <a:pt x="19649" y="502"/>
                  </a:moveTo>
                  <a:lnTo>
                    <a:pt x="20517" y="522"/>
                  </a:lnTo>
                  <a:lnTo>
                    <a:pt x="21386" y="560"/>
                  </a:lnTo>
                  <a:lnTo>
                    <a:pt x="22216" y="618"/>
                  </a:lnTo>
                  <a:lnTo>
                    <a:pt x="23046" y="695"/>
                  </a:lnTo>
                  <a:lnTo>
                    <a:pt x="23876" y="773"/>
                  </a:lnTo>
                  <a:lnTo>
                    <a:pt x="24667" y="869"/>
                  </a:lnTo>
                  <a:lnTo>
                    <a:pt x="25439" y="985"/>
                  </a:lnTo>
                  <a:lnTo>
                    <a:pt x="26211" y="1101"/>
                  </a:lnTo>
                  <a:lnTo>
                    <a:pt x="26945" y="1255"/>
                  </a:lnTo>
                  <a:lnTo>
                    <a:pt x="27659" y="1390"/>
                  </a:lnTo>
                  <a:lnTo>
                    <a:pt x="28354" y="1564"/>
                  </a:lnTo>
                  <a:lnTo>
                    <a:pt x="29029" y="1738"/>
                  </a:lnTo>
                  <a:lnTo>
                    <a:pt x="29685" y="1911"/>
                  </a:lnTo>
                  <a:lnTo>
                    <a:pt x="30303" y="2104"/>
                  </a:lnTo>
                  <a:lnTo>
                    <a:pt x="30901" y="2317"/>
                  </a:lnTo>
                  <a:lnTo>
                    <a:pt x="31461" y="2529"/>
                  </a:lnTo>
                  <a:lnTo>
                    <a:pt x="32001" y="2761"/>
                  </a:lnTo>
                  <a:lnTo>
                    <a:pt x="32523" y="2992"/>
                  </a:lnTo>
                  <a:lnTo>
                    <a:pt x="32986" y="3224"/>
                  </a:lnTo>
                  <a:lnTo>
                    <a:pt x="33430" y="3475"/>
                  </a:lnTo>
                  <a:lnTo>
                    <a:pt x="33854" y="3745"/>
                  </a:lnTo>
                  <a:lnTo>
                    <a:pt x="34240" y="4015"/>
                  </a:lnTo>
                  <a:lnTo>
                    <a:pt x="34568" y="4285"/>
                  </a:lnTo>
                  <a:lnTo>
                    <a:pt x="34877" y="4575"/>
                  </a:lnTo>
                  <a:lnTo>
                    <a:pt x="35148" y="4845"/>
                  </a:lnTo>
                  <a:lnTo>
                    <a:pt x="35379" y="5154"/>
                  </a:lnTo>
                  <a:lnTo>
                    <a:pt x="35572" y="5443"/>
                  </a:lnTo>
                  <a:lnTo>
                    <a:pt x="35727" y="5752"/>
                  </a:lnTo>
                  <a:lnTo>
                    <a:pt x="35842" y="6061"/>
                  </a:lnTo>
                  <a:lnTo>
                    <a:pt x="35900" y="6370"/>
                  </a:lnTo>
                  <a:lnTo>
                    <a:pt x="35920" y="6698"/>
                  </a:lnTo>
                  <a:lnTo>
                    <a:pt x="35900" y="7007"/>
                  </a:lnTo>
                  <a:lnTo>
                    <a:pt x="35842" y="7335"/>
                  </a:lnTo>
                  <a:lnTo>
                    <a:pt x="35727" y="7644"/>
                  </a:lnTo>
                  <a:lnTo>
                    <a:pt x="35572" y="7933"/>
                  </a:lnTo>
                  <a:lnTo>
                    <a:pt x="35379" y="8242"/>
                  </a:lnTo>
                  <a:lnTo>
                    <a:pt x="35148" y="8531"/>
                  </a:lnTo>
                  <a:lnTo>
                    <a:pt x="34877" y="8821"/>
                  </a:lnTo>
                  <a:lnTo>
                    <a:pt x="34568" y="9111"/>
                  </a:lnTo>
                  <a:lnTo>
                    <a:pt x="34240" y="9381"/>
                  </a:lnTo>
                  <a:lnTo>
                    <a:pt x="33854" y="9651"/>
                  </a:lnTo>
                  <a:lnTo>
                    <a:pt x="33430" y="9902"/>
                  </a:lnTo>
                  <a:lnTo>
                    <a:pt x="32986" y="10153"/>
                  </a:lnTo>
                  <a:lnTo>
                    <a:pt x="32523" y="10404"/>
                  </a:lnTo>
                  <a:lnTo>
                    <a:pt x="32001" y="10635"/>
                  </a:lnTo>
                  <a:lnTo>
                    <a:pt x="31461" y="10867"/>
                  </a:lnTo>
                  <a:lnTo>
                    <a:pt x="30901" y="11079"/>
                  </a:lnTo>
                  <a:lnTo>
                    <a:pt x="30303" y="11272"/>
                  </a:lnTo>
                  <a:lnTo>
                    <a:pt x="29685" y="11465"/>
                  </a:lnTo>
                  <a:lnTo>
                    <a:pt x="29029" y="11658"/>
                  </a:lnTo>
                  <a:lnTo>
                    <a:pt x="28354" y="11832"/>
                  </a:lnTo>
                  <a:lnTo>
                    <a:pt x="27659" y="11986"/>
                  </a:lnTo>
                  <a:lnTo>
                    <a:pt x="26945" y="12141"/>
                  </a:lnTo>
                  <a:lnTo>
                    <a:pt x="26211" y="12276"/>
                  </a:lnTo>
                  <a:lnTo>
                    <a:pt x="25439" y="12411"/>
                  </a:lnTo>
                  <a:lnTo>
                    <a:pt x="24667" y="12507"/>
                  </a:lnTo>
                  <a:lnTo>
                    <a:pt x="23876" y="12604"/>
                  </a:lnTo>
                  <a:lnTo>
                    <a:pt x="23046" y="12700"/>
                  </a:lnTo>
                  <a:lnTo>
                    <a:pt x="22216" y="12758"/>
                  </a:lnTo>
                  <a:lnTo>
                    <a:pt x="21386" y="12816"/>
                  </a:lnTo>
                  <a:lnTo>
                    <a:pt x="20517" y="12855"/>
                  </a:lnTo>
                  <a:lnTo>
                    <a:pt x="19649" y="12874"/>
                  </a:lnTo>
                  <a:lnTo>
                    <a:pt x="18780" y="12893"/>
                  </a:lnTo>
                  <a:lnTo>
                    <a:pt x="17892" y="12874"/>
                  </a:lnTo>
                  <a:lnTo>
                    <a:pt x="17024" y="12855"/>
                  </a:lnTo>
                  <a:lnTo>
                    <a:pt x="16155" y="12816"/>
                  </a:lnTo>
                  <a:lnTo>
                    <a:pt x="15325" y="12758"/>
                  </a:lnTo>
                  <a:lnTo>
                    <a:pt x="14496" y="12700"/>
                  </a:lnTo>
                  <a:lnTo>
                    <a:pt x="13685" y="12604"/>
                  </a:lnTo>
                  <a:lnTo>
                    <a:pt x="12874" y="12507"/>
                  </a:lnTo>
                  <a:lnTo>
                    <a:pt x="12102" y="12411"/>
                  </a:lnTo>
                  <a:lnTo>
                    <a:pt x="11349" y="12276"/>
                  </a:lnTo>
                  <a:lnTo>
                    <a:pt x="10597" y="12141"/>
                  </a:lnTo>
                  <a:lnTo>
                    <a:pt x="9883" y="11986"/>
                  </a:lnTo>
                  <a:lnTo>
                    <a:pt x="9188" y="11832"/>
                  </a:lnTo>
                  <a:lnTo>
                    <a:pt x="8512" y="11658"/>
                  </a:lnTo>
                  <a:lnTo>
                    <a:pt x="7875" y="11465"/>
                  </a:lnTo>
                  <a:lnTo>
                    <a:pt x="7238" y="11272"/>
                  </a:lnTo>
                  <a:lnTo>
                    <a:pt x="6640" y="11079"/>
                  </a:lnTo>
                  <a:lnTo>
                    <a:pt x="6080" y="10867"/>
                  </a:lnTo>
                  <a:lnTo>
                    <a:pt x="5540" y="10635"/>
                  </a:lnTo>
                  <a:lnTo>
                    <a:pt x="5038" y="10404"/>
                  </a:lnTo>
                  <a:lnTo>
                    <a:pt x="4556" y="10153"/>
                  </a:lnTo>
                  <a:lnTo>
                    <a:pt x="4112" y="9902"/>
                  </a:lnTo>
                  <a:lnTo>
                    <a:pt x="3687" y="9651"/>
                  </a:lnTo>
                  <a:lnTo>
                    <a:pt x="3320" y="9381"/>
                  </a:lnTo>
                  <a:lnTo>
                    <a:pt x="2973" y="9111"/>
                  </a:lnTo>
                  <a:lnTo>
                    <a:pt x="2664" y="8821"/>
                  </a:lnTo>
                  <a:lnTo>
                    <a:pt x="2394" y="8531"/>
                  </a:lnTo>
                  <a:lnTo>
                    <a:pt x="2162" y="8242"/>
                  </a:lnTo>
                  <a:lnTo>
                    <a:pt x="1969" y="7933"/>
                  </a:lnTo>
                  <a:lnTo>
                    <a:pt x="1815" y="7644"/>
                  </a:lnTo>
                  <a:lnTo>
                    <a:pt x="1699" y="7335"/>
                  </a:lnTo>
                  <a:lnTo>
                    <a:pt x="1641" y="7007"/>
                  </a:lnTo>
                  <a:lnTo>
                    <a:pt x="1622" y="6698"/>
                  </a:lnTo>
                  <a:lnTo>
                    <a:pt x="1641" y="6370"/>
                  </a:lnTo>
                  <a:lnTo>
                    <a:pt x="1699" y="6061"/>
                  </a:lnTo>
                  <a:lnTo>
                    <a:pt x="1815" y="5752"/>
                  </a:lnTo>
                  <a:lnTo>
                    <a:pt x="1969" y="5443"/>
                  </a:lnTo>
                  <a:lnTo>
                    <a:pt x="2162" y="5154"/>
                  </a:lnTo>
                  <a:lnTo>
                    <a:pt x="2394" y="4845"/>
                  </a:lnTo>
                  <a:lnTo>
                    <a:pt x="2664" y="4575"/>
                  </a:lnTo>
                  <a:lnTo>
                    <a:pt x="2973" y="4285"/>
                  </a:lnTo>
                  <a:lnTo>
                    <a:pt x="3320" y="4015"/>
                  </a:lnTo>
                  <a:lnTo>
                    <a:pt x="3687" y="3745"/>
                  </a:lnTo>
                  <a:lnTo>
                    <a:pt x="4112" y="3475"/>
                  </a:lnTo>
                  <a:lnTo>
                    <a:pt x="4556" y="3224"/>
                  </a:lnTo>
                  <a:lnTo>
                    <a:pt x="5038" y="2992"/>
                  </a:lnTo>
                  <a:lnTo>
                    <a:pt x="5540" y="2761"/>
                  </a:lnTo>
                  <a:lnTo>
                    <a:pt x="6080" y="2529"/>
                  </a:lnTo>
                  <a:lnTo>
                    <a:pt x="6640" y="2317"/>
                  </a:lnTo>
                  <a:lnTo>
                    <a:pt x="7238" y="2104"/>
                  </a:lnTo>
                  <a:lnTo>
                    <a:pt x="7875" y="1911"/>
                  </a:lnTo>
                  <a:lnTo>
                    <a:pt x="8512" y="1738"/>
                  </a:lnTo>
                  <a:lnTo>
                    <a:pt x="9188" y="1564"/>
                  </a:lnTo>
                  <a:lnTo>
                    <a:pt x="9883" y="1390"/>
                  </a:lnTo>
                  <a:lnTo>
                    <a:pt x="10597" y="1255"/>
                  </a:lnTo>
                  <a:lnTo>
                    <a:pt x="11349" y="1101"/>
                  </a:lnTo>
                  <a:lnTo>
                    <a:pt x="12102" y="985"/>
                  </a:lnTo>
                  <a:lnTo>
                    <a:pt x="12874" y="869"/>
                  </a:lnTo>
                  <a:lnTo>
                    <a:pt x="13685" y="773"/>
                  </a:lnTo>
                  <a:lnTo>
                    <a:pt x="14496" y="695"/>
                  </a:lnTo>
                  <a:lnTo>
                    <a:pt x="15325" y="618"/>
                  </a:lnTo>
                  <a:lnTo>
                    <a:pt x="16155" y="560"/>
                  </a:lnTo>
                  <a:lnTo>
                    <a:pt x="17024" y="522"/>
                  </a:lnTo>
                  <a:lnTo>
                    <a:pt x="17892" y="502"/>
                  </a:lnTo>
                  <a:close/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0"/>
                  </a:moveTo>
                  <a:lnTo>
                    <a:pt x="10731" y="0"/>
                  </a:lnTo>
                  <a:lnTo>
                    <a:pt x="9631" y="20"/>
                  </a:lnTo>
                  <a:lnTo>
                    <a:pt x="8570" y="78"/>
                  </a:lnTo>
                  <a:lnTo>
                    <a:pt x="7547" y="174"/>
                  </a:lnTo>
                  <a:lnTo>
                    <a:pt x="6562" y="290"/>
                  </a:lnTo>
                  <a:lnTo>
                    <a:pt x="5617" y="444"/>
                  </a:lnTo>
                  <a:lnTo>
                    <a:pt x="4729" y="637"/>
                  </a:lnTo>
                  <a:lnTo>
                    <a:pt x="3899" y="869"/>
                  </a:lnTo>
                  <a:lnTo>
                    <a:pt x="3146" y="1101"/>
                  </a:lnTo>
                  <a:lnTo>
                    <a:pt x="2799" y="1236"/>
                  </a:lnTo>
                  <a:lnTo>
                    <a:pt x="2451" y="1371"/>
                  </a:lnTo>
                  <a:lnTo>
                    <a:pt x="2142" y="1525"/>
                  </a:lnTo>
                  <a:lnTo>
                    <a:pt x="1834" y="1660"/>
                  </a:lnTo>
                  <a:lnTo>
                    <a:pt x="1563" y="1815"/>
                  </a:lnTo>
                  <a:lnTo>
                    <a:pt x="1293" y="1969"/>
                  </a:lnTo>
                  <a:lnTo>
                    <a:pt x="1062" y="2143"/>
                  </a:lnTo>
                  <a:lnTo>
                    <a:pt x="849" y="2316"/>
                  </a:lnTo>
                  <a:lnTo>
                    <a:pt x="656" y="2471"/>
                  </a:lnTo>
                  <a:lnTo>
                    <a:pt x="483" y="2664"/>
                  </a:lnTo>
                  <a:lnTo>
                    <a:pt x="347" y="2838"/>
                  </a:lnTo>
                  <a:lnTo>
                    <a:pt x="212" y="3011"/>
                  </a:lnTo>
                  <a:lnTo>
                    <a:pt x="135" y="3204"/>
                  </a:lnTo>
                  <a:lnTo>
                    <a:pt x="58" y="3397"/>
                  </a:lnTo>
                  <a:lnTo>
                    <a:pt x="19" y="3590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976"/>
                  </a:lnTo>
                  <a:lnTo>
                    <a:pt x="58" y="4169"/>
                  </a:lnTo>
                  <a:lnTo>
                    <a:pt x="135" y="4362"/>
                  </a:lnTo>
                  <a:lnTo>
                    <a:pt x="212" y="4536"/>
                  </a:lnTo>
                  <a:lnTo>
                    <a:pt x="347" y="4729"/>
                  </a:lnTo>
                  <a:lnTo>
                    <a:pt x="483" y="4903"/>
                  </a:lnTo>
                  <a:lnTo>
                    <a:pt x="656" y="5077"/>
                  </a:lnTo>
                  <a:lnTo>
                    <a:pt x="849" y="5250"/>
                  </a:lnTo>
                  <a:lnTo>
                    <a:pt x="1062" y="5424"/>
                  </a:lnTo>
                  <a:lnTo>
                    <a:pt x="1293" y="5578"/>
                  </a:lnTo>
                  <a:lnTo>
                    <a:pt x="1563" y="5733"/>
                  </a:lnTo>
                  <a:lnTo>
                    <a:pt x="1834" y="5887"/>
                  </a:lnTo>
                  <a:lnTo>
                    <a:pt x="2142" y="6042"/>
                  </a:lnTo>
                  <a:lnTo>
                    <a:pt x="2451" y="6177"/>
                  </a:lnTo>
                  <a:lnTo>
                    <a:pt x="2799" y="6331"/>
                  </a:lnTo>
                  <a:lnTo>
                    <a:pt x="3146" y="6447"/>
                  </a:lnTo>
                  <a:lnTo>
                    <a:pt x="3899" y="6698"/>
                  </a:lnTo>
                  <a:lnTo>
                    <a:pt x="4729" y="6910"/>
                  </a:lnTo>
                  <a:lnTo>
                    <a:pt x="5617" y="7103"/>
                  </a:lnTo>
                  <a:lnTo>
                    <a:pt x="6562" y="7258"/>
                  </a:lnTo>
                  <a:lnTo>
                    <a:pt x="7547" y="7393"/>
                  </a:lnTo>
                  <a:lnTo>
                    <a:pt x="8570" y="7489"/>
                  </a:lnTo>
                  <a:lnTo>
                    <a:pt x="9631" y="7547"/>
                  </a:lnTo>
                  <a:lnTo>
                    <a:pt x="10731" y="7566"/>
                  </a:lnTo>
                  <a:lnTo>
                    <a:pt x="10731" y="7566"/>
                  </a:lnTo>
                  <a:lnTo>
                    <a:pt x="11812" y="7547"/>
                  </a:lnTo>
                  <a:lnTo>
                    <a:pt x="12874" y="7489"/>
                  </a:lnTo>
                  <a:lnTo>
                    <a:pt x="13916" y="7393"/>
                  </a:lnTo>
                  <a:lnTo>
                    <a:pt x="14900" y="7258"/>
                  </a:lnTo>
                  <a:lnTo>
                    <a:pt x="15827" y="7103"/>
                  </a:lnTo>
                  <a:lnTo>
                    <a:pt x="16715" y="6910"/>
                  </a:lnTo>
                  <a:lnTo>
                    <a:pt x="17545" y="6698"/>
                  </a:lnTo>
                  <a:lnTo>
                    <a:pt x="18297" y="6447"/>
                  </a:lnTo>
                  <a:lnTo>
                    <a:pt x="18664" y="6331"/>
                  </a:lnTo>
                  <a:lnTo>
                    <a:pt x="18992" y="6177"/>
                  </a:lnTo>
                  <a:lnTo>
                    <a:pt x="19320" y="6042"/>
                  </a:lnTo>
                  <a:lnTo>
                    <a:pt x="19610" y="5887"/>
                  </a:lnTo>
                  <a:lnTo>
                    <a:pt x="19880" y="5733"/>
                  </a:lnTo>
                  <a:lnTo>
                    <a:pt x="20150" y="5578"/>
                  </a:lnTo>
                  <a:lnTo>
                    <a:pt x="20382" y="5424"/>
                  </a:lnTo>
                  <a:lnTo>
                    <a:pt x="20594" y="5250"/>
                  </a:lnTo>
                  <a:lnTo>
                    <a:pt x="20787" y="5077"/>
                  </a:lnTo>
                  <a:lnTo>
                    <a:pt x="20961" y="4903"/>
                  </a:lnTo>
                  <a:lnTo>
                    <a:pt x="21096" y="4729"/>
                  </a:lnTo>
                  <a:lnTo>
                    <a:pt x="21231" y="4536"/>
                  </a:lnTo>
                  <a:lnTo>
                    <a:pt x="21328" y="4362"/>
                  </a:lnTo>
                  <a:lnTo>
                    <a:pt x="21385" y="4169"/>
                  </a:lnTo>
                  <a:lnTo>
                    <a:pt x="21424" y="3976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590"/>
                  </a:lnTo>
                  <a:lnTo>
                    <a:pt x="21385" y="3397"/>
                  </a:lnTo>
                  <a:lnTo>
                    <a:pt x="21328" y="3204"/>
                  </a:lnTo>
                  <a:lnTo>
                    <a:pt x="21231" y="3011"/>
                  </a:lnTo>
                  <a:lnTo>
                    <a:pt x="21096" y="2838"/>
                  </a:lnTo>
                  <a:lnTo>
                    <a:pt x="20961" y="2664"/>
                  </a:lnTo>
                  <a:lnTo>
                    <a:pt x="20787" y="2471"/>
                  </a:lnTo>
                  <a:lnTo>
                    <a:pt x="20594" y="2316"/>
                  </a:lnTo>
                  <a:lnTo>
                    <a:pt x="20382" y="2143"/>
                  </a:lnTo>
                  <a:lnTo>
                    <a:pt x="20150" y="1969"/>
                  </a:lnTo>
                  <a:lnTo>
                    <a:pt x="19880" y="1815"/>
                  </a:lnTo>
                  <a:lnTo>
                    <a:pt x="19610" y="1660"/>
                  </a:lnTo>
                  <a:lnTo>
                    <a:pt x="19320" y="1525"/>
                  </a:lnTo>
                  <a:lnTo>
                    <a:pt x="18992" y="1371"/>
                  </a:lnTo>
                  <a:lnTo>
                    <a:pt x="18664" y="1236"/>
                  </a:lnTo>
                  <a:lnTo>
                    <a:pt x="18297" y="1101"/>
                  </a:lnTo>
                  <a:lnTo>
                    <a:pt x="17545" y="869"/>
                  </a:lnTo>
                  <a:lnTo>
                    <a:pt x="16715" y="637"/>
                  </a:lnTo>
                  <a:lnTo>
                    <a:pt x="15827" y="444"/>
                  </a:lnTo>
                  <a:lnTo>
                    <a:pt x="14900" y="290"/>
                  </a:lnTo>
                  <a:lnTo>
                    <a:pt x="13916" y="174"/>
                  </a:lnTo>
                  <a:lnTo>
                    <a:pt x="12874" y="78"/>
                  </a:lnTo>
                  <a:lnTo>
                    <a:pt x="11812" y="20"/>
                  </a:lnTo>
                  <a:lnTo>
                    <a:pt x="107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fill="none" extrusionOk="0">
                  <a:moveTo>
                    <a:pt x="10867" y="7836"/>
                  </a:moveTo>
                  <a:lnTo>
                    <a:pt x="10867" y="7836"/>
                  </a:lnTo>
                  <a:lnTo>
                    <a:pt x="9748" y="7817"/>
                  </a:lnTo>
                  <a:lnTo>
                    <a:pt x="8667" y="7759"/>
                  </a:lnTo>
                  <a:lnTo>
                    <a:pt x="7625" y="7663"/>
                  </a:lnTo>
                  <a:lnTo>
                    <a:pt x="6640" y="7528"/>
                  </a:lnTo>
                  <a:lnTo>
                    <a:pt x="5695" y="7373"/>
                  </a:lnTo>
                  <a:lnTo>
                    <a:pt x="4788" y="7161"/>
                  </a:lnTo>
                  <a:lnTo>
                    <a:pt x="3958" y="6949"/>
                  </a:lnTo>
                  <a:lnTo>
                    <a:pt x="3186" y="6678"/>
                  </a:lnTo>
                  <a:lnTo>
                    <a:pt x="2819" y="6543"/>
                  </a:lnTo>
                  <a:lnTo>
                    <a:pt x="2491" y="6408"/>
                  </a:lnTo>
                  <a:lnTo>
                    <a:pt x="2163" y="6254"/>
                  </a:lnTo>
                  <a:lnTo>
                    <a:pt x="1854" y="6099"/>
                  </a:lnTo>
                  <a:lnTo>
                    <a:pt x="1584" y="5945"/>
                  </a:lnTo>
                  <a:lnTo>
                    <a:pt x="1313" y="5791"/>
                  </a:lnTo>
                  <a:lnTo>
                    <a:pt x="1082" y="5617"/>
                  </a:lnTo>
                  <a:lnTo>
                    <a:pt x="850" y="5443"/>
                  </a:lnTo>
                  <a:lnTo>
                    <a:pt x="657" y="5269"/>
                  </a:lnTo>
                  <a:lnTo>
                    <a:pt x="483" y="5076"/>
                  </a:lnTo>
                  <a:lnTo>
                    <a:pt x="348" y="4903"/>
                  </a:lnTo>
                  <a:lnTo>
                    <a:pt x="213" y="4710"/>
                  </a:lnTo>
                  <a:lnTo>
                    <a:pt x="117" y="4517"/>
                  </a:lnTo>
                  <a:lnTo>
                    <a:pt x="59" y="4324"/>
                  </a:lnTo>
                  <a:lnTo>
                    <a:pt x="20" y="4111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706"/>
                  </a:lnTo>
                  <a:lnTo>
                    <a:pt x="59" y="3513"/>
                  </a:lnTo>
                  <a:lnTo>
                    <a:pt x="117" y="3320"/>
                  </a:lnTo>
                  <a:lnTo>
                    <a:pt x="213" y="3127"/>
                  </a:lnTo>
                  <a:lnTo>
                    <a:pt x="348" y="2934"/>
                  </a:lnTo>
                  <a:lnTo>
                    <a:pt x="483" y="2741"/>
                  </a:lnTo>
                  <a:lnTo>
                    <a:pt x="657" y="2567"/>
                  </a:lnTo>
                  <a:lnTo>
                    <a:pt x="850" y="2394"/>
                  </a:lnTo>
                  <a:lnTo>
                    <a:pt x="1082" y="2220"/>
                  </a:lnTo>
                  <a:lnTo>
                    <a:pt x="1313" y="2046"/>
                  </a:lnTo>
                  <a:lnTo>
                    <a:pt x="1584" y="1892"/>
                  </a:lnTo>
                  <a:lnTo>
                    <a:pt x="1854" y="1718"/>
                  </a:lnTo>
                  <a:lnTo>
                    <a:pt x="2163" y="1564"/>
                  </a:lnTo>
                  <a:lnTo>
                    <a:pt x="2491" y="1429"/>
                  </a:lnTo>
                  <a:lnTo>
                    <a:pt x="2819" y="1274"/>
                  </a:lnTo>
                  <a:lnTo>
                    <a:pt x="3186" y="1139"/>
                  </a:lnTo>
                  <a:lnTo>
                    <a:pt x="3958" y="888"/>
                  </a:lnTo>
                  <a:lnTo>
                    <a:pt x="4788" y="656"/>
                  </a:lnTo>
                  <a:lnTo>
                    <a:pt x="5695" y="463"/>
                  </a:lnTo>
                  <a:lnTo>
                    <a:pt x="6640" y="309"/>
                  </a:lnTo>
                  <a:lnTo>
                    <a:pt x="7625" y="174"/>
                  </a:lnTo>
                  <a:lnTo>
                    <a:pt x="8667" y="77"/>
                  </a:lnTo>
                  <a:lnTo>
                    <a:pt x="9748" y="20"/>
                  </a:lnTo>
                  <a:lnTo>
                    <a:pt x="10867" y="0"/>
                  </a:lnTo>
                  <a:lnTo>
                    <a:pt x="10867" y="0"/>
                  </a:lnTo>
                  <a:lnTo>
                    <a:pt x="11967" y="20"/>
                  </a:lnTo>
                  <a:lnTo>
                    <a:pt x="13048" y="77"/>
                  </a:lnTo>
                  <a:lnTo>
                    <a:pt x="14091" y="174"/>
                  </a:lnTo>
                  <a:lnTo>
                    <a:pt x="15075" y="309"/>
                  </a:lnTo>
                  <a:lnTo>
                    <a:pt x="16040" y="463"/>
                  </a:lnTo>
                  <a:lnTo>
                    <a:pt x="16928" y="656"/>
                  </a:lnTo>
                  <a:lnTo>
                    <a:pt x="17758" y="888"/>
                  </a:lnTo>
                  <a:lnTo>
                    <a:pt x="18530" y="1139"/>
                  </a:lnTo>
                  <a:lnTo>
                    <a:pt x="18897" y="1274"/>
                  </a:lnTo>
                  <a:lnTo>
                    <a:pt x="19244" y="1429"/>
                  </a:lnTo>
                  <a:lnTo>
                    <a:pt x="19553" y="1564"/>
                  </a:lnTo>
                  <a:lnTo>
                    <a:pt x="19862" y="1718"/>
                  </a:lnTo>
                  <a:lnTo>
                    <a:pt x="20151" y="1892"/>
                  </a:lnTo>
                  <a:lnTo>
                    <a:pt x="20402" y="2046"/>
                  </a:lnTo>
                  <a:lnTo>
                    <a:pt x="20653" y="2220"/>
                  </a:lnTo>
                  <a:lnTo>
                    <a:pt x="20865" y="2394"/>
                  </a:lnTo>
                  <a:lnTo>
                    <a:pt x="21058" y="2567"/>
                  </a:lnTo>
                  <a:lnTo>
                    <a:pt x="21232" y="2741"/>
                  </a:lnTo>
                  <a:lnTo>
                    <a:pt x="21367" y="2934"/>
                  </a:lnTo>
                  <a:lnTo>
                    <a:pt x="21502" y="3127"/>
                  </a:lnTo>
                  <a:lnTo>
                    <a:pt x="21599" y="3320"/>
                  </a:lnTo>
                  <a:lnTo>
                    <a:pt x="21657" y="3513"/>
                  </a:lnTo>
                  <a:lnTo>
                    <a:pt x="21695" y="3706"/>
                  </a:lnTo>
                  <a:lnTo>
                    <a:pt x="21714" y="3918"/>
                  </a:lnTo>
                  <a:lnTo>
                    <a:pt x="21714" y="3918"/>
                  </a:lnTo>
                  <a:lnTo>
                    <a:pt x="21695" y="4111"/>
                  </a:lnTo>
                  <a:lnTo>
                    <a:pt x="21657" y="4324"/>
                  </a:lnTo>
                  <a:lnTo>
                    <a:pt x="21599" y="4517"/>
                  </a:lnTo>
                  <a:lnTo>
                    <a:pt x="21502" y="4710"/>
                  </a:lnTo>
                  <a:lnTo>
                    <a:pt x="21367" y="4903"/>
                  </a:lnTo>
                  <a:lnTo>
                    <a:pt x="21232" y="5076"/>
                  </a:lnTo>
                  <a:lnTo>
                    <a:pt x="21058" y="5269"/>
                  </a:lnTo>
                  <a:lnTo>
                    <a:pt x="20865" y="5443"/>
                  </a:lnTo>
                  <a:lnTo>
                    <a:pt x="20653" y="5617"/>
                  </a:lnTo>
                  <a:lnTo>
                    <a:pt x="20402" y="5791"/>
                  </a:lnTo>
                  <a:lnTo>
                    <a:pt x="20151" y="5945"/>
                  </a:lnTo>
                  <a:lnTo>
                    <a:pt x="19862" y="6099"/>
                  </a:lnTo>
                  <a:lnTo>
                    <a:pt x="19553" y="6254"/>
                  </a:lnTo>
                  <a:lnTo>
                    <a:pt x="19244" y="6408"/>
                  </a:lnTo>
                  <a:lnTo>
                    <a:pt x="18897" y="6543"/>
                  </a:lnTo>
                  <a:lnTo>
                    <a:pt x="18530" y="6678"/>
                  </a:lnTo>
                  <a:lnTo>
                    <a:pt x="17758" y="6949"/>
                  </a:lnTo>
                  <a:lnTo>
                    <a:pt x="16928" y="7161"/>
                  </a:lnTo>
                  <a:lnTo>
                    <a:pt x="16040" y="7373"/>
                  </a:lnTo>
                  <a:lnTo>
                    <a:pt x="15075" y="7528"/>
                  </a:lnTo>
                  <a:lnTo>
                    <a:pt x="14091" y="7663"/>
                  </a:lnTo>
                  <a:lnTo>
                    <a:pt x="13048" y="7759"/>
                  </a:lnTo>
                  <a:lnTo>
                    <a:pt x="11967" y="7817"/>
                  </a:lnTo>
                  <a:lnTo>
                    <a:pt x="10867" y="7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"/>
                  </a:moveTo>
                  <a:lnTo>
                    <a:pt x="16946" y="1"/>
                  </a:lnTo>
                  <a:lnTo>
                    <a:pt x="16058" y="1"/>
                  </a:lnTo>
                  <a:lnTo>
                    <a:pt x="15209" y="39"/>
                  </a:lnTo>
                  <a:lnTo>
                    <a:pt x="14360" y="78"/>
                  </a:lnTo>
                  <a:lnTo>
                    <a:pt x="13530" y="116"/>
                  </a:lnTo>
                  <a:lnTo>
                    <a:pt x="12719" y="194"/>
                  </a:lnTo>
                  <a:lnTo>
                    <a:pt x="11909" y="271"/>
                  </a:lnTo>
                  <a:lnTo>
                    <a:pt x="11117" y="367"/>
                  </a:lnTo>
                  <a:lnTo>
                    <a:pt x="10345" y="464"/>
                  </a:lnTo>
                  <a:lnTo>
                    <a:pt x="9612" y="599"/>
                  </a:lnTo>
                  <a:lnTo>
                    <a:pt x="8879" y="734"/>
                  </a:lnTo>
                  <a:lnTo>
                    <a:pt x="8164" y="869"/>
                  </a:lnTo>
                  <a:lnTo>
                    <a:pt x="7470" y="1024"/>
                  </a:lnTo>
                  <a:lnTo>
                    <a:pt x="6813" y="1197"/>
                  </a:lnTo>
                  <a:lnTo>
                    <a:pt x="6176" y="1371"/>
                  </a:lnTo>
                  <a:lnTo>
                    <a:pt x="5559" y="1564"/>
                  </a:lnTo>
                  <a:lnTo>
                    <a:pt x="4960" y="1757"/>
                  </a:lnTo>
                  <a:lnTo>
                    <a:pt x="4401" y="1969"/>
                  </a:lnTo>
                  <a:lnTo>
                    <a:pt x="3880" y="2182"/>
                  </a:lnTo>
                  <a:lnTo>
                    <a:pt x="3378" y="2413"/>
                  </a:lnTo>
                  <a:lnTo>
                    <a:pt x="2895" y="2645"/>
                  </a:lnTo>
                  <a:lnTo>
                    <a:pt x="2451" y="2876"/>
                  </a:lnTo>
                  <a:lnTo>
                    <a:pt x="2046" y="3127"/>
                  </a:lnTo>
                  <a:lnTo>
                    <a:pt x="1679" y="3398"/>
                  </a:lnTo>
                  <a:lnTo>
                    <a:pt x="1332" y="3648"/>
                  </a:lnTo>
                  <a:lnTo>
                    <a:pt x="1042" y="3919"/>
                  </a:lnTo>
                  <a:lnTo>
                    <a:pt x="772" y="4208"/>
                  </a:lnTo>
                  <a:lnTo>
                    <a:pt x="541" y="4498"/>
                  </a:lnTo>
                  <a:lnTo>
                    <a:pt x="348" y="4768"/>
                  </a:lnTo>
                  <a:lnTo>
                    <a:pt x="193" y="5077"/>
                  </a:lnTo>
                  <a:lnTo>
                    <a:pt x="97" y="5366"/>
                  </a:lnTo>
                  <a:lnTo>
                    <a:pt x="19" y="5675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6293"/>
                  </a:lnTo>
                  <a:lnTo>
                    <a:pt x="97" y="6582"/>
                  </a:lnTo>
                  <a:lnTo>
                    <a:pt x="193" y="6891"/>
                  </a:lnTo>
                  <a:lnTo>
                    <a:pt x="348" y="7181"/>
                  </a:lnTo>
                  <a:lnTo>
                    <a:pt x="541" y="7470"/>
                  </a:lnTo>
                  <a:lnTo>
                    <a:pt x="772" y="7760"/>
                  </a:lnTo>
                  <a:lnTo>
                    <a:pt x="1042" y="8030"/>
                  </a:lnTo>
                  <a:lnTo>
                    <a:pt x="1332" y="8300"/>
                  </a:lnTo>
                  <a:lnTo>
                    <a:pt x="1679" y="8570"/>
                  </a:lnTo>
                  <a:lnTo>
                    <a:pt x="2046" y="8821"/>
                  </a:lnTo>
                  <a:lnTo>
                    <a:pt x="2451" y="9072"/>
                  </a:lnTo>
                  <a:lnTo>
                    <a:pt x="2895" y="9323"/>
                  </a:lnTo>
                  <a:lnTo>
                    <a:pt x="3378" y="9555"/>
                  </a:lnTo>
                  <a:lnTo>
                    <a:pt x="3880" y="9786"/>
                  </a:lnTo>
                  <a:lnTo>
                    <a:pt x="4401" y="9998"/>
                  </a:lnTo>
                  <a:lnTo>
                    <a:pt x="4960" y="10211"/>
                  </a:lnTo>
                  <a:lnTo>
                    <a:pt x="5559" y="10404"/>
                  </a:lnTo>
                  <a:lnTo>
                    <a:pt x="6176" y="10597"/>
                  </a:lnTo>
                  <a:lnTo>
                    <a:pt x="6813" y="10771"/>
                  </a:lnTo>
                  <a:lnTo>
                    <a:pt x="7470" y="10944"/>
                  </a:lnTo>
                  <a:lnTo>
                    <a:pt x="8164" y="11099"/>
                  </a:lnTo>
                  <a:lnTo>
                    <a:pt x="8879" y="11234"/>
                  </a:lnTo>
                  <a:lnTo>
                    <a:pt x="9612" y="11369"/>
                  </a:lnTo>
                  <a:lnTo>
                    <a:pt x="10345" y="11485"/>
                  </a:lnTo>
                  <a:lnTo>
                    <a:pt x="11117" y="11600"/>
                  </a:lnTo>
                  <a:lnTo>
                    <a:pt x="11909" y="11697"/>
                  </a:lnTo>
                  <a:lnTo>
                    <a:pt x="12719" y="11774"/>
                  </a:lnTo>
                  <a:lnTo>
                    <a:pt x="13530" y="11832"/>
                  </a:lnTo>
                  <a:lnTo>
                    <a:pt x="14360" y="11890"/>
                  </a:lnTo>
                  <a:lnTo>
                    <a:pt x="15209" y="11929"/>
                  </a:lnTo>
                  <a:lnTo>
                    <a:pt x="16058" y="11948"/>
                  </a:lnTo>
                  <a:lnTo>
                    <a:pt x="16946" y="11967"/>
                  </a:lnTo>
                  <a:lnTo>
                    <a:pt x="16946" y="11967"/>
                  </a:lnTo>
                  <a:lnTo>
                    <a:pt x="17815" y="11948"/>
                  </a:lnTo>
                  <a:lnTo>
                    <a:pt x="18664" y="11929"/>
                  </a:lnTo>
                  <a:lnTo>
                    <a:pt x="19513" y="11890"/>
                  </a:lnTo>
                  <a:lnTo>
                    <a:pt x="20343" y="11832"/>
                  </a:lnTo>
                  <a:lnTo>
                    <a:pt x="21173" y="11774"/>
                  </a:lnTo>
                  <a:lnTo>
                    <a:pt x="21965" y="11697"/>
                  </a:lnTo>
                  <a:lnTo>
                    <a:pt x="22756" y="11600"/>
                  </a:lnTo>
                  <a:lnTo>
                    <a:pt x="23528" y="11485"/>
                  </a:lnTo>
                  <a:lnTo>
                    <a:pt x="24281" y="11369"/>
                  </a:lnTo>
                  <a:lnTo>
                    <a:pt x="24995" y="11234"/>
                  </a:lnTo>
                  <a:lnTo>
                    <a:pt x="25709" y="11099"/>
                  </a:lnTo>
                  <a:lnTo>
                    <a:pt x="26404" y="10944"/>
                  </a:lnTo>
                  <a:lnTo>
                    <a:pt x="27060" y="10771"/>
                  </a:lnTo>
                  <a:lnTo>
                    <a:pt x="27697" y="10597"/>
                  </a:lnTo>
                  <a:lnTo>
                    <a:pt x="28315" y="10404"/>
                  </a:lnTo>
                  <a:lnTo>
                    <a:pt x="28913" y="10211"/>
                  </a:lnTo>
                  <a:lnTo>
                    <a:pt x="29473" y="9998"/>
                  </a:lnTo>
                  <a:lnTo>
                    <a:pt x="29994" y="9786"/>
                  </a:lnTo>
                  <a:lnTo>
                    <a:pt x="30496" y="9555"/>
                  </a:lnTo>
                  <a:lnTo>
                    <a:pt x="30978" y="9323"/>
                  </a:lnTo>
                  <a:lnTo>
                    <a:pt x="31422" y="9072"/>
                  </a:lnTo>
                  <a:lnTo>
                    <a:pt x="31827" y="8821"/>
                  </a:lnTo>
                  <a:lnTo>
                    <a:pt x="32194" y="8570"/>
                  </a:lnTo>
                  <a:lnTo>
                    <a:pt x="32541" y="8300"/>
                  </a:lnTo>
                  <a:lnTo>
                    <a:pt x="32850" y="8030"/>
                  </a:lnTo>
                  <a:lnTo>
                    <a:pt x="33101" y="7760"/>
                  </a:lnTo>
                  <a:lnTo>
                    <a:pt x="33333" y="7470"/>
                  </a:lnTo>
                  <a:lnTo>
                    <a:pt x="33526" y="7181"/>
                  </a:lnTo>
                  <a:lnTo>
                    <a:pt x="33680" y="6891"/>
                  </a:lnTo>
                  <a:lnTo>
                    <a:pt x="33777" y="6582"/>
                  </a:lnTo>
                  <a:lnTo>
                    <a:pt x="33854" y="6293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5675"/>
                  </a:lnTo>
                  <a:lnTo>
                    <a:pt x="33777" y="5366"/>
                  </a:lnTo>
                  <a:lnTo>
                    <a:pt x="33680" y="5077"/>
                  </a:lnTo>
                  <a:lnTo>
                    <a:pt x="33526" y="4768"/>
                  </a:lnTo>
                  <a:lnTo>
                    <a:pt x="33333" y="4498"/>
                  </a:lnTo>
                  <a:lnTo>
                    <a:pt x="33101" y="4208"/>
                  </a:lnTo>
                  <a:lnTo>
                    <a:pt x="32850" y="3919"/>
                  </a:lnTo>
                  <a:lnTo>
                    <a:pt x="32541" y="3648"/>
                  </a:lnTo>
                  <a:lnTo>
                    <a:pt x="32194" y="3398"/>
                  </a:lnTo>
                  <a:lnTo>
                    <a:pt x="31827" y="3127"/>
                  </a:lnTo>
                  <a:lnTo>
                    <a:pt x="31422" y="2876"/>
                  </a:lnTo>
                  <a:lnTo>
                    <a:pt x="30978" y="2645"/>
                  </a:lnTo>
                  <a:lnTo>
                    <a:pt x="30496" y="2413"/>
                  </a:lnTo>
                  <a:lnTo>
                    <a:pt x="29994" y="2182"/>
                  </a:lnTo>
                  <a:lnTo>
                    <a:pt x="29473" y="1969"/>
                  </a:lnTo>
                  <a:lnTo>
                    <a:pt x="28913" y="1757"/>
                  </a:lnTo>
                  <a:lnTo>
                    <a:pt x="28315" y="1564"/>
                  </a:lnTo>
                  <a:lnTo>
                    <a:pt x="27697" y="1371"/>
                  </a:lnTo>
                  <a:lnTo>
                    <a:pt x="27060" y="1197"/>
                  </a:lnTo>
                  <a:lnTo>
                    <a:pt x="26404" y="1024"/>
                  </a:lnTo>
                  <a:lnTo>
                    <a:pt x="25709" y="869"/>
                  </a:lnTo>
                  <a:lnTo>
                    <a:pt x="24995" y="734"/>
                  </a:lnTo>
                  <a:lnTo>
                    <a:pt x="24281" y="599"/>
                  </a:lnTo>
                  <a:lnTo>
                    <a:pt x="23528" y="464"/>
                  </a:lnTo>
                  <a:lnTo>
                    <a:pt x="22756" y="367"/>
                  </a:lnTo>
                  <a:lnTo>
                    <a:pt x="21965" y="271"/>
                  </a:lnTo>
                  <a:lnTo>
                    <a:pt x="21173" y="194"/>
                  </a:lnTo>
                  <a:lnTo>
                    <a:pt x="20343" y="116"/>
                  </a:lnTo>
                  <a:lnTo>
                    <a:pt x="19513" y="78"/>
                  </a:lnTo>
                  <a:lnTo>
                    <a:pt x="18664" y="39"/>
                  </a:lnTo>
                  <a:lnTo>
                    <a:pt x="17815" y="1"/>
                  </a:lnTo>
                  <a:lnTo>
                    <a:pt x="169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fill="none" extrusionOk="0">
                  <a:moveTo>
                    <a:pt x="17159" y="12391"/>
                  </a:moveTo>
                  <a:lnTo>
                    <a:pt x="17159" y="12391"/>
                  </a:lnTo>
                  <a:lnTo>
                    <a:pt x="16271" y="12372"/>
                  </a:lnTo>
                  <a:lnTo>
                    <a:pt x="15403" y="12353"/>
                  </a:lnTo>
                  <a:lnTo>
                    <a:pt x="14534" y="12314"/>
                  </a:lnTo>
                  <a:lnTo>
                    <a:pt x="13704" y="12256"/>
                  </a:lnTo>
                  <a:lnTo>
                    <a:pt x="12875" y="12198"/>
                  </a:lnTo>
                  <a:lnTo>
                    <a:pt x="12064" y="12102"/>
                  </a:lnTo>
                  <a:lnTo>
                    <a:pt x="11253" y="12005"/>
                  </a:lnTo>
                  <a:lnTo>
                    <a:pt x="10481" y="11909"/>
                  </a:lnTo>
                  <a:lnTo>
                    <a:pt x="9728" y="11774"/>
                  </a:lnTo>
                  <a:lnTo>
                    <a:pt x="8976" y="11639"/>
                  </a:lnTo>
                  <a:lnTo>
                    <a:pt x="8262" y="11484"/>
                  </a:lnTo>
                  <a:lnTo>
                    <a:pt x="7567" y="11330"/>
                  </a:lnTo>
                  <a:lnTo>
                    <a:pt x="6891" y="11156"/>
                  </a:lnTo>
                  <a:lnTo>
                    <a:pt x="6254" y="10963"/>
                  </a:lnTo>
                  <a:lnTo>
                    <a:pt x="5617" y="10770"/>
                  </a:lnTo>
                  <a:lnTo>
                    <a:pt x="5019" y="10577"/>
                  </a:lnTo>
                  <a:lnTo>
                    <a:pt x="4459" y="10365"/>
                  </a:lnTo>
                  <a:lnTo>
                    <a:pt x="3919" y="10133"/>
                  </a:lnTo>
                  <a:lnTo>
                    <a:pt x="3417" y="9902"/>
                  </a:lnTo>
                  <a:lnTo>
                    <a:pt x="2935" y="9651"/>
                  </a:lnTo>
                  <a:lnTo>
                    <a:pt x="2491" y="9400"/>
                  </a:lnTo>
                  <a:lnTo>
                    <a:pt x="2066" y="9149"/>
                  </a:lnTo>
                  <a:lnTo>
                    <a:pt x="1699" y="8879"/>
                  </a:lnTo>
                  <a:lnTo>
                    <a:pt x="1352" y="8609"/>
                  </a:lnTo>
                  <a:lnTo>
                    <a:pt x="1043" y="8319"/>
                  </a:lnTo>
                  <a:lnTo>
                    <a:pt x="773" y="8029"/>
                  </a:lnTo>
                  <a:lnTo>
                    <a:pt x="541" y="7740"/>
                  </a:lnTo>
                  <a:lnTo>
                    <a:pt x="348" y="7431"/>
                  </a:lnTo>
                  <a:lnTo>
                    <a:pt x="194" y="7142"/>
                  </a:lnTo>
                  <a:lnTo>
                    <a:pt x="78" y="6833"/>
                  </a:lnTo>
                  <a:lnTo>
                    <a:pt x="20" y="6505"/>
                  </a:lnTo>
                  <a:lnTo>
                    <a:pt x="1" y="6196"/>
                  </a:lnTo>
                  <a:lnTo>
                    <a:pt x="1" y="6196"/>
                  </a:lnTo>
                  <a:lnTo>
                    <a:pt x="20" y="5868"/>
                  </a:lnTo>
                  <a:lnTo>
                    <a:pt x="78" y="5559"/>
                  </a:lnTo>
                  <a:lnTo>
                    <a:pt x="194" y="5250"/>
                  </a:lnTo>
                  <a:lnTo>
                    <a:pt x="348" y="4941"/>
                  </a:lnTo>
                  <a:lnTo>
                    <a:pt x="541" y="4652"/>
                  </a:lnTo>
                  <a:lnTo>
                    <a:pt x="773" y="4343"/>
                  </a:lnTo>
                  <a:lnTo>
                    <a:pt x="1043" y="4073"/>
                  </a:lnTo>
                  <a:lnTo>
                    <a:pt x="1352" y="3783"/>
                  </a:lnTo>
                  <a:lnTo>
                    <a:pt x="1699" y="3513"/>
                  </a:lnTo>
                  <a:lnTo>
                    <a:pt x="2066" y="3243"/>
                  </a:lnTo>
                  <a:lnTo>
                    <a:pt x="2491" y="2973"/>
                  </a:lnTo>
                  <a:lnTo>
                    <a:pt x="2935" y="2722"/>
                  </a:lnTo>
                  <a:lnTo>
                    <a:pt x="3417" y="2490"/>
                  </a:lnTo>
                  <a:lnTo>
                    <a:pt x="3919" y="2259"/>
                  </a:lnTo>
                  <a:lnTo>
                    <a:pt x="4459" y="2027"/>
                  </a:lnTo>
                  <a:lnTo>
                    <a:pt x="5019" y="1815"/>
                  </a:lnTo>
                  <a:lnTo>
                    <a:pt x="5617" y="1602"/>
                  </a:lnTo>
                  <a:lnTo>
                    <a:pt x="6254" y="1409"/>
                  </a:lnTo>
                  <a:lnTo>
                    <a:pt x="6891" y="1236"/>
                  </a:lnTo>
                  <a:lnTo>
                    <a:pt x="7567" y="1062"/>
                  </a:lnTo>
                  <a:lnTo>
                    <a:pt x="8262" y="888"/>
                  </a:lnTo>
                  <a:lnTo>
                    <a:pt x="8976" y="753"/>
                  </a:lnTo>
                  <a:lnTo>
                    <a:pt x="9728" y="599"/>
                  </a:lnTo>
                  <a:lnTo>
                    <a:pt x="10481" y="483"/>
                  </a:lnTo>
                  <a:lnTo>
                    <a:pt x="11253" y="367"/>
                  </a:lnTo>
                  <a:lnTo>
                    <a:pt x="12064" y="271"/>
                  </a:lnTo>
                  <a:lnTo>
                    <a:pt x="12875" y="193"/>
                  </a:lnTo>
                  <a:lnTo>
                    <a:pt x="13704" y="116"/>
                  </a:lnTo>
                  <a:lnTo>
                    <a:pt x="14534" y="58"/>
                  </a:lnTo>
                  <a:lnTo>
                    <a:pt x="15403" y="20"/>
                  </a:lnTo>
                  <a:lnTo>
                    <a:pt x="16271" y="0"/>
                  </a:lnTo>
                  <a:lnTo>
                    <a:pt x="17159" y="0"/>
                  </a:lnTo>
                  <a:lnTo>
                    <a:pt x="17159" y="0"/>
                  </a:lnTo>
                  <a:lnTo>
                    <a:pt x="18028" y="0"/>
                  </a:lnTo>
                  <a:lnTo>
                    <a:pt x="18896" y="20"/>
                  </a:lnTo>
                  <a:lnTo>
                    <a:pt x="19765" y="58"/>
                  </a:lnTo>
                  <a:lnTo>
                    <a:pt x="20595" y="116"/>
                  </a:lnTo>
                  <a:lnTo>
                    <a:pt x="21425" y="193"/>
                  </a:lnTo>
                  <a:lnTo>
                    <a:pt x="22255" y="271"/>
                  </a:lnTo>
                  <a:lnTo>
                    <a:pt x="23046" y="367"/>
                  </a:lnTo>
                  <a:lnTo>
                    <a:pt x="23818" y="483"/>
                  </a:lnTo>
                  <a:lnTo>
                    <a:pt x="24590" y="599"/>
                  </a:lnTo>
                  <a:lnTo>
                    <a:pt x="25324" y="753"/>
                  </a:lnTo>
                  <a:lnTo>
                    <a:pt x="26038" y="888"/>
                  </a:lnTo>
                  <a:lnTo>
                    <a:pt x="26733" y="1062"/>
                  </a:lnTo>
                  <a:lnTo>
                    <a:pt x="27408" y="1236"/>
                  </a:lnTo>
                  <a:lnTo>
                    <a:pt x="28064" y="1409"/>
                  </a:lnTo>
                  <a:lnTo>
                    <a:pt x="28682" y="1602"/>
                  </a:lnTo>
                  <a:lnTo>
                    <a:pt x="29280" y="1815"/>
                  </a:lnTo>
                  <a:lnTo>
                    <a:pt x="29840" y="2027"/>
                  </a:lnTo>
                  <a:lnTo>
                    <a:pt x="30380" y="2259"/>
                  </a:lnTo>
                  <a:lnTo>
                    <a:pt x="30902" y="2490"/>
                  </a:lnTo>
                  <a:lnTo>
                    <a:pt x="31365" y="2722"/>
                  </a:lnTo>
                  <a:lnTo>
                    <a:pt x="31809" y="2973"/>
                  </a:lnTo>
                  <a:lnTo>
                    <a:pt x="32233" y="3243"/>
                  </a:lnTo>
                  <a:lnTo>
                    <a:pt x="32619" y="3513"/>
                  </a:lnTo>
                  <a:lnTo>
                    <a:pt x="32947" y="3783"/>
                  </a:lnTo>
                  <a:lnTo>
                    <a:pt x="33256" y="4073"/>
                  </a:lnTo>
                  <a:lnTo>
                    <a:pt x="33527" y="4343"/>
                  </a:lnTo>
                  <a:lnTo>
                    <a:pt x="33758" y="4652"/>
                  </a:lnTo>
                  <a:lnTo>
                    <a:pt x="33951" y="4941"/>
                  </a:lnTo>
                  <a:lnTo>
                    <a:pt x="34106" y="5250"/>
                  </a:lnTo>
                  <a:lnTo>
                    <a:pt x="34221" y="5559"/>
                  </a:lnTo>
                  <a:lnTo>
                    <a:pt x="34279" y="5868"/>
                  </a:lnTo>
                  <a:lnTo>
                    <a:pt x="34299" y="6196"/>
                  </a:lnTo>
                  <a:lnTo>
                    <a:pt x="34299" y="6196"/>
                  </a:lnTo>
                  <a:lnTo>
                    <a:pt x="34279" y="6505"/>
                  </a:lnTo>
                  <a:lnTo>
                    <a:pt x="34221" y="6833"/>
                  </a:lnTo>
                  <a:lnTo>
                    <a:pt x="34106" y="7142"/>
                  </a:lnTo>
                  <a:lnTo>
                    <a:pt x="33951" y="7431"/>
                  </a:lnTo>
                  <a:lnTo>
                    <a:pt x="33758" y="7740"/>
                  </a:lnTo>
                  <a:lnTo>
                    <a:pt x="33527" y="8029"/>
                  </a:lnTo>
                  <a:lnTo>
                    <a:pt x="33256" y="8319"/>
                  </a:lnTo>
                  <a:lnTo>
                    <a:pt x="32947" y="8609"/>
                  </a:lnTo>
                  <a:lnTo>
                    <a:pt x="32619" y="8879"/>
                  </a:lnTo>
                  <a:lnTo>
                    <a:pt x="32233" y="9149"/>
                  </a:lnTo>
                  <a:lnTo>
                    <a:pt x="31809" y="9400"/>
                  </a:lnTo>
                  <a:lnTo>
                    <a:pt x="31365" y="9651"/>
                  </a:lnTo>
                  <a:lnTo>
                    <a:pt x="30902" y="9902"/>
                  </a:lnTo>
                  <a:lnTo>
                    <a:pt x="30380" y="10133"/>
                  </a:lnTo>
                  <a:lnTo>
                    <a:pt x="29840" y="10365"/>
                  </a:lnTo>
                  <a:lnTo>
                    <a:pt x="29280" y="10577"/>
                  </a:lnTo>
                  <a:lnTo>
                    <a:pt x="28682" y="10770"/>
                  </a:lnTo>
                  <a:lnTo>
                    <a:pt x="28064" y="10963"/>
                  </a:lnTo>
                  <a:lnTo>
                    <a:pt x="27408" y="11156"/>
                  </a:lnTo>
                  <a:lnTo>
                    <a:pt x="26733" y="11330"/>
                  </a:lnTo>
                  <a:lnTo>
                    <a:pt x="26038" y="11484"/>
                  </a:lnTo>
                  <a:lnTo>
                    <a:pt x="25324" y="11639"/>
                  </a:lnTo>
                  <a:lnTo>
                    <a:pt x="24590" y="11774"/>
                  </a:lnTo>
                  <a:lnTo>
                    <a:pt x="23818" y="11909"/>
                  </a:lnTo>
                  <a:lnTo>
                    <a:pt x="23046" y="12005"/>
                  </a:lnTo>
                  <a:lnTo>
                    <a:pt x="22255" y="12102"/>
                  </a:lnTo>
                  <a:lnTo>
                    <a:pt x="21425" y="12198"/>
                  </a:lnTo>
                  <a:lnTo>
                    <a:pt x="20595" y="12256"/>
                  </a:lnTo>
                  <a:lnTo>
                    <a:pt x="19765" y="12314"/>
                  </a:lnTo>
                  <a:lnTo>
                    <a:pt x="18896" y="12353"/>
                  </a:lnTo>
                  <a:lnTo>
                    <a:pt x="18028" y="12372"/>
                  </a:lnTo>
                  <a:lnTo>
                    <a:pt x="17159" y="123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18780" y="0"/>
                  </a:moveTo>
                  <a:lnTo>
                    <a:pt x="18780" y="0"/>
                  </a:lnTo>
                  <a:lnTo>
                    <a:pt x="17815" y="0"/>
                  </a:ln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lnTo>
                    <a:pt x="18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extrusionOk="0">
                  <a:moveTo>
                    <a:pt x="18028" y="213"/>
                  </a:moveTo>
                  <a:lnTo>
                    <a:pt x="18877" y="251"/>
                  </a:lnTo>
                  <a:lnTo>
                    <a:pt x="19726" y="290"/>
                  </a:lnTo>
                  <a:lnTo>
                    <a:pt x="20556" y="328"/>
                  </a:lnTo>
                  <a:lnTo>
                    <a:pt x="21386" y="406"/>
                  </a:lnTo>
                  <a:lnTo>
                    <a:pt x="22178" y="483"/>
                  </a:lnTo>
                  <a:lnTo>
                    <a:pt x="22969" y="579"/>
                  </a:lnTo>
                  <a:lnTo>
                    <a:pt x="23741" y="676"/>
                  </a:lnTo>
                  <a:lnTo>
                    <a:pt x="24494" y="811"/>
                  </a:lnTo>
                  <a:lnTo>
                    <a:pt x="25208" y="946"/>
                  </a:lnTo>
                  <a:lnTo>
                    <a:pt x="25922" y="1081"/>
                  </a:lnTo>
                  <a:lnTo>
                    <a:pt x="26617" y="1236"/>
                  </a:lnTo>
                  <a:lnTo>
                    <a:pt x="27273" y="1409"/>
                  </a:lnTo>
                  <a:lnTo>
                    <a:pt x="27910" y="1583"/>
                  </a:lnTo>
                  <a:lnTo>
                    <a:pt x="28528" y="1776"/>
                  </a:lnTo>
                  <a:lnTo>
                    <a:pt x="29126" y="1969"/>
                  </a:lnTo>
                  <a:lnTo>
                    <a:pt x="29686" y="2181"/>
                  </a:lnTo>
                  <a:lnTo>
                    <a:pt x="30207" y="2394"/>
                  </a:lnTo>
                  <a:lnTo>
                    <a:pt x="30709" y="2625"/>
                  </a:lnTo>
                  <a:lnTo>
                    <a:pt x="31191" y="2857"/>
                  </a:lnTo>
                  <a:lnTo>
                    <a:pt x="31635" y="3088"/>
                  </a:lnTo>
                  <a:lnTo>
                    <a:pt x="32040" y="3339"/>
                  </a:lnTo>
                  <a:lnTo>
                    <a:pt x="32407" y="3610"/>
                  </a:lnTo>
                  <a:lnTo>
                    <a:pt x="32754" y="3860"/>
                  </a:lnTo>
                  <a:lnTo>
                    <a:pt x="33063" y="4131"/>
                  </a:lnTo>
                  <a:lnTo>
                    <a:pt x="33314" y="4420"/>
                  </a:lnTo>
                  <a:lnTo>
                    <a:pt x="33546" y="4710"/>
                  </a:lnTo>
                  <a:lnTo>
                    <a:pt x="33739" y="4980"/>
                  </a:lnTo>
                  <a:lnTo>
                    <a:pt x="33893" y="5289"/>
                  </a:lnTo>
                  <a:lnTo>
                    <a:pt x="33990" y="5578"/>
                  </a:lnTo>
                  <a:lnTo>
                    <a:pt x="34067" y="5887"/>
                  </a:lnTo>
                  <a:lnTo>
                    <a:pt x="34086" y="6196"/>
                  </a:lnTo>
                  <a:lnTo>
                    <a:pt x="34067" y="6505"/>
                  </a:lnTo>
                  <a:lnTo>
                    <a:pt x="33990" y="6794"/>
                  </a:lnTo>
                  <a:lnTo>
                    <a:pt x="33893" y="7103"/>
                  </a:lnTo>
                  <a:lnTo>
                    <a:pt x="33739" y="7393"/>
                  </a:lnTo>
                  <a:lnTo>
                    <a:pt x="33546" y="7682"/>
                  </a:lnTo>
                  <a:lnTo>
                    <a:pt x="33314" y="7972"/>
                  </a:lnTo>
                  <a:lnTo>
                    <a:pt x="33063" y="8242"/>
                  </a:lnTo>
                  <a:lnTo>
                    <a:pt x="32754" y="8512"/>
                  </a:lnTo>
                  <a:lnTo>
                    <a:pt x="32407" y="8782"/>
                  </a:lnTo>
                  <a:lnTo>
                    <a:pt x="32040" y="9033"/>
                  </a:lnTo>
                  <a:lnTo>
                    <a:pt x="31635" y="9284"/>
                  </a:lnTo>
                  <a:lnTo>
                    <a:pt x="31191" y="9535"/>
                  </a:lnTo>
                  <a:lnTo>
                    <a:pt x="30709" y="9767"/>
                  </a:lnTo>
                  <a:lnTo>
                    <a:pt x="30207" y="9998"/>
                  </a:lnTo>
                  <a:lnTo>
                    <a:pt x="29686" y="10210"/>
                  </a:lnTo>
                  <a:lnTo>
                    <a:pt x="29126" y="10423"/>
                  </a:lnTo>
                  <a:lnTo>
                    <a:pt x="28528" y="10616"/>
                  </a:lnTo>
                  <a:lnTo>
                    <a:pt x="27910" y="10809"/>
                  </a:lnTo>
                  <a:lnTo>
                    <a:pt x="27273" y="10983"/>
                  </a:lnTo>
                  <a:lnTo>
                    <a:pt x="26617" y="11156"/>
                  </a:lnTo>
                  <a:lnTo>
                    <a:pt x="25922" y="11311"/>
                  </a:lnTo>
                  <a:lnTo>
                    <a:pt x="25208" y="11446"/>
                  </a:lnTo>
                  <a:lnTo>
                    <a:pt x="24494" y="11581"/>
                  </a:lnTo>
                  <a:lnTo>
                    <a:pt x="23741" y="11697"/>
                  </a:lnTo>
                  <a:lnTo>
                    <a:pt x="22969" y="11812"/>
                  </a:lnTo>
                  <a:lnTo>
                    <a:pt x="22178" y="11909"/>
                  </a:lnTo>
                  <a:lnTo>
                    <a:pt x="21386" y="11986"/>
                  </a:lnTo>
                  <a:lnTo>
                    <a:pt x="20556" y="12044"/>
                  </a:lnTo>
                  <a:lnTo>
                    <a:pt x="19726" y="12102"/>
                  </a:lnTo>
                  <a:lnTo>
                    <a:pt x="18877" y="12141"/>
                  </a:lnTo>
                  <a:lnTo>
                    <a:pt x="18028" y="12160"/>
                  </a:lnTo>
                  <a:lnTo>
                    <a:pt x="17159" y="12179"/>
                  </a:lnTo>
                  <a:lnTo>
                    <a:pt x="16271" y="12160"/>
                  </a:lnTo>
                  <a:lnTo>
                    <a:pt x="15422" y="12141"/>
                  </a:lnTo>
                  <a:lnTo>
                    <a:pt x="14573" y="12102"/>
                  </a:lnTo>
                  <a:lnTo>
                    <a:pt x="13743" y="12044"/>
                  </a:lnTo>
                  <a:lnTo>
                    <a:pt x="12932" y="11986"/>
                  </a:lnTo>
                  <a:lnTo>
                    <a:pt x="12122" y="11909"/>
                  </a:lnTo>
                  <a:lnTo>
                    <a:pt x="11330" y="11812"/>
                  </a:lnTo>
                  <a:lnTo>
                    <a:pt x="10558" y="11697"/>
                  </a:lnTo>
                  <a:lnTo>
                    <a:pt x="9825" y="11581"/>
                  </a:lnTo>
                  <a:lnTo>
                    <a:pt x="9092" y="11446"/>
                  </a:lnTo>
                  <a:lnTo>
                    <a:pt x="8377" y="11311"/>
                  </a:lnTo>
                  <a:lnTo>
                    <a:pt x="7683" y="11156"/>
                  </a:lnTo>
                  <a:lnTo>
                    <a:pt x="7026" y="10983"/>
                  </a:lnTo>
                  <a:lnTo>
                    <a:pt x="6389" y="10809"/>
                  </a:lnTo>
                  <a:lnTo>
                    <a:pt x="5772" y="10616"/>
                  </a:lnTo>
                  <a:lnTo>
                    <a:pt x="5173" y="10423"/>
                  </a:lnTo>
                  <a:lnTo>
                    <a:pt x="4614" y="10210"/>
                  </a:lnTo>
                  <a:lnTo>
                    <a:pt x="4093" y="9998"/>
                  </a:lnTo>
                  <a:lnTo>
                    <a:pt x="3591" y="9767"/>
                  </a:lnTo>
                  <a:lnTo>
                    <a:pt x="3108" y="9535"/>
                  </a:lnTo>
                  <a:lnTo>
                    <a:pt x="2664" y="9284"/>
                  </a:lnTo>
                  <a:lnTo>
                    <a:pt x="2259" y="9033"/>
                  </a:lnTo>
                  <a:lnTo>
                    <a:pt x="1892" y="8782"/>
                  </a:lnTo>
                  <a:lnTo>
                    <a:pt x="1545" y="8512"/>
                  </a:lnTo>
                  <a:lnTo>
                    <a:pt x="1255" y="8242"/>
                  </a:lnTo>
                  <a:lnTo>
                    <a:pt x="985" y="7972"/>
                  </a:lnTo>
                  <a:lnTo>
                    <a:pt x="754" y="7682"/>
                  </a:lnTo>
                  <a:lnTo>
                    <a:pt x="561" y="7393"/>
                  </a:lnTo>
                  <a:lnTo>
                    <a:pt x="406" y="7103"/>
                  </a:lnTo>
                  <a:lnTo>
                    <a:pt x="310" y="6794"/>
                  </a:lnTo>
                  <a:lnTo>
                    <a:pt x="232" y="6505"/>
                  </a:lnTo>
                  <a:lnTo>
                    <a:pt x="213" y="6196"/>
                  </a:lnTo>
                  <a:lnTo>
                    <a:pt x="232" y="5887"/>
                  </a:lnTo>
                  <a:lnTo>
                    <a:pt x="310" y="5578"/>
                  </a:lnTo>
                  <a:lnTo>
                    <a:pt x="406" y="5289"/>
                  </a:lnTo>
                  <a:lnTo>
                    <a:pt x="561" y="4980"/>
                  </a:lnTo>
                  <a:lnTo>
                    <a:pt x="754" y="4710"/>
                  </a:lnTo>
                  <a:lnTo>
                    <a:pt x="985" y="4420"/>
                  </a:lnTo>
                  <a:lnTo>
                    <a:pt x="1255" y="4131"/>
                  </a:lnTo>
                  <a:lnTo>
                    <a:pt x="1545" y="3860"/>
                  </a:lnTo>
                  <a:lnTo>
                    <a:pt x="1892" y="3610"/>
                  </a:lnTo>
                  <a:lnTo>
                    <a:pt x="2259" y="3339"/>
                  </a:lnTo>
                  <a:lnTo>
                    <a:pt x="2664" y="3088"/>
                  </a:lnTo>
                  <a:lnTo>
                    <a:pt x="3108" y="2857"/>
                  </a:lnTo>
                  <a:lnTo>
                    <a:pt x="3591" y="2625"/>
                  </a:lnTo>
                  <a:lnTo>
                    <a:pt x="4093" y="2394"/>
                  </a:lnTo>
                  <a:lnTo>
                    <a:pt x="4614" y="2181"/>
                  </a:lnTo>
                  <a:lnTo>
                    <a:pt x="5173" y="1969"/>
                  </a:lnTo>
                  <a:lnTo>
                    <a:pt x="5772" y="1776"/>
                  </a:lnTo>
                  <a:lnTo>
                    <a:pt x="6389" y="1583"/>
                  </a:lnTo>
                  <a:lnTo>
                    <a:pt x="7026" y="1409"/>
                  </a:lnTo>
                  <a:lnTo>
                    <a:pt x="7683" y="1236"/>
                  </a:lnTo>
                  <a:lnTo>
                    <a:pt x="8377" y="1081"/>
                  </a:lnTo>
                  <a:lnTo>
                    <a:pt x="9092" y="946"/>
                  </a:lnTo>
                  <a:lnTo>
                    <a:pt x="9825" y="811"/>
                  </a:lnTo>
                  <a:lnTo>
                    <a:pt x="10558" y="676"/>
                  </a:lnTo>
                  <a:lnTo>
                    <a:pt x="11330" y="579"/>
                  </a:lnTo>
                  <a:lnTo>
                    <a:pt x="12122" y="483"/>
                  </a:lnTo>
                  <a:lnTo>
                    <a:pt x="12932" y="406"/>
                  </a:lnTo>
                  <a:lnTo>
                    <a:pt x="13743" y="328"/>
                  </a:lnTo>
                  <a:lnTo>
                    <a:pt x="14573" y="290"/>
                  </a:lnTo>
                  <a:lnTo>
                    <a:pt x="15422" y="251"/>
                  </a:lnTo>
                  <a:lnTo>
                    <a:pt x="16271" y="213"/>
                  </a:lnTo>
                  <a:close/>
                  <a:moveTo>
                    <a:pt x="16271" y="0"/>
                  </a:moveTo>
                  <a:lnTo>
                    <a:pt x="15403" y="20"/>
                  </a:lnTo>
                  <a:lnTo>
                    <a:pt x="14534" y="58"/>
                  </a:lnTo>
                  <a:lnTo>
                    <a:pt x="13704" y="116"/>
                  </a:lnTo>
                  <a:lnTo>
                    <a:pt x="12875" y="193"/>
                  </a:lnTo>
                  <a:lnTo>
                    <a:pt x="12064" y="271"/>
                  </a:lnTo>
                  <a:lnTo>
                    <a:pt x="11253" y="367"/>
                  </a:lnTo>
                  <a:lnTo>
                    <a:pt x="10481" y="483"/>
                  </a:lnTo>
                  <a:lnTo>
                    <a:pt x="9728" y="599"/>
                  </a:lnTo>
                  <a:lnTo>
                    <a:pt x="8976" y="753"/>
                  </a:lnTo>
                  <a:lnTo>
                    <a:pt x="8262" y="888"/>
                  </a:lnTo>
                  <a:lnTo>
                    <a:pt x="7567" y="1062"/>
                  </a:lnTo>
                  <a:lnTo>
                    <a:pt x="6891" y="1236"/>
                  </a:lnTo>
                  <a:lnTo>
                    <a:pt x="6254" y="1409"/>
                  </a:lnTo>
                  <a:lnTo>
                    <a:pt x="5617" y="1602"/>
                  </a:lnTo>
                  <a:lnTo>
                    <a:pt x="5019" y="1815"/>
                  </a:lnTo>
                  <a:lnTo>
                    <a:pt x="4459" y="2027"/>
                  </a:lnTo>
                  <a:lnTo>
                    <a:pt x="3919" y="2259"/>
                  </a:lnTo>
                  <a:lnTo>
                    <a:pt x="3417" y="2490"/>
                  </a:lnTo>
                  <a:lnTo>
                    <a:pt x="2935" y="2722"/>
                  </a:lnTo>
                  <a:lnTo>
                    <a:pt x="2491" y="2973"/>
                  </a:lnTo>
                  <a:lnTo>
                    <a:pt x="2066" y="3243"/>
                  </a:lnTo>
                  <a:lnTo>
                    <a:pt x="1699" y="3513"/>
                  </a:lnTo>
                  <a:lnTo>
                    <a:pt x="1352" y="3783"/>
                  </a:lnTo>
                  <a:lnTo>
                    <a:pt x="1043" y="4073"/>
                  </a:lnTo>
                  <a:lnTo>
                    <a:pt x="773" y="4343"/>
                  </a:lnTo>
                  <a:lnTo>
                    <a:pt x="541" y="4652"/>
                  </a:lnTo>
                  <a:lnTo>
                    <a:pt x="348" y="4941"/>
                  </a:lnTo>
                  <a:lnTo>
                    <a:pt x="194" y="5250"/>
                  </a:lnTo>
                  <a:lnTo>
                    <a:pt x="78" y="5559"/>
                  </a:lnTo>
                  <a:lnTo>
                    <a:pt x="20" y="5868"/>
                  </a:lnTo>
                  <a:lnTo>
                    <a:pt x="1" y="6196"/>
                  </a:lnTo>
                  <a:lnTo>
                    <a:pt x="20" y="6505"/>
                  </a:lnTo>
                  <a:lnTo>
                    <a:pt x="78" y="6833"/>
                  </a:lnTo>
                  <a:lnTo>
                    <a:pt x="194" y="7142"/>
                  </a:lnTo>
                  <a:lnTo>
                    <a:pt x="348" y="7431"/>
                  </a:lnTo>
                  <a:lnTo>
                    <a:pt x="541" y="7740"/>
                  </a:lnTo>
                  <a:lnTo>
                    <a:pt x="773" y="8029"/>
                  </a:lnTo>
                  <a:lnTo>
                    <a:pt x="1043" y="8319"/>
                  </a:lnTo>
                  <a:lnTo>
                    <a:pt x="1352" y="8609"/>
                  </a:lnTo>
                  <a:lnTo>
                    <a:pt x="1699" y="8879"/>
                  </a:lnTo>
                  <a:lnTo>
                    <a:pt x="2066" y="9149"/>
                  </a:lnTo>
                  <a:lnTo>
                    <a:pt x="2491" y="9400"/>
                  </a:lnTo>
                  <a:lnTo>
                    <a:pt x="2935" y="9651"/>
                  </a:lnTo>
                  <a:lnTo>
                    <a:pt x="3417" y="9902"/>
                  </a:lnTo>
                  <a:lnTo>
                    <a:pt x="3919" y="10133"/>
                  </a:lnTo>
                  <a:lnTo>
                    <a:pt x="4459" y="10365"/>
                  </a:lnTo>
                  <a:lnTo>
                    <a:pt x="5019" y="10577"/>
                  </a:lnTo>
                  <a:lnTo>
                    <a:pt x="5617" y="10770"/>
                  </a:lnTo>
                  <a:lnTo>
                    <a:pt x="6254" y="10963"/>
                  </a:lnTo>
                  <a:lnTo>
                    <a:pt x="6891" y="11156"/>
                  </a:lnTo>
                  <a:lnTo>
                    <a:pt x="7567" y="11330"/>
                  </a:lnTo>
                  <a:lnTo>
                    <a:pt x="8262" y="11484"/>
                  </a:lnTo>
                  <a:lnTo>
                    <a:pt x="8976" y="11639"/>
                  </a:lnTo>
                  <a:lnTo>
                    <a:pt x="9728" y="11774"/>
                  </a:lnTo>
                  <a:lnTo>
                    <a:pt x="10481" y="11909"/>
                  </a:lnTo>
                  <a:lnTo>
                    <a:pt x="11253" y="12005"/>
                  </a:lnTo>
                  <a:lnTo>
                    <a:pt x="12064" y="12102"/>
                  </a:lnTo>
                  <a:lnTo>
                    <a:pt x="12875" y="12198"/>
                  </a:lnTo>
                  <a:lnTo>
                    <a:pt x="13704" y="12256"/>
                  </a:lnTo>
                  <a:lnTo>
                    <a:pt x="14534" y="12314"/>
                  </a:lnTo>
                  <a:lnTo>
                    <a:pt x="15403" y="12353"/>
                  </a:lnTo>
                  <a:lnTo>
                    <a:pt x="16271" y="12372"/>
                  </a:lnTo>
                  <a:lnTo>
                    <a:pt x="17159" y="12391"/>
                  </a:lnTo>
                  <a:lnTo>
                    <a:pt x="18028" y="12372"/>
                  </a:lnTo>
                  <a:lnTo>
                    <a:pt x="18896" y="12353"/>
                  </a:lnTo>
                  <a:lnTo>
                    <a:pt x="19765" y="12314"/>
                  </a:lnTo>
                  <a:lnTo>
                    <a:pt x="20595" y="12256"/>
                  </a:lnTo>
                  <a:lnTo>
                    <a:pt x="21425" y="12198"/>
                  </a:lnTo>
                  <a:lnTo>
                    <a:pt x="22255" y="12102"/>
                  </a:lnTo>
                  <a:lnTo>
                    <a:pt x="23046" y="12005"/>
                  </a:lnTo>
                  <a:lnTo>
                    <a:pt x="23818" y="11909"/>
                  </a:lnTo>
                  <a:lnTo>
                    <a:pt x="24590" y="11774"/>
                  </a:lnTo>
                  <a:lnTo>
                    <a:pt x="25324" y="11639"/>
                  </a:lnTo>
                  <a:lnTo>
                    <a:pt x="26038" y="11484"/>
                  </a:lnTo>
                  <a:lnTo>
                    <a:pt x="26733" y="11330"/>
                  </a:lnTo>
                  <a:lnTo>
                    <a:pt x="27408" y="11156"/>
                  </a:lnTo>
                  <a:lnTo>
                    <a:pt x="28064" y="10963"/>
                  </a:lnTo>
                  <a:lnTo>
                    <a:pt x="28682" y="10770"/>
                  </a:lnTo>
                  <a:lnTo>
                    <a:pt x="29280" y="10577"/>
                  </a:lnTo>
                  <a:lnTo>
                    <a:pt x="29840" y="10365"/>
                  </a:lnTo>
                  <a:lnTo>
                    <a:pt x="30380" y="10133"/>
                  </a:lnTo>
                  <a:lnTo>
                    <a:pt x="30902" y="9902"/>
                  </a:lnTo>
                  <a:lnTo>
                    <a:pt x="31365" y="9651"/>
                  </a:lnTo>
                  <a:lnTo>
                    <a:pt x="31809" y="9400"/>
                  </a:lnTo>
                  <a:lnTo>
                    <a:pt x="32233" y="9149"/>
                  </a:lnTo>
                  <a:lnTo>
                    <a:pt x="32619" y="8879"/>
                  </a:lnTo>
                  <a:lnTo>
                    <a:pt x="32947" y="8609"/>
                  </a:lnTo>
                  <a:lnTo>
                    <a:pt x="33256" y="8319"/>
                  </a:lnTo>
                  <a:lnTo>
                    <a:pt x="33527" y="8029"/>
                  </a:lnTo>
                  <a:lnTo>
                    <a:pt x="33758" y="7740"/>
                  </a:lnTo>
                  <a:lnTo>
                    <a:pt x="33951" y="7431"/>
                  </a:lnTo>
                  <a:lnTo>
                    <a:pt x="34106" y="7142"/>
                  </a:lnTo>
                  <a:lnTo>
                    <a:pt x="34221" y="6833"/>
                  </a:lnTo>
                  <a:lnTo>
                    <a:pt x="34279" y="6505"/>
                  </a:lnTo>
                  <a:lnTo>
                    <a:pt x="34299" y="6196"/>
                  </a:lnTo>
                  <a:lnTo>
                    <a:pt x="34279" y="5868"/>
                  </a:lnTo>
                  <a:lnTo>
                    <a:pt x="34221" y="5559"/>
                  </a:lnTo>
                  <a:lnTo>
                    <a:pt x="34106" y="5250"/>
                  </a:lnTo>
                  <a:lnTo>
                    <a:pt x="33951" y="4941"/>
                  </a:lnTo>
                  <a:lnTo>
                    <a:pt x="33758" y="4652"/>
                  </a:lnTo>
                  <a:lnTo>
                    <a:pt x="33527" y="4343"/>
                  </a:lnTo>
                  <a:lnTo>
                    <a:pt x="33256" y="4073"/>
                  </a:lnTo>
                  <a:lnTo>
                    <a:pt x="32947" y="3783"/>
                  </a:lnTo>
                  <a:lnTo>
                    <a:pt x="32619" y="3513"/>
                  </a:lnTo>
                  <a:lnTo>
                    <a:pt x="32233" y="3243"/>
                  </a:lnTo>
                  <a:lnTo>
                    <a:pt x="31809" y="2973"/>
                  </a:lnTo>
                  <a:lnTo>
                    <a:pt x="31365" y="2722"/>
                  </a:lnTo>
                  <a:lnTo>
                    <a:pt x="30902" y="2490"/>
                  </a:lnTo>
                  <a:lnTo>
                    <a:pt x="30380" y="2259"/>
                  </a:lnTo>
                  <a:lnTo>
                    <a:pt x="29840" y="2027"/>
                  </a:lnTo>
                  <a:lnTo>
                    <a:pt x="29280" y="1815"/>
                  </a:lnTo>
                  <a:lnTo>
                    <a:pt x="28682" y="1602"/>
                  </a:lnTo>
                  <a:lnTo>
                    <a:pt x="28064" y="1409"/>
                  </a:lnTo>
                  <a:lnTo>
                    <a:pt x="27408" y="1236"/>
                  </a:lnTo>
                  <a:lnTo>
                    <a:pt x="26733" y="1062"/>
                  </a:lnTo>
                  <a:lnTo>
                    <a:pt x="26038" y="888"/>
                  </a:lnTo>
                  <a:lnTo>
                    <a:pt x="25324" y="753"/>
                  </a:lnTo>
                  <a:lnTo>
                    <a:pt x="24590" y="599"/>
                  </a:lnTo>
                  <a:lnTo>
                    <a:pt x="23818" y="483"/>
                  </a:lnTo>
                  <a:lnTo>
                    <a:pt x="23046" y="367"/>
                  </a:lnTo>
                  <a:lnTo>
                    <a:pt x="22255" y="271"/>
                  </a:lnTo>
                  <a:lnTo>
                    <a:pt x="21425" y="193"/>
                  </a:lnTo>
                  <a:lnTo>
                    <a:pt x="20595" y="116"/>
                  </a:lnTo>
                  <a:lnTo>
                    <a:pt x="19765" y="58"/>
                  </a:lnTo>
                  <a:lnTo>
                    <a:pt x="18896" y="20"/>
                  </a:lnTo>
                  <a:lnTo>
                    <a:pt x="1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1967"/>
                  </a:moveTo>
                  <a:lnTo>
                    <a:pt x="16946" y="11967"/>
                  </a:lnTo>
                  <a:lnTo>
                    <a:pt x="16058" y="11948"/>
                  </a:lnTo>
                  <a:lnTo>
                    <a:pt x="15209" y="11929"/>
                  </a:lnTo>
                  <a:lnTo>
                    <a:pt x="14360" y="11890"/>
                  </a:lnTo>
                  <a:lnTo>
                    <a:pt x="13530" y="11832"/>
                  </a:lnTo>
                  <a:lnTo>
                    <a:pt x="12719" y="11774"/>
                  </a:lnTo>
                  <a:lnTo>
                    <a:pt x="11909" y="11697"/>
                  </a:lnTo>
                  <a:lnTo>
                    <a:pt x="11117" y="11600"/>
                  </a:lnTo>
                  <a:lnTo>
                    <a:pt x="10345" y="11485"/>
                  </a:lnTo>
                  <a:lnTo>
                    <a:pt x="9612" y="11369"/>
                  </a:lnTo>
                  <a:lnTo>
                    <a:pt x="8879" y="11234"/>
                  </a:lnTo>
                  <a:lnTo>
                    <a:pt x="8164" y="11099"/>
                  </a:lnTo>
                  <a:lnTo>
                    <a:pt x="7470" y="10944"/>
                  </a:lnTo>
                  <a:lnTo>
                    <a:pt x="6813" y="10771"/>
                  </a:lnTo>
                  <a:lnTo>
                    <a:pt x="6176" y="10597"/>
                  </a:lnTo>
                  <a:lnTo>
                    <a:pt x="5559" y="10404"/>
                  </a:lnTo>
                  <a:lnTo>
                    <a:pt x="4960" y="10211"/>
                  </a:lnTo>
                  <a:lnTo>
                    <a:pt x="4401" y="9998"/>
                  </a:lnTo>
                  <a:lnTo>
                    <a:pt x="3880" y="9786"/>
                  </a:lnTo>
                  <a:lnTo>
                    <a:pt x="3378" y="9555"/>
                  </a:lnTo>
                  <a:lnTo>
                    <a:pt x="2895" y="9323"/>
                  </a:lnTo>
                  <a:lnTo>
                    <a:pt x="2451" y="9072"/>
                  </a:lnTo>
                  <a:lnTo>
                    <a:pt x="2046" y="8821"/>
                  </a:lnTo>
                  <a:lnTo>
                    <a:pt x="1679" y="8570"/>
                  </a:lnTo>
                  <a:lnTo>
                    <a:pt x="1332" y="8300"/>
                  </a:lnTo>
                  <a:lnTo>
                    <a:pt x="1042" y="8030"/>
                  </a:lnTo>
                  <a:lnTo>
                    <a:pt x="772" y="7760"/>
                  </a:lnTo>
                  <a:lnTo>
                    <a:pt x="541" y="7470"/>
                  </a:lnTo>
                  <a:lnTo>
                    <a:pt x="348" y="7181"/>
                  </a:lnTo>
                  <a:lnTo>
                    <a:pt x="193" y="6891"/>
                  </a:lnTo>
                  <a:lnTo>
                    <a:pt x="97" y="6582"/>
                  </a:lnTo>
                  <a:lnTo>
                    <a:pt x="19" y="6293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5675"/>
                  </a:lnTo>
                  <a:lnTo>
                    <a:pt x="97" y="5366"/>
                  </a:lnTo>
                  <a:lnTo>
                    <a:pt x="193" y="5077"/>
                  </a:lnTo>
                  <a:lnTo>
                    <a:pt x="348" y="4768"/>
                  </a:lnTo>
                  <a:lnTo>
                    <a:pt x="541" y="4498"/>
                  </a:lnTo>
                  <a:lnTo>
                    <a:pt x="772" y="4208"/>
                  </a:lnTo>
                  <a:lnTo>
                    <a:pt x="1042" y="3919"/>
                  </a:lnTo>
                  <a:lnTo>
                    <a:pt x="1332" y="3648"/>
                  </a:lnTo>
                  <a:lnTo>
                    <a:pt x="1679" y="3398"/>
                  </a:lnTo>
                  <a:lnTo>
                    <a:pt x="2046" y="3127"/>
                  </a:lnTo>
                  <a:lnTo>
                    <a:pt x="2451" y="2876"/>
                  </a:lnTo>
                  <a:lnTo>
                    <a:pt x="2895" y="2645"/>
                  </a:lnTo>
                  <a:lnTo>
                    <a:pt x="3378" y="2413"/>
                  </a:lnTo>
                  <a:lnTo>
                    <a:pt x="3880" y="2182"/>
                  </a:lnTo>
                  <a:lnTo>
                    <a:pt x="4401" y="1969"/>
                  </a:lnTo>
                  <a:lnTo>
                    <a:pt x="4960" y="1757"/>
                  </a:lnTo>
                  <a:lnTo>
                    <a:pt x="5559" y="1564"/>
                  </a:lnTo>
                  <a:lnTo>
                    <a:pt x="6176" y="1371"/>
                  </a:lnTo>
                  <a:lnTo>
                    <a:pt x="6813" y="1197"/>
                  </a:lnTo>
                  <a:lnTo>
                    <a:pt x="7470" y="1024"/>
                  </a:lnTo>
                  <a:lnTo>
                    <a:pt x="8164" y="869"/>
                  </a:lnTo>
                  <a:lnTo>
                    <a:pt x="8879" y="734"/>
                  </a:lnTo>
                  <a:lnTo>
                    <a:pt x="9612" y="599"/>
                  </a:lnTo>
                  <a:lnTo>
                    <a:pt x="10345" y="464"/>
                  </a:lnTo>
                  <a:lnTo>
                    <a:pt x="11117" y="367"/>
                  </a:lnTo>
                  <a:lnTo>
                    <a:pt x="11909" y="271"/>
                  </a:lnTo>
                  <a:lnTo>
                    <a:pt x="12719" y="194"/>
                  </a:lnTo>
                  <a:lnTo>
                    <a:pt x="13530" y="116"/>
                  </a:lnTo>
                  <a:lnTo>
                    <a:pt x="14360" y="78"/>
                  </a:lnTo>
                  <a:lnTo>
                    <a:pt x="15209" y="39"/>
                  </a:lnTo>
                  <a:lnTo>
                    <a:pt x="16058" y="1"/>
                  </a:lnTo>
                  <a:lnTo>
                    <a:pt x="16946" y="1"/>
                  </a:lnTo>
                  <a:lnTo>
                    <a:pt x="16946" y="1"/>
                  </a:lnTo>
                  <a:lnTo>
                    <a:pt x="17815" y="1"/>
                  </a:lnTo>
                  <a:lnTo>
                    <a:pt x="18664" y="39"/>
                  </a:lnTo>
                  <a:lnTo>
                    <a:pt x="19513" y="78"/>
                  </a:lnTo>
                  <a:lnTo>
                    <a:pt x="20343" y="116"/>
                  </a:lnTo>
                  <a:lnTo>
                    <a:pt x="21173" y="194"/>
                  </a:lnTo>
                  <a:lnTo>
                    <a:pt x="21965" y="271"/>
                  </a:lnTo>
                  <a:lnTo>
                    <a:pt x="22756" y="367"/>
                  </a:lnTo>
                  <a:lnTo>
                    <a:pt x="23528" y="464"/>
                  </a:lnTo>
                  <a:lnTo>
                    <a:pt x="24281" y="599"/>
                  </a:lnTo>
                  <a:lnTo>
                    <a:pt x="24995" y="734"/>
                  </a:lnTo>
                  <a:lnTo>
                    <a:pt x="25709" y="869"/>
                  </a:lnTo>
                  <a:lnTo>
                    <a:pt x="26404" y="1024"/>
                  </a:lnTo>
                  <a:lnTo>
                    <a:pt x="27060" y="1197"/>
                  </a:lnTo>
                  <a:lnTo>
                    <a:pt x="27697" y="1371"/>
                  </a:lnTo>
                  <a:lnTo>
                    <a:pt x="28315" y="1564"/>
                  </a:lnTo>
                  <a:lnTo>
                    <a:pt x="28913" y="1757"/>
                  </a:lnTo>
                  <a:lnTo>
                    <a:pt x="29473" y="1969"/>
                  </a:lnTo>
                  <a:lnTo>
                    <a:pt x="29994" y="2182"/>
                  </a:lnTo>
                  <a:lnTo>
                    <a:pt x="30496" y="2413"/>
                  </a:lnTo>
                  <a:lnTo>
                    <a:pt x="30978" y="2645"/>
                  </a:lnTo>
                  <a:lnTo>
                    <a:pt x="31422" y="2876"/>
                  </a:lnTo>
                  <a:lnTo>
                    <a:pt x="31827" y="3127"/>
                  </a:lnTo>
                  <a:lnTo>
                    <a:pt x="32194" y="3398"/>
                  </a:lnTo>
                  <a:lnTo>
                    <a:pt x="32541" y="3648"/>
                  </a:lnTo>
                  <a:lnTo>
                    <a:pt x="32850" y="3919"/>
                  </a:lnTo>
                  <a:lnTo>
                    <a:pt x="33101" y="4208"/>
                  </a:lnTo>
                  <a:lnTo>
                    <a:pt x="33333" y="4498"/>
                  </a:lnTo>
                  <a:lnTo>
                    <a:pt x="33526" y="4768"/>
                  </a:lnTo>
                  <a:lnTo>
                    <a:pt x="33680" y="5077"/>
                  </a:lnTo>
                  <a:lnTo>
                    <a:pt x="33777" y="5366"/>
                  </a:lnTo>
                  <a:lnTo>
                    <a:pt x="33854" y="5675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6293"/>
                  </a:lnTo>
                  <a:lnTo>
                    <a:pt x="33777" y="6582"/>
                  </a:lnTo>
                  <a:lnTo>
                    <a:pt x="33680" y="6891"/>
                  </a:lnTo>
                  <a:lnTo>
                    <a:pt x="33526" y="7181"/>
                  </a:lnTo>
                  <a:lnTo>
                    <a:pt x="33333" y="7470"/>
                  </a:lnTo>
                  <a:lnTo>
                    <a:pt x="33101" y="7760"/>
                  </a:lnTo>
                  <a:lnTo>
                    <a:pt x="32850" y="8030"/>
                  </a:lnTo>
                  <a:lnTo>
                    <a:pt x="32541" y="8300"/>
                  </a:lnTo>
                  <a:lnTo>
                    <a:pt x="32194" y="8570"/>
                  </a:lnTo>
                  <a:lnTo>
                    <a:pt x="31827" y="8821"/>
                  </a:lnTo>
                  <a:lnTo>
                    <a:pt x="31422" y="9072"/>
                  </a:lnTo>
                  <a:lnTo>
                    <a:pt x="30978" y="9323"/>
                  </a:lnTo>
                  <a:lnTo>
                    <a:pt x="30496" y="9555"/>
                  </a:lnTo>
                  <a:lnTo>
                    <a:pt x="29994" y="9786"/>
                  </a:lnTo>
                  <a:lnTo>
                    <a:pt x="29473" y="9998"/>
                  </a:lnTo>
                  <a:lnTo>
                    <a:pt x="28913" y="10211"/>
                  </a:lnTo>
                  <a:lnTo>
                    <a:pt x="28315" y="10404"/>
                  </a:lnTo>
                  <a:lnTo>
                    <a:pt x="27697" y="10597"/>
                  </a:lnTo>
                  <a:lnTo>
                    <a:pt x="27060" y="10771"/>
                  </a:lnTo>
                  <a:lnTo>
                    <a:pt x="26404" y="10944"/>
                  </a:lnTo>
                  <a:lnTo>
                    <a:pt x="25709" y="11099"/>
                  </a:lnTo>
                  <a:lnTo>
                    <a:pt x="24995" y="11234"/>
                  </a:lnTo>
                  <a:lnTo>
                    <a:pt x="24281" y="11369"/>
                  </a:lnTo>
                  <a:lnTo>
                    <a:pt x="23528" y="11485"/>
                  </a:lnTo>
                  <a:lnTo>
                    <a:pt x="22756" y="11600"/>
                  </a:lnTo>
                  <a:lnTo>
                    <a:pt x="21965" y="11697"/>
                  </a:lnTo>
                  <a:lnTo>
                    <a:pt x="21173" y="11774"/>
                  </a:lnTo>
                  <a:lnTo>
                    <a:pt x="20343" y="11832"/>
                  </a:lnTo>
                  <a:lnTo>
                    <a:pt x="19513" y="11890"/>
                  </a:lnTo>
                  <a:lnTo>
                    <a:pt x="18664" y="11929"/>
                  </a:lnTo>
                  <a:lnTo>
                    <a:pt x="17815" y="11948"/>
                  </a:lnTo>
                  <a:lnTo>
                    <a:pt x="16946" y="119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extrusionOk="0">
                  <a:moveTo>
                    <a:pt x="10867" y="135"/>
                  </a:moveTo>
                  <a:lnTo>
                    <a:pt x="11948" y="155"/>
                  </a:lnTo>
                  <a:lnTo>
                    <a:pt x="13010" y="213"/>
                  </a:lnTo>
                  <a:lnTo>
                    <a:pt x="14052" y="309"/>
                  </a:lnTo>
                  <a:lnTo>
                    <a:pt x="15036" y="425"/>
                  </a:lnTo>
                  <a:lnTo>
                    <a:pt x="15963" y="579"/>
                  </a:lnTo>
                  <a:lnTo>
                    <a:pt x="16851" y="772"/>
                  </a:lnTo>
                  <a:lnTo>
                    <a:pt x="17681" y="1004"/>
                  </a:lnTo>
                  <a:lnTo>
                    <a:pt x="18433" y="1236"/>
                  </a:lnTo>
                  <a:lnTo>
                    <a:pt x="18800" y="1371"/>
                  </a:lnTo>
                  <a:lnTo>
                    <a:pt x="19128" y="1506"/>
                  </a:lnTo>
                  <a:lnTo>
                    <a:pt x="19456" y="1660"/>
                  </a:lnTo>
                  <a:lnTo>
                    <a:pt x="19746" y="1795"/>
                  </a:lnTo>
                  <a:lnTo>
                    <a:pt x="20016" y="1950"/>
                  </a:lnTo>
                  <a:lnTo>
                    <a:pt x="20286" y="2104"/>
                  </a:lnTo>
                  <a:lnTo>
                    <a:pt x="20518" y="2278"/>
                  </a:lnTo>
                  <a:lnTo>
                    <a:pt x="20730" y="2451"/>
                  </a:lnTo>
                  <a:lnTo>
                    <a:pt x="20923" y="2606"/>
                  </a:lnTo>
                  <a:lnTo>
                    <a:pt x="21097" y="2799"/>
                  </a:lnTo>
                  <a:lnTo>
                    <a:pt x="21232" y="2973"/>
                  </a:lnTo>
                  <a:lnTo>
                    <a:pt x="21367" y="3146"/>
                  </a:lnTo>
                  <a:lnTo>
                    <a:pt x="21464" y="3339"/>
                  </a:lnTo>
                  <a:lnTo>
                    <a:pt x="21521" y="3532"/>
                  </a:lnTo>
                  <a:lnTo>
                    <a:pt x="21560" y="3725"/>
                  </a:lnTo>
                  <a:lnTo>
                    <a:pt x="21579" y="3918"/>
                  </a:lnTo>
                  <a:lnTo>
                    <a:pt x="21560" y="4111"/>
                  </a:lnTo>
                  <a:lnTo>
                    <a:pt x="21521" y="4304"/>
                  </a:lnTo>
                  <a:lnTo>
                    <a:pt x="21464" y="4497"/>
                  </a:lnTo>
                  <a:lnTo>
                    <a:pt x="21367" y="4671"/>
                  </a:lnTo>
                  <a:lnTo>
                    <a:pt x="21232" y="4864"/>
                  </a:lnTo>
                  <a:lnTo>
                    <a:pt x="21097" y="5038"/>
                  </a:lnTo>
                  <a:lnTo>
                    <a:pt x="20923" y="5212"/>
                  </a:lnTo>
                  <a:lnTo>
                    <a:pt x="20730" y="5385"/>
                  </a:lnTo>
                  <a:lnTo>
                    <a:pt x="20518" y="5559"/>
                  </a:lnTo>
                  <a:lnTo>
                    <a:pt x="20286" y="5713"/>
                  </a:lnTo>
                  <a:lnTo>
                    <a:pt x="20016" y="5868"/>
                  </a:lnTo>
                  <a:lnTo>
                    <a:pt x="19746" y="6022"/>
                  </a:lnTo>
                  <a:lnTo>
                    <a:pt x="19456" y="6177"/>
                  </a:lnTo>
                  <a:lnTo>
                    <a:pt x="19128" y="6312"/>
                  </a:lnTo>
                  <a:lnTo>
                    <a:pt x="18800" y="6466"/>
                  </a:lnTo>
                  <a:lnTo>
                    <a:pt x="18433" y="6582"/>
                  </a:lnTo>
                  <a:lnTo>
                    <a:pt x="17681" y="6833"/>
                  </a:lnTo>
                  <a:lnTo>
                    <a:pt x="16851" y="7045"/>
                  </a:lnTo>
                  <a:lnTo>
                    <a:pt x="15963" y="7238"/>
                  </a:lnTo>
                  <a:lnTo>
                    <a:pt x="15036" y="7393"/>
                  </a:lnTo>
                  <a:lnTo>
                    <a:pt x="14052" y="7528"/>
                  </a:lnTo>
                  <a:lnTo>
                    <a:pt x="13010" y="7624"/>
                  </a:lnTo>
                  <a:lnTo>
                    <a:pt x="11948" y="7682"/>
                  </a:lnTo>
                  <a:lnTo>
                    <a:pt x="10867" y="7701"/>
                  </a:lnTo>
                  <a:lnTo>
                    <a:pt x="9767" y="7682"/>
                  </a:lnTo>
                  <a:lnTo>
                    <a:pt x="8706" y="7624"/>
                  </a:lnTo>
                  <a:lnTo>
                    <a:pt x="7683" y="7528"/>
                  </a:lnTo>
                  <a:lnTo>
                    <a:pt x="6698" y="7393"/>
                  </a:lnTo>
                  <a:lnTo>
                    <a:pt x="5753" y="7238"/>
                  </a:lnTo>
                  <a:lnTo>
                    <a:pt x="4865" y="7045"/>
                  </a:lnTo>
                  <a:lnTo>
                    <a:pt x="4035" y="6833"/>
                  </a:lnTo>
                  <a:lnTo>
                    <a:pt x="3282" y="6582"/>
                  </a:lnTo>
                  <a:lnTo>
                    <a:pt x="2935" y="6466"/>
                  </a:lnTo>
                  <a:lnTo>
                    <a:pt x="2587" y="6312"/>
                  </a:lnTo>
                  <a:lnTo>
                    <a:pt x="2278" y="6177"/>
                  </a:lnTo>
                  <a:lnTo>
                    <a:pt x="1970" y="6022"/>
                  </a:lnTo>
                  <a:lnTo>
                    <a:pt x="1699" y="5868"/>
                  </a:lnTo>
                  <a:lnTo>
                    <a:pt x="1429" y="5713"/>
                  </a:lnTo>
                  <a:lnTo>
                    <a:pt x="1198" y="5559"/>
                  </a:lnTo>
                  <a:lnTo>
                    <a:pt x="985" y="5385"/>
                  </a:lnTo>
                  <a:lnTo>
                    <a:pt x="792" y="5212"/>
                  </a:lnTo>
                  <a:lnTo>
                    <a:pt x="619" y="5038"/>
                  </a:lnTo>
                  <a:lnTo>
                    <a:pt x="483" y="4864"/>
                  </a:lnTo>
                  <a:lnTo>
                    <a:pt x="348" y="4671"/>
                  </a:lnTo>
                  <a:lnTo>
                    <a:pt x="271" y="4497"/>
                  </a:lnTo>
                  <a:lnTo>
                    <a:pt x="194" y="4304"/>
                  </a:lnTo>
                  <a:lnTo>
                    <a:pt x="155" y="4111"/>
                  </a:lnTo>
                  <a:lnTo>
                    <a:pt x="136" y="3918"/>
                  </a:lnTo>
                  <a:lnTo>
                    <a:pt x="155" y="3725"/>
                  </a:lnTo>
                  <a:lnTo>
                    <a:pt x="194" y="3532"/>
                  </a:lnTo>
                  <a:lnTo>
                    <a:pt x="271" y="3339"/>
                  </a:lnTo>
                  <a:lnTo>
                    <a:pt x="348" y="3146"/>
                  </a:lnTo>
                  <a:lnTo>
                    <a:pt x="483" y="2973"/>
                  </a:lnTo>
                  <a:lnTo>
                    <a:pt x="619" y="2799"/>
                  </a:lnTo>
                  <a:lnTo>
                    <a:pt x="792" y="2606"/>
                  </a:lnTo>
                  <a:lnTo>
                    <a:pt x="985" y="2451"/>
                  </a:lnTo>
                  <a:lnTo>
                    <a:pt x="1198" y="2278"/>
                  </a:lnTo>
                  <a:lnTo>
                    <a:pt x="1429" y="2104"/>
                  </a:lnTo>
                  <a:lnTo>
                    <a:pt x="1699" y="1950"/>
                  </a:lnTo>
                  <a:lnTo>
                    <a:pt x="1970" y="1795"/>
                  </a:lnTo>
                  <a:lnTo>
                    <a:pt x="2278" y="1660"/>
                  </a:lnTo>
                  <a:lnTo>
                    <a:pt x="2587" y="1506"/>
                  </a:lnTo>
                  <a:lnTo>
                    <a:pt x="2935" y="1371"/>
                  </a:lnTo>
                  <a:lnTo>
                    <a:pt x="3282" y="1236"/>
                  </a:lnTo>
                  <a:lnTo>
                    <a:pt x="4035" y="1004"/>
                  </a:lnTo>
                  <a:lnTo>
                    <a:pt x="4865" y="772"/>
                  </a:lnTo>
                  <a:lnTo>
                    <a:pt x="5753" y="579"/>
                  </a:lnTo>
                  <a:lnTo>
                    <a:pt x="6698" y="425"/>
                  </a:lnTo>
                  <a:lnTo>
                    <a:pt x="7683" y="309"/>
                  </a:lnTo>
                  <a:lnTo>
                    <a:pt x="8706" y="213"/>
                  </a:lnTo>
                  <a:lnTo>
                    <a:pt x="9767" y="155"/>
                  </a:lnTo>
                  <a:lnTo>
                    <a:pt x="10867" y="135"/>
                  </a:lnTo>
                  <a:close/>
                  <a:moveTo>
                    <a:pt x="10867" y="0"/>
                  </a:moveTo>
                  <a:lnTo>
                    <a:pt x="9748" y="20"/>
                  </a:lnTo>
                  <a:lnTo>
                    <a:pt x="8667" y="77"/>
                  </a:lnTo>
                  <a:lnTo>
                    <a:pt x="7625" y="174"/>
                  </a:lnTo>
                  <a:lnTo>
                    <a:pt x="6640" y="309"/>
                  </a:lnTo>
                  <a:lnTo>
                    <a:pt x="5695" y="463"/>
                  </a:lnTo>
                  <a:lnTo>
                    <a:pt x="4788" y="656"/>
                  </a:lnTo>
                  <a:lnTo>
                    <a:pt x="3958" y="888"/>
                  </a:lnTo>
                  <a:lnTo>
                    <a:pt x="3186" y="1139"/>
                  </a:lnTo>
                  <a:lnTo>
                    <a:pt x="2819" y="1274"/>
                  </a:lnTo>
                  <a:lnTo>
                    <a:pt x="2491" y="1429"/>
                  </a:lnTo>
                  <a:lnTo>
                    <a:pt x="2163" y="1564"/>
                  </a:lnTo>
                  <a:lnTo>
                    <a:pt x="1854" y="1718"/>
                  </a:lnTo>
                  <a:lnTo>
                    <a:pt x="1584" y="1892"/>
                  </a:lnTo>
                  <a:lnTo>
                    <a:pt x="1313" y="2046"/>
                  </a:lnTo>
                  <a:lnTo>
                    <a:pt x="1082" y="2220"/>
                  </a:lnTo>
                  <a:lnTo>
                    <a:pt x="850" y="2394"/>
                  </a:lnTo>
                  <a:lnTo>
                    <a:pt x="657" y="2567"/>
                  </a:lnTo>
                  <a:lnTo>
                    <a:pt x="483" y="2741"/>
                  </a:lnTo>
                  <a:lnTo>
                    <a:pt x="348" y="2934"/>
                  </a:lnTo>
                  <a:lnTo>
                    <a:pt x="213" y="3127"/>
                  </a:lnTo>
                  <a:lnTo>
                    <a:pt x="117" y="3320"/>
                  </a:lnTo>
                  <a:lnTo>
                    <a:pt x="59" y="3513"/>
                  </a:lnTo>
                  <a:lnTo>
                    <a:pt x="20" y="3706"/>
                  </a:lnTo>
                  <a:lnTo>
                    <a:pt x="1" y="3918"/>
                  </a:lnTo>
                  <a:lnTo>
                    <a:pt x="20" y="4111"/>
                  </a:lnTo>
                  <a:lnTo>
                    <a:pt x="59" y="4324"/>
                  </a:lnTo>
                  <a:lnTo>
                    <a:pt x="117" y="4517"/>
                  </a:lnTo>
                  <a:lnTo>
                    <a:pt x="213" y="4710"/>
                  </a:lnTo>
                  <a:lnTo>
                    <a:pt x="348" y="4903"/>
                  </a:lnTo>
                  <a:lnTo>
                    <a:pt x="483" y="5076"/>
                  </a:lnTo>
                  <a:lnTo>
                    <a:pt x="657" y="5269"/>
                  </a:lnTo>
                  <a:lnTo>
                    <a:pt x="850" y="5443"/>
                  </a:lnTo>
                  <a:lnTo>
                    <a:pt x="1082" y="5617"/>
                  </a:lnTo>
                  <a:lnTo>
                    <a:pt x="1313" y="5791"/>
                  </a:lnTo>
                  <a:lnTo>
                    <a:pt x="1584" y="5945"/>
                  </a:lnTo>
                  <a:lnTo>
                    <a:pt x="1854" y="6099"/>
                  </a:lnTo>
                  <a:lnTo>
                    <a:pt x="2163" y="6254"/>
                  </a:lnTo>
                  <a:lnTo>
                    <a:pt x="2491" y="6408"/>
                  </a:lnTo>
                  <a:lnTo>
                    <a:pt x="2819" y="6543"/>
                  </a:lnTo>
                  <a:lnTo>
                    <a:pt x="3186" y="6678"/>
                  </a:lnTo>
                  <a:lnTo>
                    <a:pt x="3958" y="6949"/>
                  </a:lnTo>
                  <a:lnTo>
                    <a:pt x="4788" y="7161"/>
                  </a:lnTo>
                  <a:lnTo>
                    <a:pt x="5695" y="7373"/>
                  </a:lnTo>
                  <a:lnTo>
                    <a:pt x="6640" y="7528"/>
                  </a:lnTo>
                  <a:lnTo>
                    <a:pt x="7625" y="7663"/>
                  </a:lnTo>
                  <a:lnTo>
                    <a:pt x="8667" y="7759"/>
                  </a:lnTo>
                  <a:lnTo>
                    <a:pt x="9748" y="7817"/>
                  </a:lnTo>
                  <a:lnTo>
                    <a:pt x="10867" y="7836"/>
                  </a:lnTo>
                  <a:lnTo>
                    <a:pt x="11967" y="7817"/>
                  </a:lnTo>
                  <a:lnTo>
                    <a:pt x="13048" y="7759"/>
                  </a:lnTo>
                  <a:lnTo>
                    <a:pt x="14091" y="7663"/>
                  </a:lnTo>
                  <a:lnTo>
                    <a:pt x="15075" y="7528"/>
                  </a:lnTo>
                  <a:lnTo>
                    <a:pt x="16040" y="7373"/>
                  </a:lnTo>
                  <a:lnTo>
                    <a:pt x="16928" y="7161"/>
                  </a:lnTo>
                  <a:lnTo>
                    <a:pt x="17758" y="6949"/>
                  </a:lnTo>
                  <a:lnTo>
                    <a:pt x="18530" y="6678"/>
                  </a:lnTo>
                  <a:lnTo>
                    <a:pt x="18897" y="6543"/>
                  </a:lnTo>
                  <a:lnTo>
                    <a:pt x="19244" y="6408"/>
                  </a:lnTo>
                  <a:lnTo>
                    <a:pt x="19553" y="6254"/>
                  </a:lnTo>
                  <a:lnTo>
                    <a:pt x="19862" y="6099"/>
                  </a:lnTo>
                  <a:lnTo>
                    <a:pt x="20151" y="5945"/>
                  </a:lnTo>
                  <a:lnTo>
                    <a:pt x="20402" y="5791"/>
                  </a:lnTo>
                  <a:lnTo>
                    <a:pt x="20653" y="5617"/>
                  </a:lnTo>
                  <a:lnTo>
                    <a:pt x="20865" y="5443"/>
                  </a:lnTo>
                  <a:lnTo>
                    <a:pt x="21058" y="5269"/>
                  </a:lnTo>
                  <a:lnTo>
                    <a:pt x="21232" y="5076"/>
                  </a:lnTo>
                  <a:lnTo>
                    <a:pt x="21367" y="4903"/>
                  </a:lnTo>
                  <a:lnTo>
                    <a:pt x="21502" y="4710"/>
                  </a:lnTo>
                  <a:lnTo>
                    <a:pt x="21599" y="4517"/>
                  </a:lnTo>
                  <a:lnTo>
                    <a:pt x="21657" y="4324"/>
                  </a:lnTo>
                  <a:lnTo>
                    <a:pt x="21695" y="4111"/>
                  </a:lnTo>
                  <a:lnTo>
                    <a:pt x="21714" y="3918"/>
                  </a:lnTo>
                  <a:lnTo>
                    <a:pt x="21695" y="3706"/>
                  </a:lnTo>
                  <a:lnTo>
                    <a:pt x="21657" y="3513"/>
                  </a:lnTo>
                  <a:lnTo>
                    <a:pt x="21599" y="3320"/>
                  </a:lnTo>
                  <a:lnTo>
                    <a:pt x="21502" y="3127"/>
                  </a:lnTo>
                  <a:lnTo>
                    <a:pt x="21367" y="2934"/>
                  </a:lnTo>
                  <a:lnTo>
                    <a:pt x="21232" y="2741"/>
                  </a:lnTo>
                  <a:lnTo>
                    <a:pt x="21058" y="2567"/>
                  </a:lnTo>
                  <a:lnTo>
                    <a:pt x="20865" y="2394"/>
                  </a:lnTo>
                  <a:lnTo>
                    <a:pt x="20653" y="2220"/>
                  </a:lnTo>
                  <a:lnTo>
                    <a:pt x="20402" y="2046"/>
                  </a:lnTo>
                  <a:lnTo>
                    <a:pt x="20151" y="1892"/>
                  </a:lnTo>
                  <a:lnTo>
                    <a:pt x="19862" y="1718"/>
                  </a:lnTo>
                  <a:lnTo>
                    <a:pt x="19553" y="1564"/>
                  </a:lnTo>
                  <a:lnTo>
                    <a:pt x="19244" y="1429"/>
                  </a:lnTo>
                  <a:lnTo>
                    <a:pt x="18897" y="1274"/>
                  </a:lnTo>
                  <a:lnTo>
                    <a:pt x="18530" y="1139"/>
                  </a:lnTo>
                  <a:lnTo>
                    <a:pt x="17758" y="888"/>
                  </a:lnTo>
                  <a:lnTo>
                    <a:pt x="16928" y="656"/>
                  </a:lnTo>
                  <a:lnTo>
                    <a:pt x="16040" y="463"/>
                  </a:lnTo>
                  <a:lnTo>
                    <a:pt x="15075" y="309"/>
                  </a:lnTo>
                  <a:lnTo>
                    <a:pt x="14091" y="174"/>
                  </a:lnTo>
                  <a:lnTo>
                    <a:pt x="13048" y="77"/>
                  </a:lnTo>
                  <a:lnTo>
                    <a:pt x="11967" y="20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7566"/>
                  </a:moveTo>
                  <a:lnTo>
                    <a:pt x="10731" y="7566"/>
                  </a:lnTo>
                  <a:lnTo>
                    <a:pt x="9631" y="7547"/>
                  </a:lnTo>
                  <a:lnTo>
                    <a:pt x="8570" y="7489"/>
                  </a:lnTo>
                  <a:lnTo>
                    <a:pt x="7547" y="7393"/>
                  </a:lnTo>
                  <a:lnTo>
                    <a:pt x="6562" y="7258"/>
                  </a:lnTo>
                  <a:lnTo>
                    <a:pt x="5617" y="7103"/>
                  </a:lnTo>
                  <a:lnTo>
                    <a:pt x="4729" y="6910"/>
                  </a:lnTo>
                  <a:lnTo>
                    <a:pt x="3899" y="6698"/>
                  </a:lnTo>
                  <a:lnTo>
                    <a:pt x="3146" y="6447"/>
                  </a:lnTo>
                  <a:lnTo>
                    <a:pt x="2799" y="6331"/>
                  </a:lnTo>
                  <a:lnTo>
                    <a:pt x="2451" y="6177"/>
                  </a:lnTo>
                  <a:lnTo>
                    <a:pt x="2142" y="6042"/>
                  </a:lnTo>
                  <a:lnTo>
                    <a:pt x="1834" y="5887"/>
                  </a:lnTo>
                  <a:lnTo>
                    <a:pt x="1563" y="5733"/>
                  </a:lnTo>
                  <a:lnTo>
                    <a:pt x="1293" y="5578"/>
                  </a:lnTo>
                  <a:lnTo>
                    <a:pt x="1062" y="5424"/>
                  </a:lnTo>
                  <a:lnTo>
                    <a:pt x="849" y="5250"/>
                  </a:lnTo>
                  <a:lnTo>
                    <a:pt x="656" y="5077"/>
                  </a:lnTo>
                  <a:lnTo>
                    <a:pt x="483" y="4903"/>
                  </a:lnTo>
                  <a:lnTo>
                    <a:pt x="347" y="4729"/>
                  </a:lnTo>
                  <a:lnTo>
                    <a:pt x="212" y="4536"/>
                  </a:lnTo>
                  <a:lnTo>
                    <a:pt x="135" y="4362"/>
                  </a:lnTo>
                  <a:lnTo>
                    <a:pt x="58" y="4169"/>
                  </a:lnTo>
                  <a:lnTo>
                    <a:pt x="19" y="3976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590"/>
                  </a:lnTo>
                  <a:lnTo>
                    <a:pt x="58" y="3397"/>
                  </a:lnTo>
                  <a:lnTo>
                    <a:pt x="135" y="3204"/>
                  </a:lnTo>
                  <a:lnTo>
                    <a:pt x="212" y="3011"/>
                  </a:lnTo>
                  <a:lnTo>
                    <a:pt x="347" y="2838"/>
                  </a:lnTo>
                  <a:lnTo>
                    <a:pt x="483" y="2664"/>
                  </a:lnTo>
                  <a:lnTo>
                    <a:pt x="656" y="2471"/>
                  </a:lnTo>
                  <a:lnTo>
                    <a:pt x="849" y="2316"/>
                  </a:lnTo>
                  <a:lnTo>
                    <a:pt x="1062" y="2143"/>
                  </a:lnTo>
                  <a:lnTo>
                    <a:pt x="1293" y="1969"/>
                  </a:lnTo>
                  <a:lnTo>
                    <a:pt x="1563" y="1815"/>
                  </a:lnTo>
                  <a:lnTo>
                    <a:pt x="1834" y="1660"/>
                  </a:lnTo>
                  <a:lnTo>
                    <a:pt x="2142" y="1525"/>
                  </a:lnTo>
                  <a:lnTo>
                    <a:pt x="2451" y="1371"/>
                  </a:lnTo>
                  <a:lnTo>
                    <a:pt x="2799" y="1236"/>
                  </a:lnTo>
                  <a:lnTo>
                    <a:pt x="3146" y="1101"/>
                  </a:lnTo>
                  <a:lnTo>
                    <a:pt x="3899" y="869"/>
                  </a:lnTo>
                  <a:lnTo>
                    <a:pt x="4729" y="637"/>
                  </a:lnTo>
                  <a:lnTo>
                    <a:pt x="5617" y="444"/>
                  </a:lnTo>
                  <a:lnTo>
                    <a:pt x="6562" y="290"/>
                  </a:lnTo>
                  <a:lnTo>
                    <a:pt x="7547" y="174"/>
                  </a:lnTo>
                  <a:lnTo>
                    <a:pt x="8570" y="78"/>
                  </a:lnTo>
                  <a:lnTo>
                    <a:pt x="9631" y="20"/>
                  </a:lnTo>
                  <a:lnTo>
                    <a:pt x="10731" y="0"/>
                  </a:lnTo>
                  <a:lnTo>
                    <a:pt x="10731" y="0"/>
                  </a:lnTo>
                  <a:lnTo>
                    <a:pt x="11812" y="20"/>
                  </a:lnTo>
                  <a:lnTo>
                    <a:pt x="12874" y="78"/>
                  </a:lnTo>
                  <a:lnTo>
                    <a:pt x="13916" y="174"/>
                  </a:lnTo>
                  <a:lnTo>
                    <a:pt x="14900" y="290"/>
                  </a:lnTo>
                  <a:lnTo>
                    <a:pt x="15827" y="444"/>
                  </a:lnTo>
                  <a:lnTo>
                    <a:pt x="16715" y="637"/>
                  </a:lnTo>
                  <a:lnTo>
                    <a:pt x="17545" y="869"/>
                  </a:lnTo>
                  <a:lnTo>
                    <a:pt x="18297" y="1101"/>
                  </a:lnTo>
                  <a:lnTo>
                    <a:pt x="18664" y="1236"/>
                  </a:lnTo>
                  <a:lnTo>
                    <a:pt x="18992" y="1371"/>
                  </a:lnTo>
                  <a:lnTo>
                    <a:pt x="19320" y="1525"/>
                  </a:lnTo>
                  <a:lnTo>
                    <a:pt x="19610" y="1660"/>
                  </a:lnTo>
                  <a:lnTo>
                    <a:pt x="19880" y="1815"/>
                  </a:lnTo>
                  <a:lnTo>
                    <a:pt x="20150" y="1969"/>
                  </a:lnTo>
                  <a:lnTo>
                    <a:pt x="20382" y="2143"/>
                  </a:lnTo>
                  <a:lnTo>
                    <a:pt x="20594" y="2316"/>
                  </a:lnTo>
                  <a:lnTo>
                    <a:pt x="20787" y="2471"/>
                  </a:lnTo>
                  <a:lnTo>
                    <a:pt x="20961" y="2664"/>
                  </a:lnTo>
                  <a:lnTo>
                    <a:pt x="21096" y="2838"/>
                  </a:lnTo>
                  <a:lnTo>
                    <a:pt x="21231" y="3011"/>
                  </a:lnTo>
                  <a:lnTo>
                    <a:pt x="21328" y="3204"/>
                  </a:lnTo>
                  <a:lnTo>
                    <a:pt x="21385" y="3397"/>
                  </a:lnTo>
                  <a:lnTo>
                    <a:pt x="21424" y="3590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976"/>
                  </a:lnTo>
                  <a:lnTo>
                    <a:pt x="21385" y="4169"/>
                  </a:lnTo>
                  <a:lnTo>
                    <a:pt x="21328" y="4362"/>
                  </a:lnTo>
                  <a:lnTo>
                    <a:pt x="21231" y="4536"/>
                  </a:lnTo>
                  <a:lnTo>
                    <a:pt x="21096" y="4729"/>
                  </a:lnTo>
                  <a:lnTo>
                    <a:pt x="20961" y="4903"/>
                  </a:lnTo>
                  <a:lnTo>
                    <a:pt x="20787" y="5077"/>
                  </a:lnTo>
                  <a:lnTo>
                    <a:pt x="20594" y="5250"/>
                  </a:lnTo>
                  <a:lnTo>
                    <a:pt x="20382" y="5424"/>
                  </a:lnTo>
                  <a:lnTo>
                    <a:pt x="20150" y="5578"/>
                  </a:lnTo>
                  <a:lnTo>
                    <a:pt x="19880" y="5733"/>
                  </a:lnTo>
                  <a:lnTo>
                    <a:pt x="19610" y="5887"/>
                  </a:lnTo>
                  <a:lnTo>
                    <a:pt x="19320" y="6042"/>
                  </a:lnTo>
                  <a:lnTo>
                    <a:pt x="18992" y="6177"/>
                  </a:lnTo>
                  <a:lnTo>
                    <a:pt x="18664" y="6331"/>
                  </a:lnTo>
                  <a:lnTo>
                    <a:pt x="18297" y="6447"/>
                  </a:lnTo>
                  <a:lnTo>
                    <a:pt x="17545" y="6698"/>
                  </a:lnTo>
                  <a:lnTo>
                    <a:pt x="16715" y="6910"/>
                  </a:lnTo>
                  <a:lnTo>
                    <a:pt x="15827" y="7103"/>
                  </a:lnTo>
                  <a:lnTo>
                    <a:pt x="14900" y="7258"/>
                  </a:lnTo>
                  <a:lnTo>
                    <a:pt x="13916" y="7393"/>
                  </a:lnTo>
                  <a:lnTo>
                    <a:pt x="12874" y="7489"/>
                  </a:lnTo>
                  <a:lnTo>
                    <a:pt x="11812" y="7547"/>
                  </a:lnTo>
                  <a:lnTo>
                    <a:pt x="10731" y="756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2"/>
            <p:cNvSpPr/>
            <p:nvPr/>
          </p:nvSpPr>
          <p:spPr>
            <a:xfrm>
              <a:off x="3920000" y="2129600"/>
              <a:ext cx="227775" cy="223425"/>
            </a:xfrm>
            <a:custGeom>
              <a:avLst/>
              <a:gdLst/>
              <a:ahLst/>
              <a:cxnLst/>
              <a:rect l="l" t="t" r="r" b="b"/>
              <a:pathLst>
                <a:path w="9111" h="8937" extrusionOk="0">
                  <a:moveTo>
                    <a:pt x="5714" y="1"/>
                  </a:moveTo>
                  <a:lnTo>
                    <a:pt x="5463" y="39"/>
                  </a:lnTo>
                  <a:lnTo>
                    <a:pt x="5193" y="78"/>
                  </a:lnTo>
                  <a:lnTo>
                    <a:pt x="4826" y="194"/>
                  </a:lnTo>
                  <a:lnTo>
                    <a:pt x="4440" y="329"/>
                  </a:lnTo>
                  <a:lnTo>
                    <a:pt x="4092" y="522"/>
                  </a:lnTo>
                  <a:lnTo>
                    <a:pt x="3726" y="734"/>
                  </a:lnTo>
                  <a:lnTo>
                    <a:pt x="3378" y="1004"/>
                  </a:lnTo>
                  <a:lnTo>
                    <a:pt x="3069" y="1274"/>
                  </a:lnTo>
                  <a:lnTo>
                    <a:pt x="2761" y="1583"/>
                  </a:lnTo>
                  <a:lnTo>
                    <a:pt x="2490" y="1892"/>
                  </a:lnTo>
                  <a:lnTo>
                    <a:pt x="2220" y="2220"/>
                  </a:lnTo>
                  <a:lnTo>
                    <a:pt x="1969" y="2548"/>
                  </a:lnTo>
                  <a:lnTo>
                    <a:pt x="1525" y="3243"/>
                  </a:lnTo>
                  <a:lnTo>
                    <a:pt x="2182" y="3668"/>
                  </a:lnTo>
                  <a:lnTo>
                    <a:pt x="2606" y="3050"/>
                  </a:lnTo>
                  <a:lnTo>
                    <a:pt x="2838" y="2741"/>
                  </a:lnTo>
                  <a:lnTo>
                    <a:pt x="3069" y="2432"/>
                  </a:lnTo>
                  <a:lnTo>
                    <a:pt x="3320" y="2143"/>
                  </a:lnTo>
                  <a:lnTo>
                    <a:pt x="3591" y="1873"/>
                  </a:lnTo>
                  <a:lnTo>
                    <a:pt x="3880" y="1622"/>
                  </a:lnTo>
                  <a:lnTo>
                    <a:pt x="4189" y="1390"/>
                  </a:lnTo>
                  <a:lnTo>
                    <a:pt x="4401" y="1255"/>
                  </a:lnTo>
                  <a:lnTo>
                    <a:pt x="4614" y="1139"/>
                  </a:lnTo>
                  <a:lnTo>
                    <a:pt x="4845" y="1043"/>
                  </a:lnTo>
                  <a:lnTo>
                    <a:pt x="5077" y="946"/>
                  </a:lnTo>
                  <a:lnTo>
                    <a:pt x="5308" y="888"/>
                  </a:lnTo>
                  <a:lnTo>
                    <a:pt x="5559" y="831"/>
                  </a:lnTo>
                  <a:lnTo>
                    <a:pt x="5791" y="811"/>
                  </a:lnTo>
                  <a:lnTo>
                    <a:pt x="6022" y="792"/>
                  </a:lnTo>
                  <a:lnTo>
                    <a:pt x="6254" y="811"/>
                  </a:lnTo>
                  <a:lnTo>
                    <a:pt x="6486" y="831"/>
                  </a:lnTo>
                  <a:lnTo>
                    <a:pt x="6698" y="888"/>
                  </a:lnTo>
                  <a:lnTo>
                    <a:pt x="6891" y="966"/>
                  </a:lnTo>
                  <a:lnTo>
                    <a:pt x="7123" y="1081"/>
                  </a:lnTo>
                  <a:lnTo>
                    <a:pt x="7335" y="1217"/>
                  </a:lnTo>
                  <a:lnTo>
                    <a:pt x="7528" y="1371"/>
                  </a:lnTo>
                  <a:lnTo>
                    <a:pt x="7702" y="1564"/>
                  </a:lnTo>
                  <a:lnTo>
                    <a:pt x="7856" y="1757"/>
                  </a:lnTo>
                  <a:lnTo>
                    <a:pt x="7991" y="1989"/>
                  </a:lnTo>
                  <a:lnTo>
                    <a:pt x="8107" y="2220"/>
                  </a:lnTo>
                  <a:lnTo>
                    <a:pt x="8184" y="2471"/>
                  </a:lnTo>
                  <a:lnTo>
                    <a:pt x="8261" y="2703"/>
                  </a:lnTo>
                  <a:lnTo>
                    <a:pt x="8300" y="2954"/>
                  </a:lnTo>
                  <a:lnTo>
                    <a:pt x="8319" y="3205"/>
                  </a:lnTo>
                  <a:lnTo>
                    <a:pt x="8319" y="3455"/>
                  </a:lnTo>
                  <a:lnTo>
                    <a:pt x="8300" y="3726"/>
                  </a:lnTo>
                  <a:lnTo>
                    <a:pt x="8261" y="3996"/>
                  </a:lnTo>
                  <a:lnTo>
                    <a:pt x="8184" y="4266"/>
                  </a:lnTo>
                  <a:lnTo>
                    <a:pt x="8107" y="4556"/>
                  </a:lnTo>
                  <a:lnTo>
                    <a:pt x="7991" y="4864"/>
                  </a:lnTo>
                  <a:lnTo>
                    <a:pt x="7856" y="5173"/>
                  </a:lnTo>
                  <a:lnTo>
                    <a:pt x="7702" y="5482"/>
                  </a:lnTo>
                  <a:lnTo>
                    <a:pt x="7528" y="5772"/>
                  </a:lnTo>
                  <a:lnTo>
                    <a:pt x="7335" y="6042"/>
                  </a:lnTo>
                  <a:lnTo>
                    <a:pt x="7123" y="6312"/>
                  </a:lnTo>
                  <a:lnTo>
                    <a:pt x="6891" y="6544"/>
                  </a:lnTo>
                  <a:lnTo>
                    <a:pt x="6640" y="6794"/>
                  </a:lnTo>
                  <a:lnTo>
                    <a:pt x="6370" y="7007"/>
                  </a:lnTo>
                  <a:lnTo>
                    <a:pt x="6100" y="7219"/>
                  </a:lnTo>
                  <a:lnTo>
                    <a:pt x="5810" y="7393"/>
                  </a:lnTo>
                  <a:lnTo>
                    <a:pt x="5501" y="7567"/>
                  </a:lnTo>
                  <a:lnTo>
                    <a:pt x="5193" y="7721"/>
                  </a:lnTo>
                  <a:lnTo>
                    <a:pt x="4864" y="7837"/>
                  </a:lnTo>
                  <a:lnTo>
                    <a:pt x="4536" y="7953"/>
                  </a:lnTo>
                  <a:lnTo>
                    <a:pt x="4189" y="8030"/>
                  </a:lnTo>
                  <a:lnTo>
                    <a:pt x="3803" y="8107"/>
                  </a:lnTo>
                  <a:lnTo>
                    <a:pt x="3436" y="8146"/>
                  </a:lnTo>
                  <a:lnTo>
                    <a:pt x="3069" y="8146"/>
                  </a:lnTo>
                  <a:lnTo>
                    <a:pt x="2703" y="8107"/>
                  </a:lnTo>
                  <a:lnTo>
                    <a:pt x="2433" y="8068"/>
                  </a:lnTo>
                  <a:lnTo>
                    <a:pt x="2162" y="7991"/>
                  </a:lnTo>
                  <a:lnTo>
                    <a:pt x="1931" y="7914"/>
                  </a:lnTo>
                  <a:lnTo>
                    <a:pt x="1699" y="7798"/>
                  </a:lnTo>
                  <a:lnTo>
                    <a:pt x="1487" y="7682"/>
                  </a:lnTo>
                  <a:lnTo>
                    <a:pt x="1294" y="7547"/>
                  </a:lnTo>
                  <a:lnTo>
                    <a:pt x="1120" y="7393"/>
                  </a:lnTo>
                  <a:lnTo>
                    <a:pt x="966" y="7219"/>
                  </a:lnTo>
                  <a:lnTo>
                    <a:pt x="831" y="7045"/>
                  </a:lnTo>
                  <a:lnTo>
                    <a:pt x="734" y="6852"/>
                  </a:lnTo>
                  <a:lnTo>
                    <a:pt x="1" y="7219"/>
                  </a:lnTo>
                  <a:lnTo>
                    <a:pt x="155" y="7470"/>
                  </a:lnTo>
                  <a:lnTo>
                    <a:pt x="348" y="7721"/>
                  </a:lnTo>
                  <a:lnTo>
                    <a:pt x="541" y="7953"/>
                  </a:lnTo>
                  <a:lnTo>
                    <a:pt x="773" y="8165"/>
                  </a:lnTo>
                  <a:lnTo>
                    <a:pt x="1043" y="8339"/>
                  </a:lnTo>
                  <a:lnTo>
                    <a:pt x="1313" y="8512"/>
                  </a:lnTo>
                  <a:lnTo>
                    <a:pt x="1622" y="8647"/>
                  </a:lnTo>
                  <a:lnTo>
                    <a:pt x="1931" y="8763"/>
                  </a:lnTo>
                  <a:lnTo>
                    <a:pt x="2143" y="8821"/>
                  </a:lnTo>
                  <a:lnTo>
                    <a:pt x="2336" y="8860"/>
                  </a:lnTo>
                  <a:lnTo>
                    <a:pt x="2548" y="8898"/>
                  </a:lnTo>
                  <a:lnTo>
                    <a:pt x="2761" y="8918"/>
                  </a:lnTo>
                  <a:lnTo>
                    <a:pt x="3205" y="8937"/>
                  </a:lnTo>
                  <a:lnTo>
                    <a:pt x="3494" y="8937"/>
                  </a:lnTo>
                  <a:lnTo>
                    <a:pt x="3784" y="8918"/>
                  </a:lnTo>
                  <a:lnTo>
                    <a:pt x="4073" y="8879"/>
                  </a:lnTo>
                  <a:lnTo>
                    <a:pt x="4363" y="8821"/>
                  </a:lnTo>
                  <a:lnTo>
                    <a:pt x="4749" y="8725"/>
                  </a:lnTo>
                  <a:lnTo>
                    <a:pt x="5135" y="8589"/>
                  </a:lnTo>
                  <a:lnTo>
                    <a:pt x="5521" y="8454"/>
                  </a:lnTo>
                  <a:lnTo>
                    <a:pt x="5868" y="8281"/>
                  </a:lnTo>
                  <a:lnTo>
                    <a:pt x="6216" y="8088"/>
                  </a:lnTo>
                  <a:lnTo>
                    <a:pt x="6563" y="7875"/>
                  </a:lnTo>
                  <a:lnTo>
                    <a:pt x="6872" y="7624"/>
                  </a:lnTo>
                  <a:lnTo>
                    <a:pt x="7181" y="7374"/>
                  </a:lnTo>
                  <a:lnTo>
                    <a:pt x="7470" y="7103"/>
                  </a:lnTo>
                  <a:lnTo>
                    <a:pt x="7721" y="6814"/>
                  </a:lnTo>
                  <a:lnTo>
                    <a:pt x="7972" y="6524"/>
                  </a:lnTo>
                  <a:lnTo>
                    <a:pt x="8204" y="6196"/>
                  </a:lnTo>
                  <a:lnTo>
                    <a:pt x="8416" y="5868"/>
                  </a:lnTo>
                  <a:lnTo>
                    <a:pt x="8590" y="5521"/>
                  </a:lnTo>
                  <a:lnTo>
                    <a:pt x="8744" y="5154"/>
                  </a:lnTo>
                  <a:lnTo>
                    <a:pt x="8879" y="4787"/>
                  </a:lnTo>
                  <a:lnTo>
                    <a:pt x="8976" y="4459"/>
                  </a:lnTo>
                  <a:lnTo>
                    <a:pt x="9053" y="4131"/>
                  </a:lnTo>
                  <a:lnTo>
                    <a:pt x="9091" y="3803"/>
                  </a:lnTo>
                  <a:lnTo>
                    <a:pt x="9111" y="3475"/>
                  </a:lnTo>
                  <a:lnTo>
                    <a:pt x="9111" y="3147"/>
                  </a:lnTo>
                  <a:lnTo>
                    <a:pt x="9091" y="2838"/>
                  </a:lnTo>
                  <a:lnTo>
                    <a:pt x="9033" y="2529"/>
                  </a:lnTo>
                  <a:lnTo>
                    <a:pt x="8956" y="2239"/>
                  </a:lnTo>
                  <a:lnTo>
                    <a:pt x="8840" y="1911"/>
                  </a:lnTo>
                  <a:lnTo>
                    <a:pt x="8686" y="1583"/>
                  </a:lnTo>
                  <a:lnTo>
                    <a:pt x="8512" y="1294"/>
                  </a:lnTo>
                  <a:lnTo>
                    <a:pt x="8300" y="1024"/>
                  </a:lnTo>
                  <a:lnTo>
                    <a:pt x="8049" y="773"/>
                  </a:lnTo>
                  <a:lnTo>
                    <a:pt x="7798" y="560"/>
                  </a:lnTo>
                  <a:lnTo>
                    <a:pt x="7509" y="367"/>
                  </a:lnTo>
                  <a:lnTo>
                    <a:pt x="7219" y="232"/>
                  </a:lnTo>
                  <a:lnTo>
                    <a:pt x="6988" y="136"/>
                  </a:lnTo>
                  <a:lnTo>
                    <a:pt x="6737" y="78"/>
                  </a:lnTo>
                  <a:lnTo>
                    <a:pt x="6486" y="20"/>
                  </a:lnTo>
                  <a:lnTo>
                    <a:pt x="6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2"/>
            <p:cNvSpPr/>
            <p:nvPr/>
          </p:nvSpPr>
          <p:spPr>
            <a:xfrm>
              <a:off x="3920000" y="2300900"/>
              <a:ext cx="67575" cy="50200"/>
            </a:xfrm>
            <a:custGeom>
              <a:avLst/>
              <a:gdLst/>
              <a:ahLst/>
              <a:cxnLst/>
              <a:rect l="l" t="t" r="r" b="b"/>
              <a:pathLst>
                <a:path w="2703" h="2008" extrusionOk="0">
                  <a:moveTo>
                    <a:pt x="734" y="0"/>
                  </a:moveTo>
                  <a:lnTo>
                    <a:pt x="1" y="367"/>
                  </a:lnTo>
                  <a:lnTo>
                    <a:pt x="155" y="618"/>
                  </a:lnTo>
                  <a:lnTo>
                    <a:pt x="348" y="869"/>
                  </a:lnTo>
                  <a:lnTo>
                    <a:pt x="541" y="1101"/>
                  </a:lnTo>
                  <a:lnTo>
                    <a:pt x="773" y="1313"/>
                  </a:lnTo>
                  <a:lnTo>
                    <a:pt x="1043" y="1487"/>
                  </a:lnTo>
                  <a:lnTo>
                    <a:pt x="1313" y="1660"/>
                  </a:lnTo>
                  <a:lnTo>
                    <a:pt x="1622" y="1795"/>
                  </a:lnTo>
                  <a:lnTo>
                    <a:pt x="1931" y="1911"/>
                  </a:lnTo>
                  <a:lnTo>
                    <a:pt x="2143" y="1969"/>
                  </a:lnTo>
                  <a:lnTo>
                    <a:pt x="2336" y="2008"/>
                  </a:lnTo>
                  <a:lnTo>
                    <a:pt x="2703" y="1255"/>
                  </a:lnTo>
                  <a:lnTo>
                    <a:pt x="2433" y="1216"/>
                  </a:lnTo>
                  <a:lnTo>
                    <a:pt x="2162" y="1139"/>
                  </a:lnTo>
                  <a:lnTo>
                    <a:pt x="1931" y="1062"/>
                  </a:lnTo>
                  <a:lnTo>
                    <a:pt x="1699" y="946"/>
                  </a:lnTo>
                  <a:lnTo>
                    <a:pt x="1487" y="830"/>
                  </a:lnTo>
                  <a:lnTo>
                    <a:pt x="1294" y="695"/>
                  </a:lnTo>
                  <a:lnTo>
                    <a:pt x="1120" y="541"/>
                  </a:lnTo>
                  <a:lnTo>
                    <a:pt x="966" y="367"/>
                  </a:lnTo>
                  <a:lnTo>
                    <a:pt x="831" y="193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2"/>
            <p:cNvSpPr/>
            <p:nvPr/>
          </p:nvSpPr>
          <p:spPr>
            <a:xfrm>
              <a:off x="3958125" y="2131525"/>
              <a:ext cx="91700" cy="89775"/>
            </a:xfrm>
            <a:custGeom>
              <a:avLst/>
              <a:gdLst/>
              <a:ahLst/>
              <a:cxnLst/>
              <a:rect l="l" t="t" r="r" b="b"/>
              <a:pathLst>
                <a:path w="3668" h="3591" extrusionOk="0">
                  <a:moveTo>
                    <a:pt x="3668" y="1"/>
                  </a:moveTo>
                  <a:lnTo>
                    <a:pt x="3301" y="117"/>
                  </a:lnTo>
                  <a:lnTo>
                    <a:pt x="2915" y="252"/>
                  </a:lnTo>
                  <a:lnTo>
                    <a:pt x="2567" y="445"/>
                  </a:lnTo>
                  <a:lnTo>
                    <a:pt x="2201" y="657"/>
                  </a:lnTo>
                  <a:lnTo>
                    <a:pt x="1853" y="927"/>
                  </a:lnTo>
                  <a:lnTo>
                    <a:pt x="1544" y="1197"/>
                  </a:lnTo>
                  <a:lnTo>
                    <a:pt x="1236" y="1506"/>
                  </a:lnTo>
                  <a:lnTo>
                    <a:pt x="965" y="1815"/>
                  </a:lnTo>
                  <a:lnTo>
                    <a:pt x="695" y="2143"/>
                  </a:lnTo>
                  <a:lnTo>
                    <a:pt x="444" y="2471"/>
                  </a:lnTo>
                  <a:lnTo>
                    <a:pt x="0" y="3166"/>
                  </a:lnTo>
                  <a:lnTo>
                    <a:pt x="657" y="3591"/>
                  </a:lnTo>
                  <a:lnTo>
                    <a:pt x="1081" y="2973"/>
                  </a:lnTo>
                  <a:lnTo>
                    <a:pt x="1313" y="2664"/>
                  </a:lnTo>
                  <a:lnTo>
                    <a:pt x="1544" y="2355"/>
                  </a:lnTo>
                  <a:lnTo>
                    <a:pt x="1795" y="2066"/>
                  </a:lnTo>
                  <a:lnTo>
                    <a:pt x="2066" y="1796"/>
                  </a:lnTo>
                  <a:lnTo>
                    <a:pt x="2355" y="1545"/>
                  </a:lnTo>
                  <a:lnTo>
                    <a:pt x="2664" y="1313"/>
                  </a:lnTo>
                  <a:lnTo>
                    <a:pt x="2876" y="1178"/>
                  </a:lnTo>
                  <a:lnTo>
                    <a:pt x="3089" y="1062"/>
                  </a:lnTo>
                  <a:lnTo>
                    <a:pt x="3320" y="966"/>
                  </a:lnTo>
                  <a:lnTo>
                    <a:pt x="3552" y="869"/>
                  </a:lnTo>
                  <a:lnTo>
                    <a:pt x="3571" y="792"/>
                  </a:lnTo>
                  <a:lnTo>
                    <a:pt x="3629" y="406"/>
                  </a:lnTo>
                  <a:lnTo>
                    <a:pt x="3668" y="213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2"/>
            <p:cNvSpPr/>
            <p:nvPr/>
          </p:nvSpPr>
          <p:spPr>
            <a:xfrm>
              <a:off x="3294650" y="2076525"/>
              <a:ext cx="748425" cy="371575"/>
            </a:xfrm>
            <a:custGeom>
              <a:avLst/>
              <a:gdLst/>
              <a:ahLst/>
              <a:cxnLst/>
              <a:rect l="l" t="t" r="r" b="b"/>
              <a:pathLst>
                <a:path w="29937" h="14863" extrusionOk="0">
                  <a:moveTo>
                    <a:pt x="29936" y="0"/>
                  </a:moveTo>
                  <a:lnTo>
                    <a:pt x="1" y="560"/>
                  </a:lnTo>
                  <a:lnTo>
                    <a:pt x="59" y="888"/>
                  </a:lnTo>
                  <a:lnTo>
                    <a:pt x="252" y="1757"/>
                  </a:lnTo>
                  <a:lnTo>
                    <a:pt x="329" y="2124"/>
                  </a:lnTo>
                  <a:lnTo>
                    <a:pt x="560" y="3166"/>
                  </a:lnTo>
                  <a:lnTo>
                    <a:pt x="869" y="4362"/>
                  </a:lnTo>
                  <a:lnTo>
                    <a:pt x="1217" y="5675"/>
                  </a:lnTo>
                  <a:lnTo>
                    <a:pt x="1429" y="6350"/>
                  </a:lnTo>
                  <a:lnTo>
                    <a:pt x="1641" y="7045"/>
                  </a:lnTo>
                  <a:lnTo>
                    <a:pt x="1873" y="7740"/>
                  </a:lnTo>
                  <a:lnTo>
                    <a:pt x="2124" y="8435"/>
                  </a:lnTo>
                  <a:lnTo>
                    <a:pt x="2375" y="9091"/>
                  </a:lnTo>
                  <a:lnTo>
                    <a:pt x="2664" y="9747"/>
                  </a:lnTo>
                  <a:lnTo>
                    <a:pt x="2954" y="10384"/>
                  </a:lnTo>
                  <a:lnTo>
                    <a:pt x="3243" y="10983"/>
                  </a:lnTo>
                  <a:lnTo>
                    <a:pt x="3571" y="11542"/>
                  </a:lnTo>
                  <a:lnTo>
                    <a:pt x="3899" y="12064"/>
                  </a:lnTo>
                  <a:lnTo>
                    <a:pt x="4073" y="12314"/>
                  </a:lnTo>
                  <a:lnTo>
                    <a:pt x="4247" y="12546"/>
                  </a:lnTo>
                  <a:lnTo>
                    <a:pt x="4440" y="12758"/>
                  </a:lnTo>
                  <a:lnTo>
                    <a:pt x="4633" y="12971"/>
                  </a:lnTo>
                  <a:lnTo>
                    <a:pt x="4826" y="13144"/>
                  </a:lnTo>
                  <a:lnTo>
                    <a:pt x="5019" y="13318"/>
                  </a:lnTo>
                  <a:lnTo>
                    <a:pt x="5212" y="13453"/>
                  </a:lnTo>
                  <a:lnTo>
                    <a:pt x="5424" y="13569"/>
                  </a:lnTo>
                  <a:lnTo>
                    <a:pt x="5733" y="13723"/>
                  </a:lnTo>
                  <a:lnTo>
                    <a:pt x="6119" y="13878"/>
                  </a:lnTo>
                  <a:lnTo>
                    <a:pt x="6544" y="14032"/>
                  </a:lnTo>
                  <a:lnTo>
                    <a:pt x="7026" y="14167"/>
                  </a:lnTo>
                  <a:lnTo>
                    <a:pt x="7547" y="14283"/>
                  </a:lnTo>
                  <a:lnTo>
                    <a:pt x="8088" y="14399"/>
                  </a:lnTo>
                  <a:lnTo>
                    <a:pt x="8686" y="14495"/>
                  </a:lnTo>
                  <a:lnTo>
                    <a:pt x="9304" y="14592"/>
                  </a:lnTo>
                  <a:lnTo>
                    <a:pt x="9960" y="14669"/>
                  </a:lnTo>
                  <a:lnTo>
                    <a:pt x="10635" y="14746"/>
                  </a:lnTo>
                  <a:lnTo>
                    <a:pt x="11330" y="14804"/>
                  </a:lnTo>
                  <a:lnTo>
                    <a:pt x="12044" y="14843"/>
                  </a:lnTo>
                  <a:lnTo>
                    <a:pt x="12778" y="14862"/>
                  </a:lnTo>
                  <a:lnTo>
                    <a:pt x="14283" y="14862"/>
                  </a:lnTo>
                  <a:lnTo>
                    <a:pt x="15036" y="14824"/>
                  </a:lnTo>
                  <a:lnTo>
                    <a:pt x="15808" y="14785"/>
                  </a:lnTo>
                  <a:lnTo>
                    <a:pt x="16561" y="14727"/>
                  </a:lnTo>
                  <a:lnTo>
                    <a:pt x="17314" y="14631"/>
                  </a:lnTo>
                  <a:lnTo>
                    <a:pt x="18066" y="14534"/>
                  </a:lnTo>
                  <a:lnTo>
                    <a:pt x="18800" y="14399"/>
                  </a:lnTo>
                  <a:lnTo>
                    <a:pt x="19533" y="14264"/>
                  </a:lnTo>
                  <a:lnTo>
                    <a:pt x="20228" y="14090"/>
                  </a:lnTo>
                  <a:lnTo>
                    <a:pt x="20923" y="13897"/>
                  </a:lnTo>
                  <a:lnTo>
                    <a:pt x="21579" y="13685"/>
                  </a:lnTo>
                  <a:lnTo>
                    <a:pt x="22216" y="13434"/>
                  </a:lnTo>
                  <a:lnTo>
                    <a:pt x="22814" y="13183"/>
                  </a:lnTo>
                  <a:lnTo>
                    <a:pt x="23374" y="12874"/>
                  </a:lnTo>
                  <a:lnTo>
                    <a:pt x="23914" y="12565"/>
                  </a:lnTo>
                  <a:lnTo>
                    <a:pt x="24165" y="12392"/>
                  </a:lnTo>
                  <a:lnTo>
                    <a:pt x="24397" y="12218"/>
                  </a:lnTo>
                  <a:lnTo>
                    <a:pt x="24629" y="12025"/>
                  </a:lnTo>
                  <a:lnTo>
                    <a:pt x="24841" y="11851"/>
                  </a:lnTo>
                  <a:lnTo>
                    <a:pt x="25053" y="11639"/>
                  </a:lnTo>
                  <a:lnTo>
                    <a:pt x="25246" y="11446"/>
                  </a:lnTo>
                  <a:lnTo>
                    <a:pt x="25439" y="11214"/>
                  </a:lnTo>
                  <a:lnTo>
                    <a:pt x="25613" y="10983"/>
                  </a:lnTo>
                  <a:lnTo>
                    <a:pt x="25767" y="10751"/>
                  </a:lnTo>
                  <a:lnTo>
                    <a:pt x="25922" y="10500"/>
                  </a:lnTo>
                  <a:lnTo>
                    <a:pt x="26269" y="9825"/>
                  </a:lnTo>
                  <a:lnTo>
                    <a:pt x="26597" y="9168"/>
                  </a:lnTo>
                  <a:lnTo>
                    <a:pt x="26906" y="8512"/>
                  </a:lnTo>
                  <a:lnTo>
                    <a:pt x="27215" y="7875"/>
                  </a:lnTo>
                  <a:lnTo>
                    <a:pt x="27755" y="6640"/>
                  </a:lnTo>
                  <a:lnTo>
                    <a:pt x="28238" y="5443"/>
                  </a:lnTo>
                  <a:lnTo>
                    <a:pt x="28643" y="4343"/>
                  </a:lnTo>
                  <a:lnTo>
                    <a:pt x="28991" y="3320"/>
                  </a:lnTo>
                  <a:lnTo>
                    <a:pt x="29280" y="2413"/>
                  </a:lnTo>
                  <a:lnTo>
                    <a:pt x="29512" y="1641"/>
                  </a:lnTo>
                  <a:lnTo>
                    <a:pt x="29608" y="1313"/>
                  </a:lnTo>
                  <a:lnTo>
                    <a:pt x="29859" y="348"/>
                  </a:lnTo>
                  <a:lnTo>
                    <a:pt x="299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2"/>
            <p:cNvSpPr/>
            <p:nvPr/>
          </p:nvSpPr>
          <p:spPr>
            <a:xfrm>
              <a:off x="3300925" y="2109325"/>
              <a:ext cx="733950" cy="114875"/>
            </a:xfrm>
            <a:custGeom>
              <a:avLst/>
              <a:gdLst/>
              <a:ahLst/>
              <a:cxnLst/>
              <a:rect l="l" t="t" r="r" b="b"/>
              <a:pathLst>
                <a:path w="29358" h="4595" extrusionOk="0">
                  <a:moveTo>
                    <a:pt x="29357" y="1"/>
                  </a:moveTo>
                  <a:lnTo>
                    <a:pt x="28778" y="368"/>
                  </a:lnTo>
                  <a:lnTo>
                    <a:pt x="28199" y="715"/>
                  </a:lnTo>
                  <a:lnTo>
                    <a:pt x="27620" y="1043"/>
                  </a:lnTo>
                  <a:lnTo>
                    <a:pt x="27003" y="1371"/>
                  </a:lnTo>
                  <a:lnTo>
                    <a:pt x="26404" y="1680"/>
                  </a:lnTo>
                  <a:lnTo>
                    <a:pt x="25767" y="1950"/>
                  </a:lnTo>
                  <a:lnTo>
                    <a:pt x="25150" y="2240"/>
                  </a:lnTo>
                  <a:lnTo>
                    <a:pt x="24513" y="2491"/>
                  </a:lnTo>
                  <a:lnTo>
                    <a:pt x="23856" y="2722"/>
                  </a:lnTo>
                  <a:lnTo>
                    <a:pt x="23200" y="2954"/>
                  </a:lnTo>
                  <a:lnTo>
                    <a:pt x="22544" y="3166"/>
                  </a:lnTo>
                  <a:lnTo>
                    <a:pt x="21868" y="3359"/>
                  </a:lnTo>
                  <a:lnTo>
                    <a:pt x="21193" y="3533"/>
                  </a:lnTo>
                  <a:lnTo>
                    <a:pt x="20498" y="3687"/>
                  </a:lnTo>
                  <a:lnTo>
                    <a:pt x="19803" y="3842"/>
                  </a:lnTo>
                  <a:lnTo>
                    <a:pt x="19108" y="3958"/>
                  </a:lnTo>
                  <a:lnTo>
                    <a:pt x="18356" y="4073"/>
                  </a:lnTo>
                  <a:lnTo>
                    <a:pt x="17603" y="4170"/>
                  </a:lnTo>
                  <a:lnTo>
                    <a:pt x="16831" y="4266"/>
                  </a:lnTo>
                  <a:lnTo>
                    <a:pt x="16059" y="4324"/>
                  </a:lnTo>
                  <a:lnTo>
                    <a:pt x="15287" y="4363"/>
                  </a:lnTo>
                  <a:lnTo>
                    <a:pt x="14515" y="4382"/>
                  </a:lnTo>
                  <a:lnTo>
                    <a:pt x="13743" y="4382"/>
                  </a:lnTo>
                  <a:lnTo>
                    <a:pt x="12951" y="4363"/>
                  </a:lnTo>
                  <a:lnTo>
                    <a:pt x="12179" y="4324"/>
                  </a:lnTo>
                  <a:lnTo>
                    <a:pt x="11388" y="4266"/>
                  </a:lnTo>
                  <a:lnTo>
                    <a:pt x="10597" y="4189"/>
                  </a:lnTo>
                  <a:lnTo>
                    <a:pt x="9805" y="4093"/>
                  </a:lnTo>
                  <a:lnTo>
                    <a:pt x="8995" y="3977"/>
                  </a:lnTo>
                  <a:lnTo>
                    <a:pt x="8203" y="3842"/>
                  </a:lnTo>
                  <a:lnTo>
                    <a:pt x="7412" y="3687"/>
                  </a:lnTo>
                  <a:lnTo>
                    <a:pt x="6601" y="3514"/>
                  </a:lnTo>
                  <a:lnTo>
                    <a:pt x="5849" y="3340"/>
                  </a:lnTo>
                  <a:lnTo>
                    <a:pt x="5019" y="3108"/>
                  </a:lnTo>
                  <a:lnTo>
                    <a:pt x="4170" y="2838"/>
                  </a:lnTo>
                  <a:lnTo>
                    <a:pt x="3745" y="2684"/>
                  </a:lnTo>
                  <a:lnTo>
                    <a:pt x="3301" y="2510"/>
                  </a:lnTo>
                  <a:lnTo>
                    <a:pt x="2857" y="2317"/>
                  </a:lnTo>
                  <a:lnTo>
                    <a:pt x="2432" y="2105"/>
                  </a:lnTo>
                  <a:lnTo>
                    <a:pt x="2008" y="1892"/>
                  </a:lnTo>
                  <a:lnTo>
                    <a:pt x="1583" y="1642"/>
                  </a:lnTo>
                  <a:lnTo>
                    <a:pt x="1159" y="1371"/>
                  </a:lnTo>
                  <a:lnTo>
                    <a:pt x="753" y="1101"/>
                  </a:lnTo>
                  <a:lnTo>
                    <a:pt x="367" y="792"/>
                  </a:lnTo>
                  <a:lnTo>
                    <a:pt x="1" y="445"/>
                  </a:lnTo>
                  <a:lnTo>
                    <a:pt x="78" y="812"/>
                  </a:lnTo>
                  <a:lnTo>
                    <a:pt x="444" y="1120"/>
                  </a:lnTo>
                  <a:lnTo>
                    <a:pt x="830" y="1429"/>
                  </a:lnTo>
                  <a:lnTo>
                    <a:pt x="1236" y="1699"/>
                  </a:lnTo>
                  <a:lnTo>
                    <a:pt x="1641" y="1931"/>
                  </a:lnTo>
                  <a:lnTo>
                    <a:pt x="2066" y="2163"/>
                  </a:lnTo>
                  <a:lnTo>
                    <a:pt x="2490" y="2375"/>
                  </a:lnTo>
                  <a:lnTo>
                    <a:pt x="2915" y="2587"/>
                  </a:lnTo>
                  <a:lnTo>
                    <a:pt x="3340" y="2761"/>
                  </a:lnTo>
                  <a:lnTo>
                    <a:pt x="3764" y="2935"/>
                  </a:lnTo>
                  <a:lnTo>
                    <a:pt x="4189" y="3070"/>
                  </a:lnTo>
                  <a:lnTo>
                    <a:pt x="5019" y="3340"/>
                  </a:lnTo>
                  <a:lnTo>
                    <a:pt x="5810" y="3552"/>
                  </a:lnTo>
                  <a:lnTo>
                    <a:pt x="6563" y="3726"/>
                  </a:lnTo>
                  <a:lnTo>
                    <a:pt x="7509" y="3938"/>
                  </a:lnTo>
                  <a:lnTo>
                    <a:pt x="8454" y="4112"/>
                  </a:lnTo>
                  <a:lnTo>
                    <a:pt x="9400" y="4266"/>
                  </a:lnTo>
                  <a:lnTo>
                    <a:pt x="10346" y="4382"/>
                  </a:lnTo>
                  <a:lnTo>
                    <a:pt x="11292" y="4479"/>
                  </a:lnTo>
                  <a:lnTo>
                    <a:pt x="12218" y="4537"/>
                  </a:lnTo>
                  <a:lnTo>
                    <a:pt x="13144" y="4595"/>
                  </a:lnTo>
                  <a:lnTo>
                    <a:pt x="14727" y="4595"/>
                  </a:lnTo>
                  <a:lnTo>
                    <a:pt x="15364" y="4575"/>
                  </a:lnTo>
                  <a:lnTo>
                    <a:pt x="16001" y="4537"/>
                  </a:lnTo>
                  <a:lnTo>
                    <a:pt x="16638" y="4498"/>
                  </a:lnTo>
                  <a:lnTo>
                    <a:pt x="17275" y="4440"/>
                  </a:lnTo>
                  <a:lnTo>
                    <a:pt x="17892" y="4363"/>
                  </a:lnTo>
                  <a:lnTo>
                    <a:pt x="18529" y="4286"/>
                  </a:lnTo>
                  <a:lnTo>
                    <a:pt x="19147" y="4170"/>
                  </a:lnTo>
                  <a:lnTo>
                    <a:pt x="19842" y="4054"/>
                  </a:lnTo>
                  <a:lnTo>
                    <a:pt x="20517" y="3919"/>
                  </a:lnTo>
                  <a:lnTo>
                    <a:pt x="21193" y="3765"/>
                  </a:lnTo>
                  <a:lnTo>
                    <a:pt x="21868" y="3591"/>
                  </a:lnTo>
                  <a:lnTo>
                    <a:pt x="22525" y="3398"/>
                  </a:lnTo>
                  <a:lnTo>
                    <a:pt x="23181" y="3186"/>
                  </a:lnTo>
                  <a:lnTo>
                    <a:pt x="23818" y="2973"/>
                  </a:lnTo>
                  <a:lnTo>
                    <a:pt x="24474" y="2742"/>
                  </a:lnTo>
                  <a:lnTo>
                    <a:pt x="25092" y="2491"/>
                  </a:lnTo>
                  <a:lnTo>
                    <a:pt x="25729" y="2221"/>
                  </a:lnTo>
                  <a:lnTo>
                    <a:pt x="26346" y="1931"/>
                  </a:lnTo>
                  <a:lnTo>
                    <a:pt x="26945" y="1642"/>
                  </a:lnTo>
                  <a:lnTo>
                    <a:pt x="27543" y="1333"/>
                  </a:lnTo>
                  <a:lnTo>
                    <a:pt x="28122" y="1005"/>
                  </a:lnTo>
                  <a:lnTo>
                    <a:pt x="28701" y="676"/>
                  </a:lnTo>
                  <a:lnTo>
                    <a:pt x="29261" y="329"/>
                  </a:lnTo>
                  <a:lnTo>
                    <a:pt x="293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2"/>
            <p:cNvSpPr/>
            <p:nvPr/>
          </p:nvSpPr>
          <p:spPr>
            <a:xfrm>
              <a:off x="3392125" y="2354950"/>
              <a:ext cx="533700" cy="93150"/>
            </a:xfrm>
            <a:custGeom>
              <a:avLst/>
              <a:gdLst/>
              <a:ahLst/>
              <a:cxnLst/>
              <a:rect l="l" t="t" r="r" b="b"/>
              <a:pathLst>
                <a:path w="21348" h="3726" extrusionOk="0">
                  <a:moveTo>
                    <a:pt x="20363" y="0"/>
                  </a:moveTo>
                  <a:lnTo>
                    <a:pt x="20131" y="39"/>
                  </a:lnTo>
                  <a:lnTo>
                    <a:pt x="19900" y="77"/>
                  </a:lnTo>
                  <a:lnTo>
                    <a:pt x="19668" y="135"/>
                  </a:lnTo>
                  <a:lnTo>
                    <a:pt x="19456" y="232"/>
                  </a:lnTo>
                  <a:lnTo>
                    <a:pt x="19108" y="386"/>
                  </a:lnTo>
                  <a:lnTo>
                    <a:pt x="18800" y="579"/>
                  </a:lnTo>
                  <a:lnTo>
                    <a:pt x="18491" y="791"/>
                  </a:lnTo>
                  <a:lnTo>
                    <a:pt x="18220" y="1023"/>
                  </a:lnTo>
                  <a:lnTo>
                    <a:pt x="17970" y="1293"/>
                  </a:lnTo>
                  <a:lnTo>
                    <a:pt x="17738" y="1583"/>
                  </a:lnTo>
                  <a:lnTo>
                    <a:pt x="17526" y="1892"/>
                  </a:lnTo>
                  <a:lnTo>
                    <a:pt x="17352" y="2220"/>
                  </a:lnTo>
                  <a:lnTo>
                    <a:pt x="17352" y="2104"/>
                  </a:lnTo>
                  <a:lnTo>
                    <a:pt x="17333" y="1988"/>
                  </a:lnTo>
                  <a:lnTo>
                    <a:pt x="17275" y="1776"/>
                  </a:lnTo>
                  <a:lnTo>
                    <a:pt x="17178" y="1583"/>
                  </a:lnTo>
                  <a:lnTo>
                    <a:pt x="17062" y="1409"/>
                  </a:lnTo>
                  <a:lnTo>
                    <a:pt x="16889" y="1235"/>
                  </a:lnTo>
                  <a:lnTo>
                    <a:pt x="16715" y="1120"/>
                  </a:lnTo>
                  <a:lnTo>
                    <a:pt x="16522" y="1004"/>
                  </a:lnTo>
                  <a:lnTo>
                    <a:pt x="16290" y="946"/>
                  </a:lnTo>
                  <a:lnTo>
                    <a:pt x="16078" y="907"/>
                  </a:lnTo>
                  <a:lnTo>
                    <a:pt x="15846" y="907"/>
                  </a:lnTo>
                  <a:lnTo>
                    <a:pt x="15634" y="927"/>
                  </a:lnTo>
                  <a:lnTo>
                    <a:pt x="15422" y="984"/>
                  </a:lnTo>
                  <a:lnTo>
                    <a:pt x="15210" y="1062"/>
                  </a:lnTo>
                  <a:lnTo>
                    <a:pt x="14997" y="1158"/>
                  </a:lnTo>
                  <a:lnTo>
                    <a:pt x="14824" y="1293"/>
                  </a:lnTo>
                  <a:lnTo>
                    <a:pt x="14631" y="1428"/>
                  </a:lnTo>
                  <a:lnTo>
                    <a:pt x="14476" y="1583"/>
                  </a:lnTo>
                  <a:lnTo>
                    <a:pt x="14322" y="1737"/>
                  </a:lnTo>
                  <a:lnTo>
                    <a:pt x="14187" y="1911"/>
                  </a:lnTo>
                  <a:lnTo>
                    <a:pt x="14051" y="2104"/>
                  </a:lnTo>
                  <a:lnTo>
                    <a:pt x="13936" y="2297"/>
                  </a:lnTo>
                  <a:lnTo>
                    <a:pt x="13839" y="2490"/>
                  </a:lnTo>
                  <a:lnTo>
                    <a:pt x="13646" y="2895"/>
                  </a:lnTo>
                  <a:lnTo>
                    <a:pt x="13492" y="2451"/>
                  </a:lnTo>
                  <a:lnTo>
                    <a:pt x="13415" y="2220"/>
                  </a:lnTo>
                  <a:lnTo>
                    <a:pt x="13318" y="2007"/>
                  </a:lnTo>
                  <a:lnTo>
                    <a:pt x="13202" y="1814"/>
                  </a:lnTo>
                  <a:lnTo>
                    <a:pt x="13067" y="1621"/>
                  </a:lnTo>
                  <a:lnTo>
                    <a:pt x="12913" y="1467"/>
                  </a:lnTo>
                  <a:lnTo>
                    <a:pt x="12739" y="1313"/>
                  </a:lnTo>
                  <a:lnTo>
                    <a:pt x="12527" y="1197"/>
                  </a:lnTo>
                  <a:lnTo>
                    <a:pt x="12295" y="1120"/>
                  </a:lnTo>
                  <a:lnTo>
                    <a:pt x="12063" y="1081"/>
                  </a:lnTo>
                  <a:lnTo>
                    <a:pt x="11813" y="1081"/>
                  </a:lnTo>
                  <a:lnTo>
                    <a:pt x="11562" y="1100"/>
                  </a:lnTo>
                  <a:lnTo>
                    <a:pt x="11311" y="1177"/>
                  </a:lnTo>
                  <a:lnTo>
                    <a:pt x="11079" y="1274"/>
                  </a:lnTo>
                  <a:lnTo>
                    <a:pt x="10867" y="1390"/>
                  </a:lnTo>
                  <a:lnTo>
                    <a:pt x="10674" y="1544"/>
                  </a:lnTo>
                  <a:lnTo>
                    <a:pt x="10500" y="1718"/>
                  </a:lnTo>
                  <a:lnTo>
                    <a:pt x="10346" y="1911"/>
                  </a:lnTo>
                  <a:lnTo>
                    <a:pt x="10211" y="2123"/>
                  </a:lnTo>
                  <a:lnTo>
                    <a:pt x="10095" y="2336"/>
                  </a:lnTo>
                  <a:lnTo>
                    <a:pt x="9998" y="2567"/>
                  </a:lnTo>
                  <a:lnTo>
                    <a:pt x="9902" y="2799"/>
                  </a:lnTo>
                  <a:lnTo>
                    <a:pt x="9844" y="3050"/>
                  </a:lnTo>
                  <a:lnTo>
                    <a:pt x="9767" y="2741"/>
                  </a:lnTo>
                  <a:lnTo>
                    <a:pt x="9670" y="2432"/>
                  </a:lnTo>
                  <a:lnTo>
                    <a:pt x="9554" y="2123"/>
                  </a:lnTo>
                  <a:lnTo>
                    <a:pt x="9419" y="1853"/>
                  </a:lnTo>
                  <a:lnTo>
                    <a:pt x="9265" y="1583"/>
                  </a:lnTo>
                  <a:lnTo>
                    <a:pt x="9168" y="1467"/>
                  </a:lnTo>
                  <a:lnTo>
                    <a:pt x="9072" y="1351"/>
                  </a:lnTo>
                  <a:lnTo>
                    <a:pt x="8956" y="1255"/>
                  </a:lnTo>
                  <a:lnTo>
                    <a:pt x="8840" y="1158"/>
                  </a:lnTo>
                  <a:lnTo>
                    <a:pt x="8705" y="1081"/>
                  </a:lnTo>
                  <a:lnTo>
                    <a:pt x="8570" y="1023"/>
                  </a:lnTo>
                  <a:lnTo>
                    <a:pt x="8377" y="965"/>
                  </a:lnTo>
                  <a:lnTo>
                    <a:pt x="8184" y="927"/>
                  </a:lnTo>
                  <a:lnTo>
                    <a:pt x="7972" y="927"/>
                  </a:lnTo>
                  <a:lnTo>
                    <a:pt x="7759" y="965"/>
                  </a:lnTo>
                  <a:lnTo>
                    <a:pt x="7566" y="1023"/>
                  </a:lnTo>
                  <a:lnTo>
                    <a:pt x="7373" y="1100"/>
                  </a:lnTo>
                  <a:lnTo>
                    <a:pt x="7200" y="1197"/>
                  </a:lnTo>
                  <a:lnTo>
                    <a:pt x="7026" y="1332"/>
                  </a:lnTo>
                  <a:lnTo>
                    <a:pt x="6872" y="1467"/>
                  </a:lnTo>
                  <a:lnTo>
                    <a:pt x="6736" y="1621"/>
                  </a:lnTo>
                  <a:lnTo>
                    <a:pt x="6621" y="1795"/>
                  </a:lnTo>
                  <a:lnTo>
                    <a:pt x="6524" y="1969"/>
                  </a:lnTo>
                  <a:lnTo>
                    <a:pt x="6428" y="2162"/>
                  </a:lnTo>
                  <a:lnTo>
                    <a:pt x="6350" y="2355"/>
                  </a:lnTo>
                  <a:lnTo>
                    <a:pt x="6293" y="2548"/>
                  </a:lnTo>
                  <a:lnTo>
                    <a:pt x="6235" y="2741"/>
                  </a:lnTo>
                  <a:lnTo>
                    <a:pt x="6138" y="2278"/>
                  </a:lnTo>
                  <a:lnTo>
                    <a:pt x="6061" y="2046"/>
                  </a:lnTo>
                  <a:lnTo>
                    <a:pt x="5984" y="1814"/>
                  </a:lnTo>
                  <a:lnTo>
                    <a:pt x="5887" y="1602"/>
                  </a:lnTo>
                  <a:lnTo>
                    <a:pt x="5771" y="1409"/>
                  </a:lnTo>
                  <a:lnTo>
                    <a:pt x="5636" y="1216"/>
                  </a:lnTo>
                  <a:lnTo>
                    <a:pt x="5482" y="1042"/>
                  </a:lnTo>
                  <a:lnTo>
                    <a:pt x="5270" y="869"/>
                  </a:lnTo>
                  <a:lnTo>
                    <a:pt x="5057" y="734"/>
                  </a:lnTo>
                  <a:lnTo>
                    <a:pt x="4806" y="637"/>
                  </a:lnTo>
                  <a:lnTo>
                    <a:pt x="4555" y="579"/>
                  </a:lnTo>
                  <a:lnTo>
                    <a:pt x="4305" y="560"/>
                  </a:lnTo>
                  <a:lnTo>
                    <a:pt x="4034" y="579"/>
                  </a:lnTo>
                  <a:lnTo>
                    <a:pt x="3783" y="618"/>
                  </a:lnTo>
                  <a:lnTo>
                    <a:pt x="3552" y="714"/>
                  </a:lnTo>
                  <a:lnTo>
                    <a:pt x="3320" y="849"/>
                  </a:lnTo>
                  <a:lnTo>
                    <a:pt x="3127" y="1004"/>
                  </a:lnTo>
                  <a:lnTo>
                    <a:pt x="2953" y="1197"/>
                  </a:lnTo>
                  <a:lnTo>
                    <a:pt x="2799" y="1409"/>
                  </a:lnTo>
                  <a:lnTo>
                    <a:pt x="2683" y="1641"/>
                  </a:lnTo>
                  <a:lnTo>
                    <a:pt x="2606" y="1892"/>
                  </a:lnTo>
                  <a:lnTo>
                    <a:pt x="2567" y="2143"/>
                  </a:lnTo>
                  <a:lnTo>
                    <a:pt x="2567" y="2413"/>
                  </a:lnTo>
                  <a:lnTo>
                    <a:pt x="2374" y="2085"/>
                  </a:lnTo>
                  <a:lnTo>
                    <a:pt x="2162" y="1776"/>
                  </a:lnTo>
                  <a:lnTo>
                    <a:pt x="1931" y="1486"/>
                  </a:lnTo>
                  <a:lnTo>
                    <a:pt x="1815" y="1351"/>
                  </a:lnTo>
                  <a:lnTo>
                    <a:pt x="1680" y="1235"/>
                  </a:lnTo>
                  <a:lnTo>
                    <a:pt x="1506" y="1100"/>
                  </a:lnTo>
                  <a:lnTo>
                    <a:pt x="1294" y="984"/>
                  </a:lnTo>
                  <a:lnTo>
                    <a:pt x="1081" y="888"/>
                  </a:lnTo>
                  <a:lnTo>
                    <a:pt x="869" y="830"/>
                  </a:lnTo>
                  <a:lnTo>
                    <a:pt x="637" y="811"/>
                  </a:lnTo>
                  <a:lnTo>
                    <a:pt x="406" y="811"/>
                  </a:lnTo>
                  <a:lnTo>
                    <a:pt x="193" y="849"/>
                  </a:lnTo>
                  <a:lnTo>
                    <a:pt x="0" y="927"/>
                  </a:lnTo>
                  <a:lnTo>
                    <a:pt x="174" y="1177"/>
                  </a:lnTo>
                  <a:lnTo>
                    <a:pt x="348" y="1409"/>
                  </a:lnTo>
                  <a:lnTo>
                    <a:pt x="541" y="1621"/>
                  </a:lnTo>
                  <a:lnTo>
                    <a:pt x="734" y="1834"/>
                  </a:lnTo>
                  <a:lnTo>
                    <a:pt x="927" y="2007"/>
                  </a:lnTo>
                  <a:lnTo>
                    <a:pt x="1120" y="2181"/>
                  </a:lnTo>
                  <a:lnTo>
                    <a:pt x="1313" y="2316"/>
                  </a:lnTo>
                  <a:lnTo>
                    <a:pt x="1525" y="2432"/>
                  </a:lnTo>
                  <a:lnTo>
                    <a:pt x="1834" y="2586"/>
                  </a:lnTo>
                  <a:lnTo>
                    <a:pt x="2220" y="2741"/>
                  </a:lnTo>
                  <a:lnTo>
                    <a:pt x="2645" y="2895"/>
                  </a:lnTo>
                  <a:lnTo>
                    <a:pt x="3127" y="3030"/>
                  </a:lnTo>
                  <a:lnTo>
                    <a:pt x="3648" y="3146"/>
                  </a:lnTo>
                  <a:lnTo>
                    <a:pt x="4189" y="3262"/>
                  </a:lnTo>
                  <a:lnTo>
                    <a:pt x="4787" y="3358"/>
                  </a:lnTo>
                  <a:lnTo>
                    <a:pt x="5405" y="3455"/>
                  </a:lnTo>
                  <a:lnTo>
                    <a:pt x="6061" y="3532"/>
                  </a:lnTo>
                  <a:lnTo>
                    <a:pt x="6736" y="3609"/>
                  </a:lnTo>
                  <a:lnTo>
                    <a:pt x="7431" y="3667"/>
                  </a:lnTo>
                  <a:lnTo>
                    <a:pt x="8145" y="3706"/>
                  </a:lnTo>
                  <a:lnTo>
                    <a:pt x="8879" y="3725"/>
                  </a:lnTo>
                  <a:lnTo>
                    <a:pt x="10384" y="3725"/>
                  </a:lnTo>
                  <a:lnTo>
                    <a:pt x="11137" y="3687"/>
                  </a:lnTo>
                  <a:lnTo>
                    <a:pt x="11909" y="3648"/>
                  </a:lnTo>
                  <a:lnTo>
                    <a:pt x="12662" y="3590"/>
                  </a:lnTo>
                  <a:lnTo>
                    <a:pt x="13415" y="3494"/>
                  </a:lnTo>
                  <a:lnTo>
                    <a:pt x="14167" y="3397"/>
                  </a:lnTo>
                  <a:lnTo>
                    <a:pt x="14901" y="3262"/>
                  </a:lnTo>
                  <a:lnTo>
                    <a:pt x="15634" y="3127"/>
                  </a:lnTo>
                  <a:lnTo>
                    <a:pt x="16329" y="2953"/>
                  </a:lnTo>
                  <a:lnTo>
                    <a:pt x="17024" y="2760"/>
                  </a:lnTo>
                  <a:lnTo>
                    <a:pt x="17680" y="2548"/>
                  </a:lnTo>
                  <a:lnTo>
                    <a:pt x="18317" y="2297"/>
                  </a:lnTo>
                  <a:lnTo>
                    <a:pt x="18915" y="2046"/>
                  </a:lnTo>
                  <a:lnTo>
                    <a:pt x="19475" y="1737"/>
                  </a:lnTo>
                  <a:lnTo>
                    <a:pt x="20015" y="1428"/>
                  </a:lnTo>
                  <a:lnTo>
                    <a:pt x="20266" y="1255"/>
                  </a:lnTo>
                  <a:lnTo>
                    <a:pt x="20498" y="1081"/>
                  </a:lnTo>
                  <a:lnTo>
                    <a:pt x="20730" y="888"/>
                  </a:lnTo>
                  <a:lnTo>
                    <a:pt x="20942" y="714"/>
                  </a:lnTo>
                  <a:lnTo>
                    <a:pt x="21154" y="502"/>
                  </a:lnTo>
                  <a:lnTo>
                    <a:pt x="21347" y="309"/>
                  </a:lnTo>
                  <a:lnTo>
                    <a:pt x="21231" y="232"/>
                  </a:lnTo>
                  <a:lnTo>
                    <a:pt x="21038" y="116"/>
                  </a:lnTo>
                  <a:lnTo>
                    <a:pt x="20826" y="58"/>
                  </a:lnTo>
                  <a:lnTo>
                    <a:pt x="20594" y="19"/>
                  </a:lnTo>
                  <a:lnTo>
                    <a:pt x="203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2"/>
            <p:cNvSpPr/>
            <p:nvPr/>
          </p:nvSpPr>
          <p:spPr>
            <a:xfrm>
              <a:off x="3294650" y="1963125"/>
              <a:ext cx="748900" cy="214750"/>
            </a:xfrm>
            <a:custGeom>
              <a:avLst/>
              <a:gdLst/>
              <a:ahLst/>
              <a:cxnLst/>
              <a:rect l="l" t="t" r="r" b="b"/>
              <a:pathLst>
                <a:path w="29956" h="8590" extrusionOk="0">
                  <a:moveTo>
                    <a:pt x="14399" y="1"/>
                  </a:moveTo>
                  <a:lnTo>
                    <a:pt x="13646" y="39"/>
                  </a:lnTo>
                  <a:lnTo>
                    <a:pt x="12894" y="78"/>
                  </a:lnTo>
                  <a:lnTo>
                    <a:pt x="12160" y="155"/>
                  </a:lnTo>
                  <a:lnTo>
                    <a:pt x="11427" y="232"/>
                  </a:lnTo>
                  <a:lnTo>
                    <a:pt x="10713" y="329"/>
                  </a:lnTo>
                  <a:lnTo>
                    <a:pt x="10018" y="425"/>
                  </a:lnTo>
                  <a:lnTo>
                    <a:pt x="9323" y="560"/>
                  </a:lnTo>
                  <a:lnTo>
                    <a:pt x="8647" y="696"/>
                  </a:lnTo>
                  <a:lnTo>
                    <a:pt x="8011" y="831"/>
                  </a:lnTo>
                  <a:lnTo>
                    <a:pt x="7374" y="985"/>
                  </a:lnTo>
                  <a:lnTo>
                    <a:pt x="6756" y="1159"/>
                  </a:lnTo>
                  <a:lnTo>
                    <a:pt x="6158" y="1333"/>
                  </a:lnTo>
                  <a:lnTo>
                    <a:pt x="5579" y="1506"/>
                  </a:lnTo>
                  <a:lnTo>
                    <a:pt x="5019" y="1699"/>
                  </a:lnTo>
                  <a:lnTo>
                    <a:pt x="4498" y="1892"/>
                  </a:lnTo>
                  <a:lnTo>
                    <a:pt x="3996" y="2105"/>
                  </a:lnTo>
                  <a:lnTo>
                    <a:pt x="3513" y="2298"/>
                  </a:lnTo>
                  <a:lnTo>
                    <a:pt x="3050" y="2510"/>
                  </a:lnTo>
                  <a:lnTo>
                    <a:pt x="2626" y="2703"/>
                  </a:lnTo>
                  <a:lnTo>
                    <a:pt x="2220" y="2915"/>
                  </a:lnTo>
                  <a:lnTo>
                    <a:pt x="1854" y="3128"/>
                  </a:lnTo>
                  <a:lnTo>
                    <a:pt x="1525" y="3321"/>
                  </a:lnTo>
                  <a:lnTo>
                    <a:pt x="1217" y="3533"/>
                  </a:lnTo>
                  <a:lnTo>
                    <a:pt x="927" y="3726"/>
                  </a:lnTo>
                  <a:lnTo>
                    <a:pt x="695" y="3919"/>
                  </a:lnTo>
                  <a:lnTo>
                    <a:pt x="483" y="4112"/>
                  </a:lnTo>
                  <a:lnTo>
                    <a:pt x="309" y="4305"/>
                  </a:lnTo>
                  <a:lnTo>
                    <a:pt x="174" y="4479"/>
                  </a:lnTo>
                  <a:lnTo>
                    <a:pt x="78" y="4652"/>
                  </a:lnTo>
                  <a:lnTo>
                    <a:pt x="20" y="4807"/>
                  </a:lnTo>
                  <a:lnTo>
                    <a:pt x="1" y="4961"/>
                  </a:lnTo>
                  <a:lnTo>
                    <a:pt x="20" y="5096"/>
                  </a:lnTo>
                  <a:lnTo>
                    <a:pt x="78" y="5251"/>
                  </a:lnTo>
                  <a:lnTo>
                    <a:pt x="174" y="5405"/>
                  </a:lnTo>
                  <a:lnTo>
                    <a:pt x="290" y="5559"/>
                  </a:lnTo>
                  <a:lnTo>
                    <a:pt x="464" y="5714"/>
                  </a:lnTo>
                  <a:lnTo>
                    <a:pt x="657" y="5868"/>
                  </a:lnTo>
                  <a:lnTo>
                    <a:pt x="888" y="6023"/>
                  </a:lnTo>
                  <a:lnTo>
                    <a:pt x="1159" y="6177"/>
                  </a:lnTo>
                  <a:lnTo>
                    <a:pt x="1603" y="6409"/>
                  </a:lnTo>
                  <a:lnTo>
                    <a:pt x="2124" y="6640"/>
                  </a:lnTo>
                  <a:lnTo>
                    <a:pt x="2703" y="6872"/>
                  </a:lnTo>
                  <a:lnTo>
                    <a:pt x="3340" y="7084"/>
                  </a:lnTo>
                  <a:lnTo>
                    <a:pt x="4035" y="7297"/>
                  </a:lnTo>
                  <a:lnTo>
                    <a:pt x="4807" y="7490"/>
                  </a:lnTo>
                  <a:lnTo>
                    <a:pt x="5598" y="7683"/>
                  </a:lnTo>
                  <a:lnTo>
                    <a:pt x="6466" y="7856"/>
                  </a:lnTo>
                  <a:lnTo>
                    <a:pt x="7354" y="8011"/>
                  </a:lnTo>
                  <a:lnTo>
                    <a:pt x="8300" y="8165"/>
                  </a:lnTo>
                  <a:lnTo>
                    <a:pt x="9284" y="8281"/>
                  </a:lnTo>
                  <a:lnTo>
                    <a:pt x="10307" y="8397"/>
                  </a:lnTo>
                  <a:lnTo>
                    <a:pt x="11369" y="8474"/>
                  </a:lnTo>
                  <a:lnTo>
                    <a:pt x="12469" y="8551"/>
                  </a:lnTo>
                  <a:lnTo>
                    <a:pt x="13588" y="8590"/>
                  </a:lnTo>
                  <a:lnTo>
                    <a:pt x="14727" y="8590"/>
                  </a:lnTo>
                  <a:lnTo>
                    <a:pt x="15885" y="8570"/>
                  </a:lnTo>
                  <a:lnTo>
                    <a:pt x="17043" y="8532"/>
                  </a:lnTo>
                  <a:lnTo>
                    <a:pt x="18163" y="8435"/>
                  </a:lnTo>
                  <a:lnTo>
                    <a:pt x="19263" y="8319"/>
                  </a:lnTo>
                  <a:lnTo>
                    <a:pt x="20324" y="8165"/>
                  </a:lnTo>
                  <a:lnTo>
                    <a:pt x="21347" y="8011"/>
                  </a:lnTo>
                  <a:lnTo>
                    <a:pt x="22332" y="7818"/>
                  </a:lnTo>
                  <a:lnTo>
                    <a:pt x="23278" y="7605"/>
                  </a:lnTo>
                  <a:lnTo>
                    <a:pt x="24185" y="7374"/>
                  </a:lnTo>
                  <a:lnTo>
                    <a:pt x="25015" y="7123"/>
                  </a:lnTo>
                  <a:lnTo>
                    <a:pt x="25825" y="6872"/>
                  </a:lnTo>
                  <a:lnTo>
                    <a:pt x="26559" y="6602"/>
                  </a:lnTo>
                  <a:lnTo>
                    <a:pt x="27234" y="6331"/>
                  </a:lnTo>
                  <a:lnTo>
                    <a:pt x="27833" y="6061"/>
                  </a:lnTo>
                  <a:lnTo>
                    <a:pt x="28373" y="5772"/>
                  </a:lnTo>
                  <a:lnTo>
                    <a:pt x="28836" y="5502"/>
                  </a:lnTo>
                  <a:lnTo>
                    <a:pt x="29087" y="5328"/>
                  </a:lnTo>
                  <a:lnTo>
                    <a:pt x="29319" y="5173"/>
                  </a:lnTo>
                  <a:lnTo>
                    <a:pt x="29512" y="5000"/>
                  </a:lnTo>
                  <a:lnTo>
                    <a:pt x="29666" y="4845"/>
                  </a:lnTo>
                  <a:lnTo>
                    <a:pt x="29782" y="4691"/>
                  </a:lnTo>
                  <a:lnTo>
                    <a:pt x="29878" y="4536"/>
                  </a:lnTo>
                  <a:lnTo>
                    <a:pt x="29936" y="4382"/>
                  </a:lnTo>
                  <a:lnTo>
                    <a:pt x="29956" y="4247"/>
                  </a:lnTo>
                  <a:lnTo>
                    <a:pt x="29936" y="4093"/>
                  </a:lnTo>
                  <a:lnTo>
                    <a:pt x="29878" y="3938"/>
                  </a:lnTo>
                  <a:lnTo>
                    <a:pt x="29782" y="3784"/>
                  </a:lnTo>
                  <a:lnTo>
                    <a:pt x="29647" y="3610"/>
                  </a:lnTo>
                  <a:lnTo>
                    <a:pt x="29492" y="3456"/>
                  </a:lnTo>
                  <a:lnTo>
                    <a:pt x="29299" y="3282"/>
                  </a:lnTo>
                  <a:lnTo>
                    <a:pt x="29068" y="3108"/>
                  </a:lnTo>
                  <a:lnTo>
                    <a:pt x="28798" y="2935"/>
                  </a:lnTo>
                  <a:lnTo>
                    <a:pt x="28508" y="2761"/>
                  </a:lnTo>
                  <a:lnTo>
                    <a:pt x="28180" y="2568"/>
                  </a:lnTo>
                  <a:lnTo>
                    <a:pt x="27833" y="2394"/>
                  </a:lnTo>
                  <a:lnTo>
                    <a:pt x="27447" y="2220"/>
                  </a:lnTo>
                  <a:lnTo>
                    <a:pt x="27041" y="2047"/>
                  </a:lnTo>
                  <a:lnTo>
                    <a:pt x="26597" y="1873"/>
                  </a:lnTo>
                  <a:lnTo>
                    <a:pt x="26134" y="1699"/>
                  </a:lnTo>
                  <a:lnTo>
                    <a:pt x="25652" y="1545"/>
                  </a:lnTo>
                  <a:lnTo>
                    <a:pt x="25130" y="1371"/>
                  </a:lnTo>
                  <a:lnTo>
                    <a:pt x="24609" y="1217"/>
                  </a:lnTo>
                  <a:lnTo>
                    <a:pt x="24050" y="1082"/>
                  </a:lnTo>
                  <a:lnTo>
                    <a:pt x="23471" y="927"/>
                  </a:lnTo>
                  <a:lnTo>
                    <a:pt x="22872" y="792"/>
                  </a:lnTo>
                  <a:lnTo>
                    <a:pt x="22255" y="676"/>
                  </a:lnTo>
                  <a:lnTo>
                    <a:pt x="21618" y="560"/>
                  </a:lnTo>
                  <a:lnTo>
                    <a:pt x="20961" y="445"/>
                  </a:lnTo>
                  <a:lnTo>
                    <a:pt x="20286" y="348"/>
                  </a:lnTo>
                  <a:lnTo>
                    <a:pt x="19591" y="252"/>
                  </a:lnTo>
                  <a:lnTo>
                    <a:pt x="18896" y="174"/>
                  </a:lnTo>
                  <a:lnTo>
                    <a:pt x="18163" y="117"/>
                  </a:lnTo>
                  <a:lnTo>
                    <a:pt x="17429" y="59"/>
                  </a:lnTo>
                  <a:lnTo>
                    <a:pt x="16696" y="2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2"/>
            <p:cNvSpPr/>
            <p:nvPr/>
          </p:nvSpPr>
          <p:spPr>
            <a:xfrm>
              <a:off x="3323600" y="2006075"/>
              <a:ext cx="691975" cy="171800"/>
            </a:xfrm>
            <a:custGeom>
              <a:avLst/>
              <a:gdLst/>
              <a:ahLst/>
              <a:cxnLst/>
              <a:rect l="l" t="t" r="r" b="b"/>
              <a:pathLst>
                <a:path w="27679" h="6872" extrusionOk="0">
                  <a:moveTo>
                    <a:pt x="14225" y="1"/>
                  </a:moveTo>
                  <a:lnTo>
                    <a:pt x="13550" y="39"/>
                  </a:lnTo>
                  <a:lnTo>
                    <a:pt x="12778" y="78"/>
                  </a:lnTo>
                  <a:lnTo>
                    <a:pt x="12025" y="136"/>
                  </a:lnTo>
                  <a:lnTo>
                    <a:pt x="10597" y="271"/>
                  </a:lnTo>
                  <a:lnTo>
                    <a:pt x="9265" y="444"/>
                  </a:lnTo>
                  <a:lnTo>
                    <a:pt x="8011" y="657"/>
                  </a:lnTo>
                  <a:lnTo>
                    <a:pt x="6872" y="888"/>
                  </a:lnTo>
                  <a:lnTo>
                    <a:pt x="5810" y="1159"/>
                  </a:lnTo>
                  <a:lnTo>
                    <a:pt x="4845" y="1448"/>
                  </a:lnTo>
                  <a:lnTo>
                    <a:pt x="3957" y="1738"/>
                  </a:lnTo>
                  <a:lnTo>
                    <a:pt x="3552" y="1892"/>
                  </a:lnTo>
                  <a:lnTo>
                    <a:pt x="3166" y="2066"/>
                  </a:lnTo>
                  <a:lnTo>
                    <a:pt x="2819" y="2220"/>
                  </a:lnTo>
                  <a:lnTo>
                    <a:pt x="2471" y="2394"/>
                  </a:lnTo>
                  <a:lnTo>
                    <a:pt x="2143" y="2568"/>
                  </a:lnTo>
                  <a:lnTo>
                    <a:pt x="1854" y="2722"/>
                  </a:lnTo>
                  <a:lnTo>
                    <a:pt x="1564" y="2896"/>
                  </a:lnTo>
                  <a:lnTo>
                    <a:pt x="1313" y="3069"/>
                  </a:lnTo>
                  <a:lnTo>
                    <a:pt x="1082" y="3243"/>
                  </a:lnTo>
                  <a:lnTo>
                    <a:pt x="869" y="3436"/>
                  </a:lnTo>
                  <a:lnTo>
                    <a:pt x="676" y="3610"/>
                  </a:lnTo>
                  <a:lnTo>
                    <a:pt x="503" y="3784"/>
                  </a:lnTo>
                  <a:lnTo>
                    <a:pt x="348" y="3957"/>
                  </a:lnTo>
                  <a:lnTo>
                    <a:pt x="213" y="4131"/>
                  </a:lnTo>
                  <a:lnTo>
                    <a:pt x="97" y="4285"/>
                  </a:lnTo>
                  <a:lnTo>
                    <a:pt x="1" y="4459"/>
                  </a:lnTo>
                  <a:lnTo>
                    <a:pt x="445" y="4691"/>
                  </a:lnTo>
                  <a:lnTo>
                    <a:pt x="966" y="4922"/>
                  </a:lnTo>
                  <a:lnTo>
                    <a:pt x="1545" y="5154"/>
                  </a:lnTo>
                  <a:lnTo>
                    <a:pt x="2182" y="5366"/>
                  </a:lnTo>
                  <a:lnTo>
                    <a:pt x="2877" y="5579"/>
                  </a:lnTo>
                  <a:lnTo>
                    <a:pt x="3649" y="5772"/>
                  </a:lnTo>
                  <a:lnTo>
                    <a:pt x="4440" y="5965"/>
                  </a:lnTo>
                  <a:lnTo>
                    <a:pt x="5308" y="6138"/>
                  </a:lnTo>
                  <a:lnTo>
                    <a:pt x="6196" y="6293"/>
                  </a:lnTo>
                  <a:lnTo>
                    <a:pt x="7142" y="6447"/>
                  </a:lnTo>
                  <a:lnTo>
                    <a:pt x="8126" y="6563"/>
                  </a:lnTo>
                  <a:lnTo>
                    <a:pt x="9149" y="6679"/>
                  </a:lnTo>
                  <a:lnTo>
                    <a:pt x="10211" y="6756"/>
                  </a:lnTo>
                  <a:lnTo>
                    <a:pt x="11311" y="6833"/>
                  </a:lnTo>
                  <a:lnTo>
                    <a:pt x="12430" y="6872"/>
                  </a:lnTo>
                  <a:lnTo>
                    <a:pt x="13569" y="6872"/>
                  </a:lnTo>
                  <a:lnTo>
                    <a:pt x="14727" y="6852"/>
                  </a:lnTo>
                  <a:lnTo>
                    <a:pt x="15885" y="6814"/>
                  </a:lnTo>
                  <a:lnTo>
                    <a:pt x="17005" y="6717"/>
                  </a:lnTo>
                  <a:lnTo>
                    <a:pt x="18105" y="6601"/>
                  </a:lnTo>
                  <a:lnTo>
                    <a:pt x="19166" y="6447"/>
                  </a:lnTo>
                  <a:lnTo>
                    <a:pt x="20189" y="6293"/>
                  </a:lnTo>
                  <a:lnTo>
                    <a:pt x="21174" y="6100"/>
                  </a:lnTo>
                  <a:lnTo>
                    <a:pt x="22120" y="5887"/>
                  </a:lnTo>
                  <a:lnTo>
                    <a:pt x="23027" y="5656"/>
                  </a:lnTo>
                  <a:lnTo>
                    <a:pt x="23857" y="5405"/>
                  </a:lnTo>
                  <a:lnTo>
                    <a:pt x="24667" y="5154"/>
                  </a:lnTo>
                  <a:lnTo>
                    <a:pt x="25401" y="4884"/>
                  </a:lnTo>
                  <a:lnTo>
                    <a:pt x="26076" y="4613"/>
                  </a:lnTo>
                  <a:lnTo>
                    <a:pt x="26675" y="4343"/>
                  </a:lnTo>
                  <a:lnTo>
                    <a:pt x="27215" y="4054"/>
                  </a:lnTo>
                  <a:lnTo>
                    <a:pt x="27678" y="3784"/>
                  </a:lnTo>
                  <a:lnTo>
                    <a:pt x="27601" y="3629"/>
                  </a:lnTo>
                  <a:lnTo>
                    <a:pt x="27485" y="3455"/>
                  </a:lnTo>
                  <a:lnTo>
                    <a:pt x="27331" y="3301"/>
                  </a:lnTo>
                  <a:lnTo>
                    <a:pt x="27157" y="3127"/>
                  </a:lnTo>
                  <a:lnTo>
                    <a:pt x="26964" y="2954"/>
                  </a:lnTo>
                  <a:lnTo>
                    <a:pt x="26732" y="2780"/>
                  </a:lnTo>
                  <a:lnTo>
                    <a:pt x="26462" y="2606"/>
                  </a:lnTo>
                  <a:lnTo>
                    <a:pt x="26173" y="2432"/>
                  </a:lnTo>
                  <a:lnTo>
                    <a:pt x="25864" y="2259"/>
                  </a:lnTo>
                  <a:lnTo>
                    <a:pt x="25536" y="2085"/>
                  </a:lnTo>
                  <a:lnTo>
                    <a:pt x="25169" y="1931"/>
                  </a:lnTo>
                  <a:lnTo>
                    <a:pt x="24783" y="1757"/>
                  </a:lnTo>
                  <a:lnTo>
                    <a:pt x="24378" y="1603"/>
                  </a:lnTo>
                  <a:lnTo>
                    <a:pt x="23953" y="1429"/>
                  </a:lnTo>
                  <a:lnTo>
                    <a:pt x="23027" y="1139"/>
                  </a:lnTo>
                  <a:lnTo>
                    <a:pt x="22042" y="850"/>
                  </a:lnTo>
                  <a:lnTo>
                    <a:pt x="21521" y="734"/>
                  </a:lnTo>
                  <a:lnTo>
                    <a:pt x="20981" y="599"/>
                  </a:lnTo>
                  <a:lnTo>
                    <a:pt x="20421" y="502"/>
                  </a:lnTo>
                  <a:lnTo>
                    <a:pt x="19861" y="387"/>
                  </a:lnTo>
                  <a:lnTo>
                    <a:pt x="19282" y="309"/>
                  </a:lnTo>
                  <a:lnTo>
                    <a:pt x="18684" y="213"/>
                  </a:lnTo>
                  <a:lnTo>
                    <a:pt x="18066" y="155"/>
                  </a:lnTo>
                  <a:lnTo>
                    <a:pt x="17449" y="97"/>
                  </a:lnTo>
                  <a:lnTo>
                    <a:pt x="16831" y="39"/>
                  </a:lnTo>
                  <a:lnTo>
                    <a:pt x="16194" y="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2"/>
            <p:cNvSpPr/>
            <p:nvPr/>
          </p:nvSpPr>
          <p:spPr>
            <a:xfrm>
              <a:off x="3629050" y="20181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0"/>
                  </a:moveTo>
                  <a:lnTo>
                    <a:pt x="4266" y="19"/>
                  </a:lnTo>
                  <a:lnTo>
                    <a:pt x="3802" y="77"/>
                  </a:lnTo>
                  <a:lnTo>
                    <a:pt x="3339" y="135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21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1"/>
                  </a:lnTo>
                  <a:lnTo>
                    <a:pt x="811" y="1313"/>
                  </a:lnTo>
                  <a:lnTo>
                    <a:pt x="579" y="1544"/>
                  </a:lnTo>
                  <a:lnTo>
                    <a:pt x="386" y="1814"/>
                  </a:lnTo>
                  <a:lnTo>
                    <a:pt x="212" y="2085"/>
                  </a:lnTo>
                  <a:lnTo>
                    <a:pt x="97" y="2374"/>
                  </a:lnTo>
                  <a:lnTo>
                    <a:pt x="58" y="2509"/>
                  </a:lnTo>
                  <a:lnTo>
                    <a:pt x="39" y="2664"/>
                  </a:lnTo>
                  <a:lnTo>
                    <a:pt x="19" y="2799"/>
                  </a:lnTo>
                  <a:lnTo>
                    <a:pt x="0" y="2953"/>
                  </a:lnTo>
                  <a:lnTo>
                    <a:pt x="19" y="3108"/>
                  </a:lnTo>
                  <a:lnTo>
                    <a:pt x="39" y="3262"/>
                  </a:lnTo>
                  <a:lnTo>
                    <a:pt x="58" y="3416"/>
                  </a:lnTo>
                  <a:lnTo>
                    <a:pt x="97" y="3551"/>
                  </a:lnTo>
                  <a:lnTo>
                    <a:pt x="212" y="3841"/>
                  </a:lnTo>
                  <a:lnTo>
                    <a:pt x="386" y="4111"/>
                  </a:lnTo>
                  <a:lnTo>
                    <a:pt x="579" y="4362"/>
                  </a:lnTo>
                  <a:lnTo>
                    <a:pt x="811" y="4613"/>
                  </a:lnTo>
                  <a:lnTo>
                    <a:pt x="1100" y="4845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4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1"/>
                  </a:lnTo>
                  <a:lnTo>
                    <a:pt x="3802" y="5848"/>
                  </a:lnTo>
                  <a:lnTo>
                    <a:pt x="4266" y="5887"/>
                  </a:lnTo>
                  <a:lnTo>
                    <a:pt x="4767" y="5906"/>
                  </a:lnTo>
                  <a:lnTo>
                    <a:pt x="5250" y="5887"/>
                  </a:lnTo>
                  <a:lnTo>
                    <a:pt x="5713" y="5848"/>
                  </a:lnTo>
                  <a:lnTo>
                    <a:pt x="6176" y="5771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4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45"/>
                  </a:lnTo>
                  <a:lnTo>
                    <a:pt x="8705" y="4613"/>
                  </a:lnTo>
                  <a:lnTo>
                    <a:pt x="8936" y="4362"/>
                  </a:lnTo>
                  <a:lnTo>
                    <a:pt x="9149" y="4111"/>
                  </a:lnTo>
                  <a:lnTo>
                    <a:pt x="9303" y="3841"/>
                  </a:lnTo>
                  <a:lnTo>
                    <a:pt x="9419" y="3551"/>
                  </a:lnTo>
                  <a:lnTo>
                    <a:pt x="9458" y="3416"/>
                  </a:lnTo>
                  <a:lnTo>
                    <a:pt x="9496" y="3262"/>
                  </a:lnTo>
                  <a:lnTo>
                    <a:pt x="9516" y="3108"/>
                  </a:lnTo>
                  <a:lnTo>
                    <a:pt x="9516" y="2953"/>
                  </a:lnTo>
                  <a:lnTo>
                    <a:pt x="9516" y="2799"/>
                  </a:lnTo>
                  <a:lnTo>
                    <a:pt x="9496" y="2664"/>
                  </a:lnTo>
                  <a:lnTo>
                    <a:pt x="9458" y="2509"/>
                  </a:lnTo>
                  <a:lnTo>
                    <a:pt x="9419" y="2374"/>
                  </a:lnTo>
                  <a:lnTo>
                    <a:pt x="9303" y="2085"/>
                  </a:lnTo>
                  <a:lnTo>
                    <a:pt x="9149" y="1814"/>
                  </a:lnTo>
                  <a:lnTo>
                    <a:pt x="8936" y="1544"/>
                  </a:lnTo>
                  <a:lnTo>
                    <a:pt x="8705" y="1313"/>
                  </a:lnTo>
                  <a:lnTo>
                    <a:pt x="8435" y="1081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21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5"/>
                  </a:lnTo>
                  <a:lnTo>
                    <a:pt x="5713" y="77"/>
                  </a:lnTo>
                  <a:lnTo>
                    <a:pt x="5250" y="19"/>
                  </a:lnTo>
                  <a:lnTo>
                    <a:pt x="4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2"/>
            <p:cNvSpPr/>
            <p:nvPr/>
          </p:nvSpPr>
          <p:spPr>
            <a:xfrm>
              <a:off x="3629050" y="20094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1"/>
                  </a:moveTo>
                  <a:lnTo>
                    <a:pt x="4266" y="20"/>
                  </a:lnTo>
                  <a:lnTo>
                    <a:pt x="3802" y="59"/>
                  </a:lnTo>
                  <a:lnTo>
                    <a:pt x="3339" y="136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02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2"/>
                  </a:lnTo>
                  <a:lnTo>
                    <a:pt x="811" y="1313"/>
                  </a:lnTo>
                  <a:lnTo>
                    <a:pt x="579" y="1545"/>
                  </a:lnTo>
                  <a:lnTo>
                    <a:pt x="386" y="1815"/>
                  </a:lnTo>
                  <a:lnTo>
                    <a:pt x="212" y="2085"/>
                  </a:lnTo>
                  <a:lnTo>
                    <a:pt x="97" y="2355"/>
                  </a:lnTo>
                  <a:lnTo>
                    <a:pt x="58" y="2510"/>
                  </a:lnTo>
                  <a:lnTo>
                    <a:pt x="39" y="2645"/>
                  </a:lnTo>
                  <a:lnTo>
                    <a:pt x="19" y="2799"/>
                  </a:lnTo>
                  <a:lnTo>
                    <a:pt x="0" y="2954"/>
                  </a:lnTo>
                  <a:lnTo>
                    <a:pt x="19" y="3108"/>
                  </a:lnTo>
                  <a:lnTo>
                    <a:pt x="39" y="3263"/>
                  </a:lnTo>
                  <a:lnTo>
                    <a:pt x="58" y="3398"/>
                  </a:lnTo>
                  <a:lnTo>
                    <a:pt x="97" y="3552"/>
                  </a:lnTo>
                  <a:lnTo>
                    <a:pt x="212" y="3842"/>
                  </a:lnTo>
                  <a:lnTo>
                    <a:pt x="386" y="4112"/>
                  </a:lnTo>
                  <a:lnTo>
                    <a:pt x="579" y="4363"/>
                  </a:lnTo>
                  <a:lnTo>
                    <a:pt x="811" y="4614"/>
                  </a:lnTo>
                  <a:lnTo>
                    <a:pt x="1100" y="4826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5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2"/>
                  </a:lnTo>
                  <a:lnTo>
                    <a:pt x="3802" y="5849"/>
                  </a:lnTo>
                  <a:lnTo>
                    <a:pt x="4266" y="5887"/>
                  </a:lnTo>
                  <a:lnTo>
                    <a:pt x="4767" y="5907"/>
                  </a:lnTo>
                  <a:lnTo>
                    <a:pt x="5250" y="5887"/>
                  </a:lnTo>
                  <a:lnTo>
                    <a:pt x="5713" y="5849"/>
                  </a:lnTo>
                  <a:lnTo>
                    <a:pt x="6176" y="5772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5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26"/>
                  </a:lnTo>
                  <a:lnTo>
                    <a:pt x="8705" y="4614"/>
                  </a:lnTo>
                  <a:lnTo>
                    <a:pt x="8936" y="4363"/>
                  </a:lnTo>
                  <a:lnTo>
                    <a:pt x="9149" y="4112"/>
                  </a:lnTo>
                  <a:lnTo>
                    <a:pt x="9303" y="3842"/>
                  </a:lnTo>
                  <a:lnTo>
                    <a:pt x="9419" y="3552"/>
                  </a:lnTo>
                  <a:lnTo>
                    <a:pt x="9458" y="3398"/>
                  </a:lnTo>
                  <a:lnTo>
                    <a:pt x="9496" y="3263"/>
                  </a:lnTo>
                  <a:lnTo>
                    <a:pt x="9516" y="3108"/>
                  </a:lnTo>
                  <a:lnTo>
                    <a:pt x="9516" y="2954"/>
                  </a:lnTo>
                  <a:lnTo>
                    <a:pt x="9516" y="2799"/>
                  </a:lnTo>
                  <a:lnTo>
                    <a:pt x="9496" y="2645"/>
                  </a:lnTo>
                  <a:lnTo>
                    <a:pt x="9458" y="2510"/>
                  </a:lnTo>
                  <a:lnTo>
                    <a:pt x="9419" y="2355"/>
                  </a:lnTo>
                  <a:lnTo>
                    <a:pt x="9303" y="2085"/>
                  </a:lnTo>
                  <a:lnTo>
                    <a:pt x="9149" y="1815"/>
                  </a:lnTo>
                  <a:lnTo>
                    <a:pt x="8936" y="1545"/>
                  </a:lnTo>
                  <a:lnTo>
                    <a:pt x="8705" y="1313"/>
                  </a:lnTo>
                  <a:lnTo>
                    <a:pt x="8435" y="1082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02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6"/>
                  </a:lnTo>
                  <a:lnTo>
                    <a:pt x="5713" y="59"/>
                  </a:lnTo>
                  <a:lnTo>
                    <a:pt x="5250" y="20"/>
                  </a:lnTo>
                  <a:lnTo>
                    <a:pt x="476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2"/>
            <p:cNvSpPr/>
            <p:nvPr/>
          </p:nvSpPr>
          <p:spPr>
            <a:xfrm>
              <a:off x="3636750" y="2014275"/>
              <a:ext cx="222475" cy="138025"/>
            </a:xfrm>
            <a:custGeom>
              <a:avLst/>
              <a:gdLst/>
              <a:ahLst/>
              <a:cxnLst/>
              <a:rect l="l" t="t" r="r" b="b"/>
              <a:pathLst>
                <a:path w="8899" h="5521" extrusionOk="0">
                  <a:moveTo>
                    <a:pt x="4459" y="1"/>
                  </a:moveTo>
                  <a:lnTo>
                    <a:pt x="3996" y="20"/>
                  </a:lnTo>
                  <a:lnTo>
                    <a:pt x="3552" y="59"/>
                  </a:lnTo>
                  <a:lnTo>
                    <a:pt x="3128" y="136"/>
                  </a:lnTo>
                  <a:lnTo>
                    <a:pt x="2722" y="213"/>
                  </a:lnTo>
                  <a:lnTo>
                    <a:pt x="2336" y="329"/>
                  </a:lnTo>
                  <a:lnTo>
                    <a:pt x="1970" y="464"/>
                  </a:lnTo>
                  <a:lnTo>
                    <a:pt x="1622" y="638"/>
                  </a:lnTo>
                  <a:lnTo>
                    <a:pt x="1313" y="811"/>
                  </a:lnTo>
                  <a:lnTo>
                    <a:pt x="1024" y="1004"/>
                  </a:lnTo>
                  <a:lnTo>
                    <a:pt x="773" y="1217"/>
                  </a:lnTo>
                  <a:lnTo>
                    <a:pt x="541" y="1448"/>
                  </a:lnTo>
                  <a:lnTo>
                    <a:pt x="348" y="1680"/>
                  </a:lnTo>
                  <a:lnTo>
                    <a:pt x="213" y="1950"/>
                  </a:lnTo>
                  <a:lnTo>
                    <a:pt x="97" y="2201"/>
                  </a:lnTo>
                  <a:lnTo>
                    <a:pt x="20" y="2471"/>
                  </a:lnTo>
                  <a:lnTo>
                    <a:pt x="20" y="2626"/>
                  </a:lnTo>
                  <a:lnTo>
                    <a:pt x="1" y="2761"/>
                  </a:lnTo>
                  <a:lnTo>
                    <a:pt x="20" y="2896"/>
                  </a:lnTo>
                  <a:lnTo>
                    <a:pt x="20" y="3050"/>
                  </a:lnTo>
                  <a:lnTo>
                    <a:pt x="97" y="3320"/>
                  </a:lnTo>
                  <a:lnTo>
                    <a:pt x="213" y="3591"/>
                  </a:lnTo>
                  <a:lnTo>
                    <a:pt x="348" y="3842"/>
                  </a:lnTo>
                  <a:lnTo>
                    <a:pt x="541" y="4073"/>
                  </a:lnTo>
                  <a:lnTo>
                    <a:pt x="773" y="4305"/>
                  </a:lnTo>
                  <a:lnTo>
                    <a:pt x="1024" y="4517"/>
                  </a:lnTo>
                  <a:lnTo>
                    <a:pt x="1313" y="4710"/>
                  </a:lnTo>
                  <a:lnTo>
                    <a:pt x="1622" y="4884"/>
                  </a:lnTo>
                  <a:lnTo>
                    <a:pt x="1970" y="5057"/>
                  </a:lnTo>
                  <a:lnTo>
                    <a:pt x="2336" y="5193"/>
                  </a:lnTo>
                  <a:lnTo>
                    <a:pt x="2722" y="5308"/>
                  </a:lnTo>
                  <a:lnTo>
                    <a:pt x="3128" y="5405"/>
                  </a:lnTo>
                  <a:lnTo>
                    <a:pt x="3552" y="5463"/>
                  </a:lnTo>
                  <a:lnTo>
                    <a:pt x="3996" y="5501"/>
                  </a:lnTo>
                  <a:lnTo>
                    <a:pt x="4459" y="5521"/>
                  </a:lnTo>
                  <a:lnTo>
                    <a:pt x="4903" y="5501"/>
                  </a:lnTo>
                  <a:lnTo>
                    <a:pt x="5347" y="5463"/>
                  </a:lnTo>
                  <a:lnTo>
                    <a:pt x="5772" y="5405"/>
                  </a:lnTo>
                  <a:lnTo>
                    <a:pt x="6177" y="5308"/>
                  </a:lnTo>
                  <a:lnTo>
                    <a:pt x="6563" y="5193"/>
                  </a:lnTo>
                  <a:lnTo>
                    <a:pt x="6930" y="5057"/>
                  </a:lnTo>
                  <a:lnTo>
                    <a:pt x="7277" y="4884"/>
                  </a:lnTo>
                  <a:lnTo>
                    <a:pt x="7586" y="4710"/>
                  </a:lnTo>
                  <a:lnTo>
                    <a:pt x="7876" y="4517"/>
                  </a:lnTo>
                  <a:lnTo>
                    <a:pt x="8146" y="4305"/>
                  </a:lnTo>
                  <a:lnTo>
                    <a:pt x="8358" y="4073"/>
                  </a:lnTo>
                  <a:lnTo>
                    <a:pt x="8551" y="3842"/>
                  </a:lnTo>
                  <a:lnTo>
                    <a:pt x="8706" y="3591"/>
                  </a:lnTo>
                  <a:lnTo>
                    <a:pt x="8802" y="3320"/>
                  </a:lnTo>
                  <a:lnTo>
                    <a:pt x="8879" y="3050"/>
                  </a:lnTo>
                  <a:lnTo>
                    <a:pt x="8899" y="2896"/>
                  </a:lnTo>
                  <a:lnTo>
                    <a:pt x="8899" y="2761"/>
                  </a:lnTo>
                  <a:lnTo>
                    <a:pt x="8899" y="2626"/>
                  </a:lnTo>
                  <a:lnTo>
                    <a:pt x="8879" y="2471"/>
                  </a:lnTo>
                  <a:lnTo>
                    <a:pt x="8802" y="2201"/>
                  </a:lnTo>
                  <a:lnTo>
                    <a:pt x="8706" y="1950"/>
                  </a:lnTo>
                  <a:lnTo>
                    <a:pt x="8551" y="1680"/>
                  </a:lnTo>
                  <a:lnTo>
                    <a:pt x="8358" y="1448"/>
                  </a:lnTo>
                  <a:lnTo>
                    <a:pt x="8146" y="1217"/>
                  </a:lnTo>
                  <a:lnTo>
                    <a:pt x="7876" y="1004"/>
                  </a:lnTo>
                  <a:lnTo>
                    <a:pt x="7586" y="811"/>
                  </a:lnTo>
                  <a:lnTo>
                    <a:pt x="7277" y="638"/>
                  </a:lnTo>
                  <a:lnTo>
                    <a:pt x="6930" y="464"/>
                  </a:lnTo>
                  <a:lnTo>
                    <a:pt x="6563" y="329"/>
                  </a:lnTo>
                  <a:lnTo>
                    <a:pt x="6177" y="213"/>
                  </a:lnTo>
                  <a:lnTo>
                    <a:pt x="5772" y="136"/>
                  </a:lnTo>
                  <a:lnTo>
                    <a:pt x="5347" y="59"/>
                  </a:lnTo>
                  <a:lnTo>
                    <a:pt x="4903" y="20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2"/>
            <p:cNvSpPr/>
            <p:nvPr/>
          </p:nvSpPr>
          <p:spPr>
            <a:xfrm>
              <a:off x="3718300" y="2019100"/>
              <a:ext cx="46850" cy="56475"/>
            </a:xfrm>
            <a:custGeom>
              <a:avLst/>
              <a:gdLst/>
              <a:ahLst/>
              <a:cxnLst/>
              <a:rect l="l" t="t" r="r" b="b"/>
              <a:pathLst>
                <a:path w="1874" h="2259" extrusionOk="0">
                  <a:moveTo>
                    <a:pt x="1255" y="1"/>
                  </a:moveTo>
                  <a:lnTo>
                    <a:pt x="831" y="20"/>
                  </a:lnTo>
                  <a:lnTo>
                    <a:pt x="464" y="59"/>
                  </a:lnTo>
                  <a:lnTo>
                    <a:pt x="155" y="116"/>
                  </a:lnTo>
                  <a:lnTo>
                    <a:pt x="97" y="136"/>
                  </a:lnTo>
                  <a:lnTo>
                    <a:pt x="59" y="155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1" y="367"/>
                  </a:lnTo>
                  <a:lnTo>
                    <a:pt x="20" y="406"/>
                  </a:lnTo>
                  <a:lnTo>
                    <a:pt x="1236" y="2259"/>
                  </a:lnTo>
                  <a:lnTo>
                    <a:pt x="1873" y="271"/>
                  </a:lnTo>
                  <a:lnTo>
                    <a:pt x="1873" y="174"/>
                  </a:lnTo>
                  <a:lnTo>
                    <a:pt x="1854" y="97"/>
                  </a:lnTo>
                  <a:lnTo>
                    <a:pt x="1777" y="39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2"/>
            <p:cNvSpPr/>
            <p:nvPr/>
          </p:nvSpPr>
          <p:spPr>
            <a:xfrm>
              <a:off x="3659925" y="2038400"/>
              <a:ext cx="76750" cy="36700"/>
            </a:xfrm>
            <a:custGeom>
              <a:avLst/>
              <a:gdLst/>
              <a:ahLst/>
              <a:cxnLst/>
              <a:rect l="l" t="t" r="r" b="b"/>
              <a:pathLst>
                <a:path w="3070" h="1468" extrusionOk="0">
                  <a:moveTo>
                    <a:pt x="1255" y="1"/>
                  </a:moveTo>
                  <a:lnTo>
                    <a:pt x="1178" y="20"/>
                  </a:lnTo>
                  <a:lnTo>
                    <a:pt x="927" y="117"/>
                  </a:lnTo>
                  <a:lnTo>
                    <a:pt x="792" y="194"/>
                  </a:lnTo>
                  <a:lnTo>
                    <a:pt x="657" y="290"/>
                  </a:lnTo>
                  <a:lnTo>
                    <a:pt x="502" y="406"/>
                  </a:lnTo>
                  <a:lnTo>
                    <a:pt x="348" y="560"/>
                  </a:lnTo>
                  <a:lnTo>
                    <a:pt x="193" y="753"/>
                  </a:lnTo>
                  <a:lnTo>
                    <a:pt x="58" y="966"/>
                  </a:lnTo>
                  <a:lnTo>
                    <a:pt x="20" y="1043"/>
                  </a:lnTo>
                  <a:lnTo>
                    <a:pt x="0" y="1120"/>
                  </a:lnTo>
                  <a:lnTo>
                    <a:pt x="20" y="1197"/>
                  </a:lnTo>
                  <a:lnTo>
                    <a:pt x="39" y="1255"/>
                  </a:lnTo>
                  <a:lnTo>
                    <a:pt x="97" y="1332"/>
                  </a:lnTo>
                  <a:lnTo>
                    <a:pt x="155" y="1371"/>
                  </a:lnTo>
                  <a:lnTo>
                    <a:pt x="213" y="1410"/>
                  </a:lnTo>
                  <a:lnTo>
                    <a:pt x="309" y="1429"/>
                  </a:lnTo>
                  <a:lnTo>
                    <a:pt x="3069" y="1468"/>
                  </a:lnTo>
                  <a:lnTo>
                    <a:pt x="1467" y="78"/>
                  </a:lnTo>
                  <a:lnTo>
                    <a:pt x="1409" y="20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2"/>
            <p:cNvSpPr/>
            <p:nvPr/>
          </p:nvSpPr>
          <p:spPr>
            <a:xfrm>
              <a:off x="3651725" y="2081350"/>
              <a:ext cx="87850" cy="43925"/>
            </a:xfrm>
            <a:custGeom>
              <a:avLst/>
              <a:gdLst/>
              <a:ahLst/>
              <a:cxnLst/>
              <a:rect l="l" t="t" r="r" b="b"/>
              <a:pathLst>
                <a:path w="3514" h="1757" extrusionOk="0">
                  <a:moveTo>
                    <a:pt x="3513" y="0"/>
                  </a:moveTo>
                  <a:lnTo>
                    <a:pt x="232" y="464"/>
                  </a:lnTo>
                  <a:lnTo>
                    <a:pt x="155" y="483"/>
                  </a:lnTo>
                  <a:lnTo>
                    <a:pt x="97" y="522"/>
                  </a:lnTo>
                  <a:lnTo>
                    <a:pt x="39" y="580"/>
                  </a:lnTo>
                  <a:lnTo>
                    <a:pt x="20" y="637"/>
                  </a:lnTo>
                  <a:lnTo>
                    <a:pt x="0" y="695"/>
                  </a:lnTo>
                  <a:lnTo>
                    <a:pt x="0" y="773"/>
                  </a:lnTo>
                  <a:lnTo>
                    <a:pt x="20" y="830"/>
                  </a:lnTo>
                  <a:lnTo>
                    <a:pt x="58" y="888"/>
                  </a:lnTo>
                  <a:lnTo>
                    <a:pt x="174" y="985"/>
                  </a:lnTo>
                  <a:lnTo>
                    <a:pt x="290" y="1101"/>
                  </a:lnTo>
                  <a:lnTo>
                    <a:pt x="425" y="1216"/>
                  </a:lnTo>
                  <a:lnTo>
                    <a:pt x="599" y="1332"/>
                  </a:lnTo>
                  <a:lnTo>
                    <a:pt x="792" y="1429"/>
                  </a:lnTo>
                  <a:lnTo>
                    <a:pt x="1023" y="1545"/>
                  </a:lnTo>
                  <a:lnTo>
                    <a:pt x="1274" y="1641"/>
                  </a:lnTo>
                  <a:lnTo>
                    <a:pt x="1564" y="1738"/>
                  </a:lnTo>
                  <a:lnTo>
                    <a:pt x="1622" y="1757"/>
                  </a:lnTo>
                  <a:lnTo>
                    <a:pt x="1699" y="1738"/>
                  </a:lnTo>
                  <a:lnTo>
                    <a:pt x="1757" y="1718"/>
                  </a:lnTo>
                  <a:lnTo>
                    <a:pt x="1815" y="1680"/>
                  </a:lnTo>
                  <a:lnTo>
                    <a:pt x="35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3709625" y="2083750"/>
              <a:ext cx="53100" cy="59875"/>
            </a:xfrm>
            <a:custGeom>
              <a:avLst/>
              <a:gdLst/>
              <a:ahLst/>
              <a:cxnLst/>
              <a:rect l="l" t="t" r="r" b="b"/>
              <a:pathLst>
                <a:path w="2124" h="2395" extrusionOk="0">
                  <a:moveTo>
                    <a:pt x="1487" y="1"/>
                  </a:moveTo>
                  <a:lnTo>
                    <a:pt x="58" y="1738"/>
                  </a:lnTo>
                  <a:lnTo>
                    <a:pt x="20" y="1796"/>
                  </a:lnTo>
                  <a:lnTo>
                    <a:pt x="0" y="1854"/>
                  </a:lnTo>
                  <a:lnTo>
                    <a:pt x="0" y="1912"/>
                  </a:lnTo>
                  <a:lnTo>
                    <a:pt x="0" y="1970"/>
                  </a:lnTo>
                  <a:lnTo>
                    <a:pt x="20" y="2028"/>
                  </a:lnTo>
                  <a:lnTo>
                    <a:pt x="58" y="2066"/>
                  </a:lnTo>
                  <a:lnTo>
                    <a:pt x="97" y="2105"/>
                  </a:lnTo>
                  <a:lnTo>
                    <a:pt x="155" y="2143"/>
                  </a:lnTo>
                  <a:lnTo>
                    <a:pt x="483" y="2259"/>
                  </a:lnTo>
                  <a:lnTo>
                    <a:pt x="676" y="2317"/>
                  </a:lnTo>
                  <a:lnTo>
                    <a:pt x="888" y="2375"/>
                  </a:lnTo>
                  <a:lnTo>
                    <a:pt x="1139" y="2394"/>
                  </a:lnTo>
                  <a:lnTo>
                    <a:pt x="1660" y="2394"/>
                  </a:lnTo>
                  <a:lnTo>
                    <a:pt x="1931" y="2336"/>
                  </a:lnTo>
                  <a:lnTo>
                    <a:pt x="1988" y="2317"/>
                  </a:lnTo>
                  <a:lnTo>
                    <a:pt x="2027" y="2298"/>
                  </a:lnTo>
                  <a:lnTo>
                    <a:pt x="2104" y="2221"/>
                  </a:lnTo>
                  <a:lnTo>
                    <a:pt x="2124" y="2124"/>
                  </a:lnTo>
                  <a:lnTo>
                    <a:pt x="2124" y="2008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3753050" y="2084250"/>
              <a:ext cx="78675" cy="52625"/>
            </a:xfrm>
            <a:custGeom>
              <a:avLst/>
              <a:gdLst/>
              <a:ahLst/>
              <a:cxnLst/>
              <a:rect l="l" t="t" r="r" b="b"/>
              <a:pathLst>
                <a:path w="3147" h="2105" extrusionOk="0">
                  <a:moveTo>
                    <a:pt x="1" y="0"/>
                  </a:moveTo>
                  <a:lnTo>
                    <a:pt x="1352" y="1988"/>
                  </a:lnTo>
                  <a:lnTo>
                    <a:pt x="1390" y="2046"/>
                  </a:lnTo>
                  <a:lnTo>
                    <a:pt x="1467" y="2085"/>
                  </a:lnTo>
                  <a:lnTo>
                    <a:pt x="1525" y="2104"/>
                  </a:lnTo>
                  <a:lnTo>
                    <a:pt x="1602" y="2104"/>
                  </a:lnTo>
                  <a:lnTo>
                    <a:pt x="1892" y="2046"/>
                  </a:lnTo>
                  <a:lnTo>
                    <a:pt x="2066" y="1988"/>
                  </a:lnTo>
                  <a:lnTo>
                    <a:pt x="2259" y="1930"/>
                  </a:lnTo>
                  <a:lnTo>
                    <a:pt x="2471" y="1834"/>
                  </a:lnTo>
                  <a:lnTo>
                    <a:pt x="2683" y="1737"/>
                  </a:lnTo>
                  <a:lnTo>
                    <a:pt x="2876" y="1602"/>
                  </a:lnTo>
                  <a:lnTo>
                    <a:pt x="3069" y="1448"/>
                  </a:lnTo>
                  <a:lnTo>
                    <a:pt x="3108" y="1390"/>
                  </a:lnTo>
                  <a:lnTo>
                    <a:pt x="3127" y="1332"/>
                  </a:lnTo>
                  <a:lnTo>
                    <a:pt x="3147" y="1274"/>
                  </a:lnTo>
                  <a:lnTo>
                    <a:pt x="3147" y="1216"/>
                  </a:lnTo>
                  <a:lnTo>
                    <a:pt x="3127" y="1158"/>
                  </a:lnTo>
                  <a:lnTo>
                    <a:pt x="3089" y="1100"/>
                  </a:lnTo>
                  <a:lnTo>
                    <a:pt x="3031" y="1062"/>
                  </a:lnTo>
                  <a:lnTo>
                    <a:pt x="2973" y="10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3759325" y="2063975"/>
              <a:ext cx="83025" cy="33800"/>
            </a:xfrm>
            <a:custGeom>
              <a:avLst/>
              <a:gdLst/>
              <a:ahLst/>
              <a:cxnLst/>
              <a:rect l="l" t="t" r="r" b="b"/>
              <a:pathLst>
                <a:path w="3321" h="1352" extrusionOk="0">
                  <a:moveTo>
                    <a:pt x="3089" y="1"/>
                  </a:moveTo>
                  <a:lnTo>
                    <a:pt x="3031" y="20"/>
                  </a:lnTo>
                  <a:lnTo>
                    <a:pt x="0" y="695"/>
                  </a:lnTo>
                  <a:lnTo>
                    <a:pt x="2857" y="1352"/>
                  </a:lnTo>
                  <a:lnTo>
                    <a:pt x="2915" y="1352"/>
                  </a:lnTo>
                  <a:lnTo>
                    <a:pt x="2992" y="1332"/>
                  </a:lnTo>
                  <a:lnTo>
                    <a:pt x="3050" y="1294"/>
                  </a:lnTo>
                  <a:lnTo>
                    <a:pt x="3108" y="1236"/>
                  </a:lnTo>
                  <a:lnTo>
                    <a:pt x="3166" y="1082"/>
                  </a:lnTo>
                  <a:lnTo>
                    <a:pt x="3243" y="869"/>
                  </a:lnTo>
                  <a:lnTo>
                    <a:pt x="3301" y="599"/>
                  </a:lnTo>
                  <a:lnTo>
                    <a:pt x="3320" y="271"/>
                  </a:lnTo>
                  <a:lnTo>
                    <a:pt x="3320" y="213"/>
                  </a:lnTo>
                  <a:lnTo>
                    <a:pt x="3301" y="155"/>
                  </a:lnTo>
                  <a:lnTo>
                    <a:pt x="3262" y="97"/>
                  </a:lnTo>
                  <a:lnTo>
                    <a:pt x="3224" y="59"/>
                  </a:lnTo>
                  <a:lnTo>
                    <a:pt x="3185" y="39"/>
                  </a:lnTo>
                  <a:lnTo>
                    <a:pt x="3146" y="20"/>
                  </a:lnTo>
                  <a:lnTo>
                    <a:pt x="3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2"/>
            <p:cNvSpPr/>
            <p:nvPr/>
          </p:nvSpPr>
          <p:spPr>
            <a:xfrm>
              <a:off x="3759800" y="2026825"/>
              <a:ext cx="67575" cy="48275"/>
            </a:xfrm>
            <a:custGeom>
              <a:avLst/>
              <a:gdLst/>
              <a:ahLst/>
              <a:cxnLst/>
              <a:rect l="l" t="t" r="r" b="b"/>
              <a:pathLst>
                <a:path w="2703" h="1931" extrusionOk="0">
                  <a:moveTo>
                    <a:pt x="1120" y="0"/>
                  </a:moveTo>
                  <a:lnTo>
                    <a:pt x="1043" y="20"/>
                  </a:lnTo>
                  <a:lnTo>
                    <a:pt x="966" y="78"/>
                  </a:lnTo>
                  <a:lnTo>
                    <a:pt x="927" y="136"/>
                  </a:lnTo>
                  <a:lnTo>
                    <a:pt x="1" y="1931"/>
                  </a:lnTo>
                  <a:lnTo>
                    <a:pt x="2510" y="1023"/>
                  </a:lnTo>
                  <a:lnTo>
                    <a:pt x="2568" y="985"/>
                  </a:lnTo>
                  <a:lnTo>
                    <a:pt x="2626" y="946"/>
                  </a:lnTo>
                  <a:lnTo>
                    <a:pt x="2664" y="888"/>
                  </a:lnTo>
                  <a:lnTo>
                    <a:pt x="2684" y="811"/>
                  </a:lnTo>
                  <a:lnTo>
                    <a:pt x="2703" y="753"/>
                  </a:lnTo>
                  <a:lnTo>
                    <a:pt x="2684" y="695"/>
                  </a:lnTo>
                  <a:lnTo>
                    <a:pt x="2664" y="618"/>
                  </a:lnTo>
                  <a:lnTo>
                    <a:pt x="2606" y="560"/>
                  </a:lnTo>
                  <a:lnTo>
                    <a:pt x="2452" y="444"/>
                  </a:lnTo>
                  <a:lnTo>
                    <a:pt x="2278" y="329"/>
                  </a:lnTo>
                  <a:lnTo>
                    <a:pt x="2085" y="232"/>
                  </a:lnTo>
                  <a:lnTo>
                    <a:pt x="1892" y="155"/>
                  </a:lnTo>
                  <a:lnTo>
                    <a:pt x="1506" y="58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2"/>
            <p:cNvSpPr/>
            <p:nvPr/>
          </p:nvSpPr>
          <p:spPr>
            <a:xfrm>
              <a:off x="3319250" y="2381950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247" y="1"/>
                  </a:moveTo>
                  <a:lnTo>
                    <a:pt x="3630" y="59"/>
                  </a:lnTo>
                  <a:lnTo>
                    <a:pt x="3051" y="155"/>
                  </a:lnTo>
                  <a:lnTo>
                    <a:pt x="2761" y="213"/>
                  </a:lnTo>
                  <a:lnTo>
                    <a:pt x="2510" y="290"/>
                  </a:lnTo>
                  <a:lnTo>
                    <a:pt x="2240" y="368"/>
                  </a:lnTo>
                  <a:lnTo>
                    <a:pt x="2008" y="464"/>
                  </a:lnTo>
                  <a:lnTo>
                    <a:pt x="1777" y="561"/>
                  </a:lnTo>
                  <a:lnTo>
                    <a:pt x="1545" y="676"/>
                  </a:lnTo>
                  <a:lnTo>
                    <a:pt x="1333" y="792"/>
                  </a:lnTo>
                  <a:lnTo>
                    <a:pt x="1140" y="927"/>
                  </a:lnTo>
                  <a:lnTo>
                    <a:pt x="966" y="1063"/>
                  </a:lnTo>
                  <a:lnTo>
                    <a:pt x="792" y="1217"/>
                  </a:lnTo>
                  <a:lnTo>
                    <a:pt x="638" y="1371"/>
                  </a:lnTo>
                  <a:lnTo>
                    <a:pt x="503" y="1526"/>
                  </a:lnTo>
                  <a:lnTo>
                    <a:pt x="368" y="1699"/>
                  </a:lnTo>
                  <a:lnTo>
                    <a:pt x="271" y="1892"/>
                  </a:lnTo>
                  <a:lnTo>
                    <a:pt x="175" y="2085"/>
                  </a:lnTo>
                  <a:lnTo>
                    <a:pt x="97" y="2278"/>
                  </a:lnTo>
                  <a:lnTo>
                    <a:pt x="59" y="2491"/>
                  </a:lnTo>
                  <a:lnTo>
                    <a:pt x="20" y="2684"/>
                  </a:lnTo>
                  <a:lnTo>
                    <a:pt x="1" y="2896"/>
                  </a:lnTo>
                  <a:lnTo>
                    <a:pt x="1" y="3108"/>
                  </a:lnTo>
                  <a:lnTo>
                    <a:pt x="20" y="3321"/>
                  </a:lnTo>
                  <a:lnTo>
                    <a:pt x="59" y="3552"/>
                  </a:lnTo>
                  <a:lnTo>
                    <a:pt x="117" y="3765"/>
                  </a:lnTo>
                  <a:lnTo>
                    <a:pt x="194" y="3977"/>
                  </a:lnTo>
                  <a:lnTo>
                    <a:pt x="271" y="4189"/>
                  </a:lnTo>
                  <a:lnTo>
                    <a:pt x="368" y="4421"/>
                  </a:lnTo>
                  <a:lnTo>
                    <a:pt x="503" y="4633"/>
                  </a:lnTo>
                  <a:lnTo>
                    <a:pt x="638" y="4845"/>
                  </a:lnTo>
                  <a:lnTo>
                    <a:pt x="773" y="5058"/>
                  </a:lnTo>
                  <a:lnTo>
                    <a:pt x="947" y="5270"/>
                  </a:lnTo>
                  <a:lnTo>
                    <a:pt x="1120" y="5482"/>
                  </a:lnTo>
                  <a:lnTo>
                    <a:pt x="1313" y="5695"/>
                  </a:lnTo>
                  <a:lnTo>
                    <a:pt x="1738" y="6100"/>
                  </a:lnTo>
                  <a:lnTo>
                    <a:pt x="2201" y="6505"/>
                  </a:lnTo>
                  <a:lnTo>
                    <a:pt x="2722" y="6891"/>
                  </a:lnTo>
                  <a:lnTo>
                    <a:pt x="3301" y="7239"/>
                  </a:lnTo>
                  <a:lnTo>
                    <a:pt x="3900" y="7586"/>
                  </a:lnTo>
                  <a:lnTo>
                    <a:pt x="4556" y="7895"/>
                  </a:lnTo>
                  <a:lnTo>
                    <a:pt x="5232" y="8165"/>
                  </a:lnTo>
                  <a:lnTo>
                    <a:pt x="5965" y="8416"/>
                  </a:lnTo>
                  <a:lnTo>
                    <a:pt x="6679" y="8628"/>
                  </a:lnTo>
                  <a:lnTo>
                    <a:pt x="7413" y="8783"/>
                  </a:lnTo>
                  <a:lnTo>
                    <a:pt x="8127" y="8899"/>
                  </a:lnTo>
                  <a:lnTo>
                    <a:pt x="8802" y="8976"/>
                  </a:lnTo>
                  <a:lnTo>
                    <a:pt x="9478" y="8995"/>
                  </a:lnTo>
                  <a:lnTo>
                    <a:pt x="10115" y="8976"/>
                  </a:lnTo>
                  <a:lnTo>
                    <a:pt x="10732" y="8937"/>
                  </a:lnTo>
                  <a:lnTo>
                    <a:pt x="11331" y="8841"/>
                  </a:lnTo>
                  <a:lnTo>
                    <a:pt x="11601" y="8764"/>
                  </a:lnTo>
                  <a:lnTo>
                    <a:pt x="11871" y="8706"/>
                  </a:lnTo>
                  <a:lnTo>
                    <a:pt x="12122" y="8609"/>
                  </a:lnTo>
                  <a:lnTo>
                    <a:pt x="12373" y="8532"/>
                  </a:lnTo>
                  <a:lnTo>
                    <a:pt x="12604" y="8416"/>
                  </a:lnTo>
                  <a:lnTo>
                    <a:pt x="12817" y="8320"/>
                  </a:lnTo>
                  <a:lnTo>
                    <a:pt x="13029" y="8185"/>
                  </a:lnTo>
                  <a:lnTo>
                    <a:pt x="13222" y="8069"/>
                  </a:lnTo>
                  <a:lnTo>
                    <a:pt x="13415" y="7914"/>
                  </a:lnTo>
                  <a:lnTo>
                    <a:pt x="13570" y="7779"/>
                  </a:lnTo>
                  <a:lnTo>
                    <a:pt x="13724" y="7625"/>
                  </a:lnTo>
                  <a:lnTo>
                    <a:pt x="13878" y="7451"/>
                  </a:lnTo>
                  <a:lnTo>
                    <a:pt x="13994" y="7277"/>
                  </a:lnTo>
                  <a:lnTo>
                    <a:pt x="14091" y="7104"/>
                  </a:lnTo>
                  <a:lnTo>
                    <a:pt x="14187" y="6911"/>
                  </a:lnTo>
                  <a:lnTo>
                    <a:pt x="14264" y="6718"/>
                  </a:lnTo>
                  <a:lnTo>
                    <a:pt x="14322" y="6505"/>
                  </a:lnTo>
                  <a:lnTo>
                    <a:pt x="14342" y="6293"/>
                  </a:lnTo>
                  <a:lnTo>
                    <a:pt x="14361" y="6081"/>
                  </a:lnTo>
                  <a:lnTo>
                    <a:pt x="14361" y="5868"/>
                  </a:lnTo>
                  <a:lnTo>
                    <a:pt x="14342" y="5656"/>
                  </a:lnTo>
                  <a:lnTo>
                    <a:pt x="14303" y="5444"/>
                  </a:lnTo>
                  <a:lnTo>
                    <a:pt x="14245" y="5232"/>
                  </a:lnTo>
                  <a:lnTo>
                    <a:pt x="14187" y="5019"/>
                  </a:lnTo>
                  <a:lnTo>
                    <a:pt x="14091" y="4788"/>
                  </a:lnTo>
                  <a:lnTo>
                    <a:pt x="13994" y="4575"/>
                  </a:lnTo>
                  <a:lnTo>
                    <a:pt x="13878" y="4363"/>
                  </a:lnTo>
                  <a:lnTo>
                    <a:pt x="13743" y="4131"/>
                  </a:lnTo>
                  <a:lnTo>
                    <a:pt x="13589" y="3919"/>
                  </a:lnTo>
                  <a:lnTo>
                    <a:pt x="13434" y="3707"/>
                  </a:lnTo>
                  <a:lnTo>
                    <a:pt x="13241" y="3494"/>
                  </a:lnTo>
                  <a:lnTo>
                    <a:pt x="13048" y="3282"/>
                  </a:lnTo>
                  <a:lnTo>
                    <a:pt x="12624" y="2877"/>
                  </a:lnTo>
                  <a:lnTo>
                    <a:pt x="12161" y="2491"/>
                  </a:lnTo>
                  <a:lnTo>
                    <a:pt x="11639" y="2105"/>
                  </a:lnTo>
                  <a:lnTo>
                    <a:pt x="11060" y="1738"/>
                  </a:lnTo>
                  <a:lnTo>
                    <a:pt x="10462" y="1410"/>
                  </a:lnTo>
                  <a:lnTo>
                    <a:pt x="9806" y="1101"/>
                  </a:lnTo>
                  <a:lnTo>
                    <a:pt x="9130" y="831"/>
                  </a:lnTo>
                  <a:lnTo>
                    <a:pt x="8416" y="580"/>
                  </a:lnTo>
                  <a:lnTo>
                    <a:pt x="7683" y="368"/>
                  </a:lnTo>
                  <a:lnTo>
                    <a:pt x="6969" y="213"/>
                  </a:lnTo>
                  <a:lnTo>
                    <a:pt x="6254" y="97"/>
                  </a:lnTo>
                  <a:lnTo>
                    <a:pt x="5560" y="20"/>
                  </a:lnTo>
                  <a:lnTo>
                    <a:pt x="4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2"/>
            <p:cNvSpPr/>
            <p:nvPr/>
          </p:nvSpPr>
          <p:spPr>
            <a:xfrm>
              <a:off x="3328900" y="2367475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479" y="1"/>
                  </a:moveTo>
                  <a:lnTo>
                    <a:pt x="3861" y="40"/>
                  </a:lnTo>
                  <a:lnTo>
                    <a:pt x="3745" y="40"/>
                  </a:lnTo>
                  <a:lnTo>
                    <a:pt x="3224" y="117"/>
                  </a:lnTo>
                  <a:lnTo>
                    <a:pt x="2742" y="233"/>
                  </a:lnTo>
                  <a:lnTo>
                    <a:pt x="2452" y="310"/>
                  </a:lnTo>
                  <a:lnTo>
                    <a:pt x="2028" y="464"/>
                  </a:lnTo>
                  <a:lnTo>
                    <a:pt x="1622" y="638"/>
                  </a:lnTo>
                  <a:lnTo>
                    <a:pt x="1256" y="850"/>
                  </a:lnTo>
                  <a:lnTo>
                    <a:pt x="947" y="1082"/>
                  </a:lnTo>
                  <a:lnTo>
                    <a:pt x="792" y="1198"/>
                  </a:lnTo>
                  <a:lnTo>
                    <a:pt x="657" y="1333"/>
                  </a:lnTo>
                  <a:lnTo>
                    <a:pt x="541" y="1487"/>
                  </a:lnTo>
                  <a:lnTo>
                    <a:pt x="426" y="1622"/>
                  </a:lnTo>
                  <a:lnTo>
                    <a:pt x="329" y="1777"/>
                  </a:lnTo>
                  <a:lnTo>
                    <a:pt x="252" y="1950"/>
                  </a:lnTo>
                  <a:lnTo>
                    <a:pt x="175" y="2105"/>
                  </a:lnTo>
                  <a:lnTo>
                    <a:pt x="98" y="2278"/>
                  </a:lnTo>
                  <a:lnTo>
                    <a:pt x="40" y="2587"/>
                  </a:lnTo>
                  <a:lnTo>
                    <a:pt x="1" y="2896"/>
                  </a:lnTo>
                  <a:lnTo>
                    <a:pt x="1" y="3224"/>
                  </a:lnTo>
                  <a:lnTo>
                    <a:pt x="59" y="3533"/>
                  </a:lnTo>
                  <a:lnTo>
                    <a:pt x="98" y="3707"/>
                  </a:lnTo>
                  <a:lnTo>
                    <a:pt x="194" y="3977"/>
                  </a:lnTo>
                  <a:lnTo>
                    <a:pt x="291" y="4247"/>
                  </a:lnTo>
                  <a:lnTo>
                    <a:pt x="426" y="4517"/>
                  </a:lnTo>
                  <a:lnTo>
                    <a:pt x="599" y="4788"/>
                  </a:lnTo>
                  <a:lnTo>
                    <a:pt x="677" y="4903"/>
                  </a:lnTo>
                  <a:lnTo>
                    <a:pt x="831" y="5116"/>
                  </a:lnTo>
                  <a:lnTo>
                    <a:pt x="985" y="5347"/>
                  </a:lnTo>
                  <a:lnTo>
                    <a:pt x="1178" y="5540"/>
                  </a:lnTo>
                  <a:lnTo>
                    <a:pt x="1371" y="5753"/>
                  </a:lnTo>
                  <a:lnTo>
                    <a:pt x="1468" y="5849"/>
                  </a:lnTo>
                  <a:lnTo>
                    <a:pt x="1777" y="6139"/>
                  </a:lnTo>
                  <a:lnTo>
                    <a:pt x="2124" y="6428"/>
                  </a:lnTo>
                  <a:lnTo>
                    <a:pt x="2221" y="6505"/>
                  </a:lnTo>
                  <a:lnTo>
                    <a:pt x="2491" y="6718"/>
                  </a:lnTo>
                  <a:lnTo>
                    <a:pt x="2780" y="6911"/>
                  </a:lnTo>
                  <a:lnTo>
                    <a:pt x="3070" y="7104"/>
                  </a:lnTo>
                  <a:lnTo>
                    <a:pt x="3379" y="7297"/>
                  </a:lnTo>
                  <a:lnTo>
                    <a:pt x="3494" y="7355"/>
                  </a:lnTo>
                  <a:lnTo>
                    <a:pt x="4054" y="7663"/>
                  </a:lnTo>
                  <a:lnTo>
                    <a:pt x="4653" y="7934"/>
                  </a:lnTo>
                  <a:lnTo>
                    <a:pt x="5289" y="8185"/>
                  </a:lnTo>
                  <a:lnTo>
                    <a:pt x="5965" y="8416"/>
                  </a:lnTo>
                  <a:lnTo>
                    <a:pt x="6081" y="8455"/>
                  </a:lnTo>
                  <a:lnTo>
                    <a:pt x="6197" y="8474"/>
                  </a:lnTo>
                  <a:lnTo>
                    <a:pt x="6737" y="8628"/>
                  </a:lnTo>
                  <a:lnTo>
                    <a:pt x="7297" y="8764"/>
                  </a:lnTo>
                  <a:lnTo>
                    <a:pt x="7413" y="8783"/>
                  </a:lnTo>
                  <a:lnTo>
                    <a:pt x="7914" y="8860"/>
                  </a:lnTo>
                  <a:lnTo>
                    <a:pt x="8397" y="8937"/>
                  </a:lnTo>
                  <a:lnTo>
                    <a:pt x="8860" y="8976"/>
                  </a:lnTo>
                  <a:lnTo>
                    <a:pt x="9323" y="8995"/>
                  </a:lnTo>
                  <a:lnTo>
                    <a:pt x="9767" y="8995"/>
                  </a:lnTo>
                  <a:lnTo>
                    <a:pt x="10211" y="8976"/>
                  </a:lnTo>
                  <a:lnTo>
                    <a:pt x="10636" y="8937"/>
                  </a:lnTo>
                  <a:lnTo>
                    <a:pt x="11041" y="8879"/>
                  </a:lnTo>
                  <a:lnTo>
                    <a:pt x="11196" y="8860"/>
                  </a:lnTo>
                  <a:lnTo>
                    <a:pt x="11659" y="8744"/>
                  </a:lnTo>
                  <a:lnTo>
                    <a:pt x="12083" y="8628"/>
                  </a:lnTo>
                  <a:lnTo>
                    <a:pt x="12296" y="8551"/>
                  </a:lnTo>
                  <a:lnTo>
                    <a:pt x="12643" y="8397"/>
                  </a:lnTo>
                  <a:lnTo>
                    <a:pt x="12991" y="8223"/>
                  </a:lnTo>
                  <a:lnTo>
                    <a:pt x="13280" y="8030"/>
                  </a:lnTo>
                  <a:lnTo>
                    <a:pt x="13550" y="7798"/>
                  </a:lnTo>
                  <a:lnTo>
                    <a:pt x="13782" y="7567"/>
                  </a:lnTo>
                  <a:lnTo>
                    <a:pt x="13994" y="7297"/>
                  </a:lnTo>
                  <a:lnTo>
                    <a:pt x="14149" y="7007"/>
                  </a:lnTo>
                  <a:lnTo>
                    <a:pt x="14264" y="6718"/>
                  </a:lnTo>
                  <a:lnTo>
                    <a:pt x="14322" y="6428"/>
                  </a:lnTo>
                  <a:lnTo>
                    <a:pt x="14361" y="6158"/>
                  </a:lnTo>
                  <a:lnTo>
                    <a:pt x="14361" y="5868"/>
                  </a:lnTo>
                  <a:lnTo>
                    <a:pt x="14342" y="5579"/>
                  </a:lnTo>
                  <a:lnTo>
                    <a:pt x="14264" y="5270"/>
                  </a:lnTo>
                  <a:lnTo>
                    <a:pt x="14168" y="4981"/>
                  </a:lnTo>
                  <a:lnTo>
                    <a:pt x="14052" y="4691"/>
                  </a:lnTo>
                  <a:lnTo>
                    <a:pt x="13898" y="4402"/>
                  </a:lnTo>
                  <a:lnTo>
                    <a:pt x="13820" y="4266"/>
                  </a:lnTo>
                  <a:lnTo>
                    <a:pt x="13550" y="3880"/>
                  </a:lnTo>
                  <a:lnTo>
                    <a:pt x="13261" y="3494"/>
                  </a:lnTo>
                  <a:lnTo>
                    <a:pt x="12913" y="3128"/>
                  </a:lnTo>
                  <a:lnTo>
                    <a:pt x="12508" y="2780"/>
                  </a:lnTo>
                  <a:lnTo>
                    <a:pt x="12411" y="2684"/>
                  </a:lnTo>
                  <a:lnTo>
                    <a:pt x="11910" y="2298"/>
                  </a:lnTo>
                  <a:lnTo>
                    <a:pt x="11350" y="1912"/>
                  </a:lnTo>
                  <a:lnTo>
                    <a:pt x="11253" y="1854"/>
                  </a:lnTo>
                  <a:lnTo>
                    <a:pt x="10732" y="1564"/>
                  </a:lnTo>
                  <a:lnTo>
                    <a:pt x="10192" y="1275"/>
                  </a:lnTo>
                  <a:lnTo>
                    <a:pt x="9632" y="1024"/>
                  </a:lnTo>
                  <a:lnTo>
                    <a:pt x="9034" y="792"/>
                  </a:lnTo>
                  <a:lnTo>
                    <a:pt x="8918" y="734"/>
                  </a:lnTo>
                  <a:lnTo>
                    <a:pt x="8416" y="580"/>
                  </a:lnTo>
                  <a:lnTo>
                    <a:pt x="7992" y="445"/>
                  </a:lnTo>
                  <a:lnTo>
                    <a:pt x="7567" y="348"/>
                  </a:lnTo>
                  <a:lnTo>
                    <a:pt x="7451" y="310"/>
                  </a:lnTo>
                  <a:lnTo>
                    <a:pt x="7046" y="213"/>
                  </a:lnTo>
                  <a:lnTo>
                    <a:pt x="6641" y="155"/>
                  </a:lnTo>
                  <a:lnTo>
                    <a:pt x="6235" y="78"/>
                  </a:lnTo>
                  <a:lnTo>
                    <a:pt x="5830" y="40"/>
                  </a:lnTo>
                  <a:lnTo>
                    <a:pt x="5695" y="40"/>
                  </a:lnTo>
                  <a:lnTo>
                    <a:pt x="53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3330350" y="2373275"/>
              <a:ext cx="67100" cy="86875"/>
            </a:xfrm>
            <a:custGeom>
              <a:avLst/>
              <a:gdLst/>
              <a:ahLst/>
              <a:cxnLst/>
              <a:rect l="l" t="t" r="r" b="b"/>
              <a:pathLst>
                <a:path w="2684" h="3475" extrusionOk="0">
                  <a:moveTo>
                    <a:pt x="2684" y="1"/>
                  </a:moveTo>
                  <a:lnTo>
                    <a:pt x="2394" y="78"/>
                  </a:lnTo>
                  <a:lnTo>
                    <a:pt x="2027" y="425"/>
                  </a:lnTo>
                  <a:lnTo>
                    <a:pt x="1680" y="811"/>
                  </a:lnTo>
                  <a:lnTo>
                    <a:pt x="1313" y="1236"/>
                  </a:lnTo>
                  <a:lnTo>
                    <a:pt x="966" y="1718"/>
                  </a:lnTo>
                  <a:lnTo>
                    <a:pt x="715" y="2104"/>
                  </a:lnTo>
                  <a:lnTo>
                    <a:pt x="464" y="2510"/>
                  </a:lnTo>
                  <a:lnTo>
                    <a:pt x="1" y="3301"/>
                  </a:lnTo>
                  <a:lnTo>
                    <a:pt x="40" y="3475"/>
                  </a:lnTo>
                  <a:lnTo>
                    <a:pt x="97" y="3397"/>
                  </a:lnTo>
                  <a:lnTo>
                    <a:pt x="561" y="2587"/>
                  </a:lnTo>
                  <a:lnTo>
                    <a:pt x="812" y="2182"/>
                  </a:lnTo>
                  <a:lnTo>
                    <a:pt x="1062" y="1776"/>
                  </a:lnTo>
                  <a:lnTo>
                    <a:pt x="1468" y="1255"/>
                  </a:lnTo>
                  <a:lnTo>
                    <a:pt x="1854" y="773"/>
                  </a:lnTo>
                  <a:lnTo>
                    <a:pt x="2066" y="560"/>
                  </a:lnTo>
                  <a:lnTo>
                    <a:pt x="2259" y="348"/>
                  </a:lnTo>
                  <a:lnTo>
                    <a:pt x="2471" y="174"/>
                  </a:lnTo>
                  <a:lnTo>
                    <a:pt x="268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3343875" y="2368450"/>
              <a:ext cx="81575" cy="121625"/>
            </a:xfrm>
            <a:custGeom>
              <a:avLst/>
              <a:gdLst/>
              <a:ahLst/>
              <a:cxnLst/>
              <a:rect l="l" t="t" r="r" b="b"/>
              <a:pathLst>
                <a:path w="3263" h="4865" extrusionOk="0">
                  <a:moveTo>
                    <a:pt x="3146" y="1"/>
                  </a:moveTo>
                  <a:lnTo>
                    <a:pt x="3088" y="136"/>
                  </a:lnTo>
                  <a:lnTo>
                    <a:pt x="3031" y="251"/>
                  </a:lnTo>
                  <a:lnTo>
                    <a:pt x="2876" y="464"/>
                  </a:lnTo>
                  <a:lnTo>
                    <a:pt x="2374" y="1120"/>
                  </a:lnTo>
                  <a:lnTo>
                    <a:pt x="1757" y="1911"/>
                  </a:lnTo>
                  <a:lnTo>
                    <a:pt x="1448" y="2317"/>
                  </a:lnTo>
                  <a:lnTo>
                    <a:pt x="1139" y="2722"/>
                  </a:lnTo>
                  <a:lnTo>
                    <a:pt x="869" y="3147"/>
                  </a:lnTo>
                  <a:lnTo>
                    <a:pt x="599" y="3571"/>
                  </a:lnTo>
                  <a:lnTo>
                    <a:pt x="348" y="4015"/>
                  </a:lnTo>
                  <a:lnTo>
                    <a:pt x="116" y="4459"/>
                  </a:lnTo>
                  <a:lnTo>
                    <a:pt x="0" y="4749"/>
                  </a:lnTo>
                  <a:lnTo>
                    <a:pt x="78" y="4864"/>
                  </a:lnTo>
                  <a:lnTo>
                    <a:pt x="213" y="4517"/>
                  </a:lnTo>
                  <a:lnTo>
                    <a:pt x="444" y="4073"/>
                  </a:lnTo>
                  <a:lnTo>
                    <a:pt x="695" y="3629"/>
                  </a:lnTo>
                  <a:lnTo>
                    <a:pt x="965" y="3204"/>
                  </a:lnTo>
                  <a:lnTo>
                    <a:pt x="1255" y="2780"/>
                  </a:lnTo>
                  <a:lnTo>
                    <a:pt x="1544" y="2375"/>
                  </a:lnTo>
                  <a:lnTo>
                    <a:pt x="1853" y="1969"/>
                  </a:lnTo>
                  <a:lnTo>
                    <a:pt x="2471" y="1178"/>
                  </a:lnTo>
                  <a:lnTo>
                    <a:pt x="2973" y="541"/>
                  </a:lnTo>
                  <a:lnTo>
                    <a:pt x="3069" y="406"/>
                  </a:lnTo>
                  <a:lnTo>
                    <a:pt x="3146" y="271"/>
                  </a:lnTo>
                  <a:lnTo>
                    <a:pt x="3224" y="136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3363175" y="2367475"/>
              <a:ext cx="98450" cy="146250"/>
            </a:xfrm>
            <a:custGeom>
              <a:avLst/>
              <a:gdLst/>
              <a:ahLst/>
              <a:cxnLst/>
              <a:rect l="l" t="t" r="r" b="b"/>
              <a:pathLst>
                <a:path w="3938" h="5850" extrusionOk="0">
                  <a:moveTo>
                    <a:pt x="3745" y="1"/>
                  </a:moveTo>
                  <a:lnTo>
                    <a:pt x="3648" y="97"/>
                  </a:lnTo>
                  <a:lnTo>
                    <a:pt x="3339" y="464"/>
                  </a:lnTo>
                  <a:lnTo>
                    <a:pt x="3050" y="812"/>
                  </a:lnTo>
                  <a:lnTo>
                    <a:pt x="2548" y="1506"/>
                  </a:lnTo>
                  <a:lnTo>
                    <a:pt x="1892" y="2491"/>
                  </a:lnTo>
                  <a:lnTo>
                    <a:pt x="1274" y="3494"/>
                  </a:lnTo>
                  <a:lnTo>
                    <a:pt x="676" y="4517"/>
                  </a:lnTo>
                  <a:lnTo>
                    <a:pt x="116" y="5560"/>
                  </a:lnTo>
                  <a:lnTo>
                    <a:pt x="0" y="5753"/>
                  </a:lnTo>
                  <a:lnTo>
                    <a:pt x="97" y="5849"/>
                  </a:lnTo>
                  <a:lnTo>
                    <a:pt x="213" y="5617"/>
                  </a:lnTo>
                  <a:lnTo>
                    <a:pt x="772" y="4575"/>
                  </a:lnTo>
                  <a:lnTo>
                    <a:pt x="1371" y="3552"/>
                  </a:lnTo>
                  <a:lnTo>
                    <a:pt x="1988" y="2549"/>
                  </a:lnTo>
                  <a:lnTo>
                    <a:pt x="2645" y="1584"/>
                  </a:lnTo>
                  <a:lnTo>
                    <a:pt x="3146" y="889"/>
                  </a:lnTo>
                  <a:lnTo>
                    <a:pt x="3436" y="541"/>
                  </a:lnTo>
                  <a:lnTo>
                    <a:pt x="3725" y="194"/>
                  </a:lnTo>
                  <a:lnTo>
                    <a:pt x="3841" y="7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3382000" y="2368450"/>
              <a:ext cx="93625" cy="161675"/>
            </a:xfrm>
            <a:custGeom>
              <a:avLst/>
              <a:gdLst/>
              <a:ahLst/>
              <a:cxnLst/>
              <a:rect l="l" t="t" r="r" b="b"/>
              <a:pathLst>
                <a:path w="3745" h="6467" extrusionOk="0">
                  <a:moveTo>
                    <a:pt x="3571" y="1"/>
                  </a:moveTo>
                  <a:lnTo>
                    <a:pt x="3590" y="39"/>
                  </a:lnTo>
                  <a:lnTo>
                    <a:pt x="3629" y="97"/>
                  </a:lnTo>
                  <a:lnTo>
                    <a:pt x="3629" y="174"/>
                  </a:lnTo>
                  <a:lnTo>
                    <a:pt x="3629" y="329"/>
                  </a:lnTo>
                  <a:lnTo>
                    <a:pt x="3590" y="502"/>
                  </a:lnTo>
                  <a:lnTo>
                    <a:pt x="3532" y="637"/>
                  </a:lnTo>
                  <a:lnTo>
                    <a:pt x="3358" y="985"/>
                  </a:lnTo>
                  <a:lnTo>
                    <a:pt x="3165" y="1313"/>
                  </a:lnTo>
                  <a:lnTo>
                    <a:pt x="2972" y="1641"/>
                  </a:lnTo>
                  <a:lnTo>
                    <a:pt x="2779" y="1969"/>
                  </a:lnTo>
                  <a:lnTo>
                    <a:pt x="2336" y="2587"/>
                  </a:lnTo>
                  <a:lnTo>
                    <a:pt x="1892" y="3204"/>
                  </a:lnTo>
                  <a:lnTo>
                    <a:pt x="1390" y="3899"/>
                  </a:lnTo>
                  <a:lnTo>
                    <a:pt x="888" y="4613"/>
                  </a:lnTo>
                  <a:lnTo>
                    <a:pt x="656" y="4999"/>
                  </a:lnTo>
                  <a:lnTo>
                    <a:pt x="444" y="5366"/>
                  </a:lnTo>
                  <a:lnTo>
                    <a:pt x="251" y="5752"/>
                  </a:lnTo>
                  <a:lnTo>
                    <a:pt x="77" y="6158"/>
                  </a:lnTo>
                  <a:lnTo>
                    <a:pt x="0" y="6389"/>
                  </a:lnTo>
                  <a:lnTo>
                    <a:pt x="97" y="6466"/>
                  </a:lnTo>
                  <a:lnTo>
                    <a:pt x="193" y="6196"/>
                  </a:lnTo>
                  <a:lnTo>
                    <a:pt x="367" y="5810"/>
                  </a:lnTo>
                  <a:lnTo>
                    <a:pt x="560" y="5424"/>
                  </a:lnTo>
                  <a:lnTo>
                    <a:pt x="772" y="5057"/>
                  </a:lnTo>
                  <a:lnTo>
                    <a:pt x="1004" y="4671"/>
                  </a:lnTo>
                  <a:lnTo>
                    <a:pt x="1486" y="3957"/>
                  </a:lnTo>
                  <a:lnTo>
                    <a:pt x="1988" y="3262"/>
                  </a:lnTo>
                  <a:lnTo>
                    <a:pt x="2432" y="2645"/>
                  </a:lnTo>
                  <a:lnTo>
                    <a:pt x="2876" y="2027"/>
                  </a:lnTo>
                  <a:lnTo>
                    <a:pt x="3088" y="1699"/>
                  </a:lnTo>
                  <a:lnTo>
                    <a:pt x="3281" y="1371"/>
                  </a:lnTo>
                  <a:lnTo>
                    <a:pt x="3455" y="1043"/>
                  </a:lnTo>
                  <a:lnTo>
                    <a:pt x="3629" y="695"/>
                  </a:lnTo>
                  <a:lnTo>
                    <a:pt x="3706" y="541"/>
                  </a:lnTo>
                  <a:lnTo>
                    <a:pt x="3744" y="348"/>
                  </a:lnTo>
                  <a:lnTo>
                    <a:pt x="3744" y="174"/>
                  </a:lnTo>
                  <a:lnTo>
                    <a:pt x="3744" y="78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3413350" y="2375200"/>
              <a:ext cx="104725" cy="176150"/>
            </a:xfrm>
            <a:custGeom>
              <a:avLst/>
              <a:gdLst/>
              <a:ahLst/>
              <a:cxnLst/>
              <a:rect l="l" t="t" r="r" b="b"/>
              <a:pathLst>
                <a:path w="4189" h="7046" extrusionOk="0">
                  <a:moveTo>
                    <a:pt x="4073" y="1"/>
                  </a:moveTo>
                  <a:lnTo>
                    <a:pt x="3880" y="290"/>
                  </a:lnTo>
                  <a:lnTo>
                    <a:pt x="3706" y="599"/>
                  </a:lnTo>
                  <a:lnTo>
                    <a:pt x="3263" y="1429"/>
                  </a:lnTo>
                  <a:lnTo>
                    <a:pt x="2857" y="2278"/>
                  </a:lnTo>
                  <a:lnTo>
                    <a:pt x="2220" y="3494"/>
                  </a:lnTo>
                  <a:lnTo>
                    <a:pt x="1911" y="4112"/>
                  </a:lnTo>
                  <a:lnTo>
                    <a:pt x="1564" y="4710"/>
                  </a:lnTo>
                  <a:lnTo>
                    <a:pt x="1217" y="5308"/>
                  </a:lnTo>
                  <a:lnTo>
                    <a:pt x="831" y="5888"/>
                  </a:lnTo>
                  <a:lnTo>
                    <a:pt x="445" y="6447"/>
                  </a:lnTo>
                  <a:lnTo>
                    <a:pt x="1" y="6988"/>
                  </a:lnTo>
                  <a:lnTo>
                    <a:pt x="116" y="7046"/>
                  </a:lnTo>
                  <a:lnTo>
                    <a:pt x="541" y="6505"/>
                  </a:lnTo>
                  <a:lnTo>
                    <a:pt x="946" y="5945"/>
                  </a:lnTo>
                  <a:lnTo>
                    <a:pt x="1313" y="5366"/>
                  </a:lnTo>
                  <a:lnTo>
                    <a:pt x="1680" y="4768"/>
                  </a:lnTo>
                  <a:lnTo>
                    <a:pt x="2008" y="4170"/>
                  </a:lnTo>
                  <a:lnTo>
                    <a:pt x="2336" y="3552"/>
                  </a:lnTo>
                  <a:lnTo>
                    <a:pt x="2954" y="2336"/>
                  </a:lnTo>
                  <a:lnTo>
                    <a:pt x="3378" y="1487"/>
                  </a:lnTo>
                  <a:lnTo>
                    <a:pt x="3822" y="657"/>
                  </a:lnTo>
                  <a:lnTo>
                    <a:pt x="3996" y="329"/>
                  </a:lnTo>
                  <a:lnTo>
                    <a:pt x="4189" y="39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3480900" y="2385825"/>
              <a:ext cx="73850" cy="193525"/>
            </a:xfrm>
            <a:custGeom>
              <a:avLst/>
              <a:gdLst/>
              <a:ahLst/>
              <a:cxnLst/>
              <a:rect l="l" t="t" r="r" b="b"/>
              <a:pathLst>
                <a:path w="2954" h="7741" extrusionOk="0">
                  <a:moveTo>
                    <a:pt x="2838" y="0"/>
                  </a:moveTo>
                  <a:lnTo>
                    <a:pt x="2819" y="367"/>
                  </a:lnTo>
                  <a:lnTo>
                    <a:pt x="2780" y="695"/>
                  </a:lnTo>
                  <a:lnTo>
                    <a:pt x="2722" y="1023"/>
                  </a:lnTo>
                  <a:lnTo>
                    <a:pt x="2645" y="1313"/>
                  </a:lnTo>
                  <a:lnTo>
                    <a:pt x="2491" y="1892"/>
                  </a:lnTo>
                  <a:lnTo>
                    <a:pt x="2298" y="2471"/>
                  </a:lnTo>
                  <a:lnTo>
                    <a:pt x="2085" y="3050"/>
                  </a:lnTo>
                  <a:lnTo>
                    <a:pt x="1873" y="3610"/>
                  </a:lnTo>
                  <a:lnTo>
                    <a:pt x="1622" y="4169"/>
                  </a:lnTo>
                  <a:lnTo>
                    <a:pt x="1371" y="4729"/>
                  </a:lnTo>
                  <a:lnTo>
                    <a:pt x="869" y="5829"/>
                  </a:lnTo>
                  <a:lnTo>
                    <a:pt x="483" y="6640"/>
                  </a:lnTo>
                  <a:lnTo>
                    <a:pt x="97" y="7470"/>
                  </a:lnTo>
                  <a:lnTo>
                    <a:pt x="1" y="7721"/>
                  </a:lnTo>
                  <a:lnTo>
                    <a:pt x="117" y="7740"/>
                  </a:lnTo>
                  <a:lnTo>
                    <a:pt x="213" y="7508"/>
                  </a:lnTo>
                  <a:lnTo>
                    <a:pt x="580" y="6698"/>
                  </a:lnTo>
                  <a:lnTo>
                    <a:pt x="966" y="5868"/>
                  </a:lnTo>
                  <a:lnTo>
                    <a:pt x="1487" y="4768"/>
                  </a:lnTo>
                  <a:lnTo>
                    <a:pt x="1738" y="4227"/>
                  </a:lnTo>
                  <a:lnTo>
                    <a:pt x="1969" y="3648"/>
                  </a:lnTo>
                  <a:lnTo>
                    <a:pt x="2201" y="3089"/>
                  </a:lnTo>
                  <a:lnTo>
                    <a:pt x="2413" y="2509"/>
                  </a:lnTo>
                  <a:lnTo>
                    <a:pt x="2606" y="1930"/>
                  </a:lnTo>
                  <a:lnTo>
                    <a:pt x="2761" y="1332"/>
                  </a:lnTo>
                  <a:lnTo>
                    <a:pt x="2819" y="1043"/>
                  </a:lnTo>
                  <a:lnTo>
                    <a:pt x="2896" y="734"/>
                  </a:lnTo>
                  <a:lnTo>
                    <a:pt x="2935" y="406"/>
                  </a:lnTo>
                  <a:lnTo>
                    <a:pt x="2954" y="58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3511300" y="2413800"/>
              <a:ext cx="101350" cy="173250"/>
            </a:xfrm>
            <a:custGeom>
              <a:avLst/>
              <a:gdLst/>
              <a:ahLst/>
              <a:cxnLst/>
              <a:rect l="l" t="t" r="r" b="b"/>
              <a:pathLst>
                <a:path w="4054" h="6930" extrusionOk="0">
                  <a:moveTo>
                    <a:pt x="3957" y="1"/>
                  </a:moveTo>
                  <a:lnTo>
                    <a:pt x="3436" y="831"/>
                  </a:lnTo>
                  <a:lnTo>
                    <a:pt x="2954" y="1680"/>
                  </a:lnTo>
                  <a:lnTo>
                    <a:pt x="2471" y="2529"/>
                  </a:lnTo>
                  <a:lnTo>
                    <a:pt x="2027" y="3378"/>
                  </a:lnTo>
                  <a:lnTo>
                    <a:pt x="1545" y="4266"/>
                  </a:lnTo>
                  <a:lnTo>
                    <a:pt x="1062" y="5154"/>
                  </a:lnTo>
                  <a:lnTo>
                    <a:pt x="541" y="6042"/>
                  </a:lnTo>
                  <a:lnTo>
                    <a:pt x="271" y="6486"/>
                  </a:lnTo>
                  <a:lnTo>
                    <a:pt x="1" y="6911"/>
                  </a:lnTo>
                  <a:lnTo>
                    <a:pt x="117" y="6930"/>
                  </a:lnTo>
                  <a:lnTo>
                    <a:pt x="406" y="6505"/>
                  </a:lnTo>
                  <a:lnTo>
                    <a:pt x="657" y="6081"/>
                  </a:lnTo>
                  <a:lnTo>
                    <a:pt x="1178" y="5193"/>
                  </a:lnTo>
                  <a:lnTo>
                    <a:pt x="1661" y="4324"/>
                  </a:lnTo>
                  <a:lnTo>
                    <a:pt x="2124" y="3436"/>
                  </a:lnTo>
                  <a:lnTo>
                    <a:pt x="2587" y="2587"/>
                  </a:lnTo>
                  <a:lnTo>
                    <a:pt x="3050" y="1738"/>
                  </a:lnTo>
                  <a:lnTo>
                    <a:pt x="3533" y="889"/>
                  </a:lnTo>
                  <a:lnTo>
                    <a:pt x="4054" y="59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2"/>
            <p:cNvSpPr/>
            <p:nvPr/>
          </p:nvSpPr>
          <p:spPr>
            <a:xfrm>
              <a:off x="3595275" y="2434550"/>
              <a:ext cx="46325" cy="154925"/>
            </a:xfrm>
            <a:custGeom>
              <a:avLst/>
              <a:gdLst/>
              <a:ahLst/>
              <a:cxnLst/>
              <a:rect l="l" t="t" r="r" b="b"/>
              <a:pathLst>
                <a:path w="1853" h="6197" extrusionOk="0">
                  <a:moveTo>
                    <a:pt x="1756" y="1"/>
                  </a:moveTo>
                  <a:lnTo>
                    <a:pt x="1602" y="560"/>
                  </a:lnTo>
                  <a:lnTo>
                    <a:pt x="1428" y="1120"/>
                  </a:lnTo>
                  <a:lnTo>
                    <a:pt x="1062" y="2220"/>
                  </a:lnTo>
                  <a:lnTo>
                    <a:pt x="676" y="3263"/>
                  </a:lnTo>
                  <a:lnTo>
                    <a:pt x="290" y="4228"/>
                  </a:lnTo>
                  <a:lnTo>
                    <a:pt x="174" y="4536"/>
                  </a:lnTo>
                  <a:lnTo>
                    <a:pt x="77" y="4865"/>
                  </a:lnTo>
                  <a:lnTo>
                    <a:pt x="39" y="5019"/>
                  </a:lnTo>
                  <a:lnTo>
                    <a:pt x="19" y="5193"/>
                  </a:lnTo>
                  <a:lnTo>
                    <a:pt x="0" y="5347"/>
                  </a:lnTo>
                  <a:lnTo>
                    <a:pt x="19" y="5521"/>
                  </a:lnTo>
                  <a:lnTo>
                    <a:pt x="58" y="5714"/>
                  </a:lnTo>
                  <a:lnTo>
                    <a:pt x="135" y="5888"/>
                  </a:lnTo>
                  <a:lnTo>
                    <a:pt x="251" y="6061"/>
                  </a:lnTo>
                  <a:lnTo>
                    <a:pt x="386" y="6196"/>
                  </a:lnTo>
                  <a:lnTo>
                    <a:pt x="541" y="6177"/>
                  </a:lnTo>
                  <a:lnTo>
                    <a:pt x="463" y="6119"/>
                  </a:lnTo>
                  <a:lnTo>
                    <a:pt x="386" y="6042"/>
                  </a:lnTo>
                  <a:lnTo>
                    <a:pt x="270" y="5888"/>
                  </a:lnTo>
                  <a:lnTo>
                    <a:pt x="193" y="5695"/>
                  </a:lnTo>
                  <a:lnTo>
                    <a:pt x="135" y="5502"/>
                  </a:lnTo>
                  <a:lnTo>
                    <a:pt x="135" y="5347"/>
                  </a:lnTo>
                  <a:lnTo>
                    <a:pt x="135" y="5193"/>
                  </a:lnTo>
                  <a:lnTo>
                    <a:pt x="155" y="5038"/>
                  </a:lnTo>
                  <a:lnTo>
                    <a:pt x="193" y="4884"/>
                  </a:lnTo>
                  <a:lnTo>
                    <a:pt x="290" y="4575"/>
                  </a:lnTo>
                  <a:lnTo>
                    <a:pt x="405" y="4266"/>
                  </a:lnTo>
                  <a:lnTo>
                    <a:pt x="791" y="3301"/>
                  </a:lnTo>
                  <a:lnTo>
                    <a:pt x="1177" y="2278"/>
                  </a:lnTo>
                  <a:lnTo>
                    <a:pt x="1544" y="1197"/>
                  </a:lnTo>
                  <a:lnTo>
                    <a:pt x="1699" y="657"/>
                  </a:lnTo>
                  <a:lnTo>
                    <a:pt x="1853" y="97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2"/>
            <p:cNvSpPr/>
            <p:nvPr/>
          </p:nvSpPr>
          <p:spPr>
            <a:xfrm>
              <a:off x="3630975" y="2474125"/>
              <a:ext cx="45375" cy="109075"/>
            </a:xfrm>
            <a:custGeom>
              <a:avLst/>
              <a:gdLst/>
              <a:ahLst/>
              <a:cxnLst/>
              <a:rect l="l" t="t" r="r" b="b"/>
              <a:pathLst>
                <a:path w="1815" h="4363" extrusionOk="0">
                  <a:moveTo>
                    <a:pt x="1737" y="0"/>
                  </a:moveTo>
                  <a:lnTo>
                    <a:pt x="1429" y="965"/>
                  </a:lnTo>
                  <a:lnTo>
                    <a:pt x="1081" y="1931"/>
                  </a:lnTo>
                  <a:lnTo>
                    <a:pt x="715" y="2896"/>
                  </a:lnTo>
                  <a:lnTo>
                    <a:pt x="309" y="3841"/>
                  </a:lnTo>
                  <a:lnTo>
                    <a:pt x="174" y="4112"/>
                  </a:lnTo>
                  <a:lnTo>
                    <a:pt x="97" y="4227"/>
                  </a:lnTo>
                  <a:lnTo>
                    <a:pt x="0" y="4362"/>
                  </a:lnTo>
                  <a:lnTo>
                    <a:pt x="0" y="4362"/>
                  </a:lnTo>
                  <a:lnTo>
                    <a:pt x="213" y="4285"/>
                  </a:lnTo>
                  <a:lnTo>
                    <a:pt x="328" y="4092"/>
                  </a:lnTo>
                  <a:lnTo>
                    <a:pt x="425" y="3880"/>
                  </a:lnTo>
                  <a:lnTo>
                    <a:pt x="811" y="2953"/>
                  </a:lnTo>
                  <a:lnTo>
                    <a:pt x="1178" y="2027"/>
                  </a:lnTo>
                  <a:lnTo>
                    <a:pt x="1506" y="1081"/>
                  </a:lnTo>
                  <a:lnTo>
                    <a:pt x="1815" y="136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3338075" y="1768200"/>
              <a:ext cx="193525" cy="194000"/>
            </a:xfrm>
            <a:custGeom>
              <a:avLst/>
              <a:gdLst/>
              <a:ahLst/>
              <a:cxnLst/>
              <a:rect l="l" t="t" r="r" b="b"/>
              <a:pathLst>
                <a:path w="7741" h="7760" extrusionOk="0">
                  <a:moveTo>
                    <a:pt x="2278" y="0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1" y="2278"/>
                  </a:lnTo>
                  <a:lnTo>
                    <a:pt x="1776" y="3880"/>
                  </a:lnTo>
                  <a:lnTo>
                    <a:pt x="1" y="5482"/>
                  </a:lnTo>
                  <a:lnTo>
                    <a:pt x="1" y="5482"/>
                  </a:lnTo>
                  <a:lnTo>
                    <a:pt x="2394" y="5366"/>
                  </a:lnTo>
                  <a:lnTo>
                    <a:pt x="2278" y="7759"/>
                  </a:lnTo>
                  <a:lnTo>
                    <a:pt x="3880" y="5983"/>
                  </a:lnTo>
                  <a:lnTo>
                    <a:pt x="5482" y="7759"/>
                  </a:lnTo>
                  <a:lnTo>
                    <a:pt x="5366" y="5366"/>
                  </a:lnTo>
                  <a:lnTo>
                    <a:pt x="7740" y="5482"/>
                  </a:lnTo>
                  <a:lnTo>
                    <a:pt x="5965" y="3880"/>
                  </a:lnTo>
                  <a:lnTo>
                    <a:pt x="7740" y="2278"/>
                  </a:lnTo>
                  <a:lnTo>
                    <a:pt x="7740" y="2278"/>
                  </a:lnTo>
                  <a:lnTo>
                    <a:pt x="5366" y="2394"/>
                  </a:lnTo>
                  <a:lnTo>
                    <a:pt x="5366" y="2394"/>
                  </a:lnTo>
                  <a:lnTo>
                    <a:pt x="5482" y="0"/>
                  </a:lnTo>
                  <a:lnTo>
                    <a:pt x="3880" y="1776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3906500" y="2466875"/>
              <a:ext cx="193500" cy="194000"/>
            </a:xfrm>
            <a:custGeom>
              <a:avLst/>
              <a:gdLst/>
              <a:ahLst/>
              <a:cxnLst/>
              <a:rect l="l" t="t" r="r" b="b"/>
              <a:pathLst>
                <a:path w="7740" h="7760" extrusionOk="0">
                  <a:moveTo>
                    <a:pt x="2278" y="1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0" y="2278"/>
                  </a:lnTo>
                  <a:lnTo>
                    <a:pt x="1776" y="3880"/>
                  </a:lnTo>
                  <a:lnTo>
                    <a:pt x="0" y="5482"/>
                  </a:lnTo>
                  <a:lnTo>
                    <a:pt x="2394" y="5367"/>
                  </a:lnTo>
                  <a:lnTo>
                    <a:pt x="2278" y="7760"/>
                  </a:lnTo>
                  <a:lnTo>
                    <a:pt x="3880" y="5984"/>
                  </a:lnTo>
                  <a:lnTo>
                    <a:pt x="5482" y="7760"/>
                  </a:lnTo>
                  <a:lnTo>
                    <a:pt x="5347" y="5367"/>
                  </a:lnTo>
                  <a:lnTo>
                    <a:pt x="5347" y="5367"/>
                  </a:lnTo>
                  <a:lnTo>
                    <a:pt x="7740" y="5482"/>
                  </a:lnTo>
                  <a:lnTo>
                    <a:pt x="5964" y="3880"/>
                  </a:lnTo>
                  <a:lnTo>
                    <a:pt x="7740" y="2278"/>
                  </a:lnTo>
                  <a:lnTo>
                    <a:pt x="5347" y="2394"/>
                  </a:lnTo>
                  <a:lnTo>
                    <a:pt x="5347" y="2394"/>
                  </a:lnTo>
                  <a:lnTo>
                    <a:pt x="5482" y="1"/>
                  </a:lnTo>
                  <a:lnTo>
                    <a:pt x="3880" y="1777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3773325" y="1731050"/>
              <a:ext cx="197850" cy="178075"/>
            </a:xfrm>
            <a:custGeom>
              <a:avLst/>
              <a:gdLst/>
              <a:ahLst/>
              <a:cxnLst/>
              <a:rect l="l" t="t" r="r" b="b"/>
              <a:pathLst>
                <a:path w="7914" h="7123" extrusionOk="0">
                  <a:moveTo>
                    <a:pt x="0" y="0"/>
                  </a:moveTo>
                  <a:lnTo>
                    <a:pt x="212" y="483"/>
                  </a:lnTo>
                  <a:lnTo>
                    <a:pt x="405" y="1004"/>
                  </a:lnTo>
                  <a:lnTo>
                    <a:pt x="425" y="1081"/>
                  </a:lnTo>
                  <a:lnTo>
                    <a:pt x="734" y="1949"/>
                  </a:lnTo>
                  <a:lnTo>
                    <a:pt x="907" y="2374"/>
                  </a:lnTo>
                  <a:lnTo>
                    <a:pt x="1081" y="2779"/>
                  </a:lnTo>
                  <a:lnTo>
                    <a:pt x="1293" y="3185"/>
                  </a:lnTo>
                  <a:lnTo>
                    <a:pt x="1332" y="3281"/>
                  </a:lnTo>
                  <a:lnTo>
                    <a:pt x="1544" y="3667"/>
                  </a:lnTo>
                  <a:lnTo>
                    <a:pt x="1757" y="4053"/>
                  </a:lnTo>
                  <a:lnTo>
                    <a:pt x="1988" y="4420"/>
                  </a:lnTo>
                  <a:lnTo>
                    <a:pt x="2258" y="4787"/>
                  </a:lnTo>
                  <a:lnTo>
                    <a:pt x="2586" y="5153"/>
                  </a:lnTo>
                  <a:lnTo>
                    <a:pt x="2953" y="5501"/>
                  </a:lnTo>
                  <a:lnTo>
                    <a:pt x="3358" y="5810"/>
                  </a:lnTo>
                  <a:lnTo>
                    <a:pt x="3783" y="6099"/>
                  </a:lnTo>
                  <a:lnTo>
                    <a:pt x="3918" y="6196"/>
                  </a:lnTo>
                  <a:lnTo>
                    <a:pt x="4343" y="6427"/>
                  </a:lnTo>
                  <a:lnTo>
                    <a:pt x="4787" y="6620"/>
                  </a:lnTo>
                  <a:lnTo>
                    <a:pt x="5250" y="6794"/>
                  </a:lnTo>
                  <a:lnTo>
                    <a:pt x="5733" y="6929"/>
                  </a:lnTo>
                  <a:lnTo>
                    <a:pt x="6215" y="7026"/>
                  </a:lnTo>
                  <a:lnTo>
                    <a:pt x="6717" y="7103"/>
                  </a:lnTo>
                  <a:lnTo>
                    <a:pt x="7219" y="7122"/>
                  </a:lnTo>
                  <a:lnTo>
                    <a:pt x="7817" y="7122"/>
                  </a:lnTo>
                  <a:lnTo>
                    <a:pt x="7875" y="6852"/>
                  </a:lnTo>
                  <a:lnTo>
                    <a:pt x="7894" y="6601"/>
                  </a:lnTo>
                  <a:lnTo>
                    <a:pt x="7914" y="6350"/>
                  </a:lnTo>
                  <a:lnTo>
                    <a:pt x="7914" y="6099"/>
                  </a:lnTo>
                  <a:lnTo>
                    <a:pt x="7914" y="5848"/>
                  </a:lnTo>
                  <a:lnTo>
                    <a:pt x="7894" y="5597"/>
                  </a:lnTo>
                  <a:lnTo>
                    <a:pt x="7856" y="5346"/>
                  </a:lnTo>
                  <a:lnTo>
                    <a:pt x="7798" y="5095"/>
                  </a:lnTo>
                  <a:lnTo>
                    <a:pt x="7721" y="4845"/>
                  </a:lnTo>
                  <a:lnTo>
                    <a:pt x="7643" y="4594"/>
                  </a:lnTo>
                  <a:lnTo>
                    <a:pt x="7566" y="4343"/>
                  </a:lnTo>
                  <a:lnTo>
                    <a:pt x="7450" y="4111"/>
                  </a:lnTo>
                  <a:lnTo>
                    <a:pt x="7354" y="3880"/>
                  </a:lnTo>
                  <a:lnTo>
                    <a:pt x="7219" y="3648"/>
                  </a:lnTo>
                  <a:lnTo>
                    <a:pt x="7084" y="3416"/>
                  </a:lnTo>
                  <a:lnTo>
                    <a:pt x="6929" y="3185"/>
                  </a:lnTo>
                  <a:lnTo>
                    <a:pt x="6852" y="3088"/>
                  </a:lnTo>
                  <a:lnTo>
                    <a:pt x="6640" y="2818"/>
                  </a:lnTo>
                  <a:lnTo>
                    <a:pt x="6408" y="2548"/>
                  </a:lnTo>
                  <a:lnTo>
                    <a:pt x="6157" y="2297"/>
                  </a:lnTo>
                  <a:lnTo>
                    <a:pt x="5887" y="2046"/>
                  </a:lnTo>
                  <a:lnTo>
                    <a:pt x="5482" y="1718"/>
                  </a:lnTo>
                  <a:lnTo>
                    <a:pt x="5038" y="1428"/>
                  </a:lnTo>
                  <a:lnTo>
                    <a:pt x="4574" y="1158"/>
                  </a:lnTo>
                  <a:lnTo>
                    <a:pt x="4092" y="907"/>
                  </a:lnTo>
                  <a:lnTo>
                    <a:pt x="3957" y="849"/>
                  </a:lnTo>
                  <a:lnTo>
                    <a:pt x="3552" y="676"/>
                  </a:lnTo>
                  <a:lnTo>
                    <a:pt x="3127" y="521"/>
                  </a:lnTo>
                  <a:lnTo>
                    <a:pt x="2702" y="405"/>
                  </a:lnTo>
                  <a:lnTo>
                    <a:pt x="2258" y="290"/>
                  </a:lnTo>
                  <a:lnTo>
                    <a:pt x="1795" y="193"/>
                  </a:lnTo>
                  <a:lnTo>
                    <a:pt x="1351" y="116"/>
                  </a:lnTo>
                  <a:lnTo>
                    <a:pt x="888" y="58"/>
                  </a:lnTo>
                  <a:lnTo>
                    <a:pt x="425" y="19"/>
                  </a:lnTo>
                  <a:lnTo>
                    <a:pt x="212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3778150" y="1729600"/>
              <a:ext cx="191575" cy="181925"/>
            </a:xfrm>
            <a:custGeom>
              <a:avLst/>
              <a:gdLst/>
              <a:ahLst/>
              <a:cxnLst/>
              <a:rect l="l" t="t" r="r" b="b"/>
              <a:pathLst>
                <a:path w="7663" h="7277" extrusionOk="0">
                  <a:moveTo>
                    <a:pt x="19" y="0"/>
                  </a:moveTo>
                  <a:lnTo>
                    <a:pt x="0" y="19"/>
                  </a:lnTo>
                  <a:lnTo>
                    <a:pt x="0" y="39"/>
                  </a:lnTo>
                  <a:lnTo>
                    <a:pt x="19" y="77"/>
                  </a:lnTo>
                  <a:lnTo>
                    <a:pt x="618" y="348"/>
                  </a:lnTo>
                  <a:lnTo>
                    <a:pt x="1216" y="656"/>
                  </a:lnTo>
                  <a:lnTo>
                    <a:pt x="1795" y="984"/>
                  </a:lnTo>
                  <a:lnTo>
                    <a:pt x="2355" y="1351"/>
                  </a:lnTo>
                  <a:lnTo>
                    <a:pt x="2915" y="1718"/>
                  </a:lnTo>
                  <a:lnTo>
                    <a:pt x="3436" y="2123"/>
                  </a:lnTo>
                  <a:lnTo>
                    <a:pt x="3957" y="2567"/>
                  </a:lnTo>
                  <a:lnTo>
                    <a:pt x="4439" y="3011"/>
                  </a:lnTo>
                  <a:lnTo>
                    <a:pt x="4922" y="3474"/>
                  </a:lnTo>
                  <a:lnTo>
                    <a:pt x="5366" y="3976"/>
                  </a:lnTo>
                  <a:lnTo>
                    <a:pt x="5810" y="4478"/>
                  </a:lnTo>
                  <a:lnTo>
                    <a:pt x="6215" y="4999"/>
                  </a:lnTo>
                  <a:lnTo>
                    <a:pt x="6601" y="5539"/>
                  </a:lnTo>
                  <a:lnTo>
                    <a:pt x="6948" y="6099"/>
                  </a:lnTo>
                  <a:lnTo>
                    <a:pt x="7277" y="6678"/>
                  </a:lnTo>
                  <a:lnTo>
                    <a:pt x="7585" y="7257"/>
                  </a:lnTo>
                  <a:lnTo>
                    <a:pt x="7605" y="7277"/>
                  </a:lnTo>
                  <a:lnTo>
                    <a:pt x="7643" y="7277"/>
                  </a:lnTo>
                  <a:lnTo>
                    <a:pt x="7663" y="7257"/>
                  </a:lnTo>
                  <a:lnTo>
                    <a:pt x="7663" y="7219"/>
                  </a:lnTo>
                  <a:lnTo>
                    <a:pt x="7354" y="6640"/>
                  </a:lnTo>
                  <a:lnTo>
                    <a:pt x="7026" y="6061"/>
                  </a:lnTo>
                  <a:lnTo>
                    <a:pt x="6659" y="5501"/>
                  </a:lnTo>
                  <a:lnTo>
                    <a:pt x="6273" y="4960"/>
                  </a:lnTo>
                  <a:lnTo>
                    <a:pt x="5868" y="4420"/>
                  </a:lnTo>
                  <a:lnTo>
                    <a:pt x="5443" y="3918"/>
                  </a:lnTo>
                  <a:lnTo>
                    <a:pt x="4980" y="3416"/>
                  </a:lnTo>
                  <a:lnTo>
                    <a:pt x="4497" y="2953"/>
                  </a:lnTo>
                  <a:lnTo>
                    <a:pt x="4015" y="2490"/>
                  </a:lnTo>
                  <a:lnTo>
                    <a:pt x="3494" y="2065"/>
                  </a:lnTo>
                  <a:lnTo>
                    <a:pt x="2953" y="1660"/>
                  </a:lnTo>
                  <a:lnTo>
                    <a:pt x="2413" y="1274"/>
                  </a:lnTo>
                  <a:lnTo>
                    <a:pt x="1834" y="907"/>
                  </a:lnTo>
                  <a:lnTo>
                    <a:pt x="1255" y="579"/>
                  </a:lnTo>
                  <a:lnTo>
                    <a:pt x="656" y="27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3872225" y="1752275"/>
              <a:ext cx="11625" cy="45375"/>
            </a:xfrm>
            <a:custGeom>
              <a:avLst/>
              <a:gdLst/>
              <a:ahLst/>
              <a:cxnLst/>
              <a:rect l="l" t="t" r="r" b="b"/>
              <a:pathLst>
                <a:path w="465" h="1815" extrusionOk="0">
                  <a:moveTo>
                    <a:pt x="1" y="0"/>
                  </a:moveTo>
                  <a:lnTo>
                    <a:pt x="97" y="193"/>
                  </a:lnTo>
                  <a:lnTo>
                    <a:pt x="194" y="406"/>
                  </a:lnTo>
                  <a:lnTo>
                    <a:pt x="252" y="618"/>
                  </a:lnTo>
                  <a:lnTo>
                    <a:pt x="310" y="830"/>
                  </a:lnTo>
                  <a:lnTo>
                    <a:pt x="348" y="1043"/>
                  </a:lnTo>
                  <a:lnTo>
                    <a:pt x="368" y="1255"/>
                  </a:lnTo>
                  <a:lnTo>
                    <a:pt x="368" y="1486"/>
                  </a:lnTo>
                  <a:lnTo>
                    <a:pt x="368" y="1699"/>
                  </a:lnTo>
                  <a:lnTo>
                    <a:pt x="368" y="1776"/>
                  </a:lnTo>
                  <a:lnTo>
                    <a:pt x="368" y="1795"/>
                  </a:lnTo>
                  <a:lnTo>
                    <a:pt x="406" y="1815"/>
                  </a:lnTo>
                  <a:lnTo>
                    <a:pt x="425" y="1795"/>
                  </a:lnTo>
                  <a:lnTo>
                    <a:pt x="445" y="1776"/>
                  </a:lnTo>
                  <a:lnTo>
                    <a:pt x="464" y="1544"/>
                  </a:lnTo>
                  <a:lnTo>
                    <a:pt x="464" y="1332"/>
                  </a:lnTo>
                  <a:lnTo>
                    <a:pt x="445" y="1120"/>
                  </a:lnTo>
                  <a:lnTo>
                    <a:pt x="406" y="888"/>
                  </a:lnTo>
                  <a:lnTo>
                    <a:pt x="368" y="676"/>
                  </a:lnTo>
                  <a:lnTo>
                    <a:pt x="290" y="463"/>
                  </a:lnTo>
                  <a:lnTo>
                    <a:pt x="232" y="251"/>
                  </a:lnTo>
                  <a:lnTo>
                    <a:pt x="136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2"/>
            <p:cNvSpPr/>
            <p:nvPr/>
          </p:nvSpPr>
          <p:spPr>
            <a:xfrm>
              <a:off x="3805650" y="1810650"/>
              <a:ext cx="99425" cy="9200"/>
            </a:xfrm>
            <a:custGeom>
              <a:avLst/>
              <a:gdLst/>
              <a:ahLst/>
              <a:cxnLst/>
              <a:rect l="l" t="t" r="r" b="b"/>
              <a:pathLst>
                <a:path w="3977" h="368" extrusionOk="0">
                  <a:moveTo>
                    <a:pt x="0" y="1"/>
                  </a:moveTo>
                  <a:lnTo>
                    <a:pt x="39" y="97"/>
                  </a:lnTo>
                  <a:lnTo>
                    <a:pt x="444" y="174"/>
                  </a:lnTo>
                  <a:lnTo>
                    <a:pt x="830" y="232"/>
                  </a:lnTo>
                  <a:lnTo>
                    <a:pt x="1236" y="290"/>
                  </a:lnTo>
                  <a:lnTo>
                    <a:pt x="1641" y="329"/>
                  </a:lnTo>
                  <a:lnTo>
                    <a:pt x="2027" y="348"/>
                  </a:lnTo>
                  <a:lnTo>
                    <a:pt x="2432" y="367"/>
                  </a:lnTo>
                  <a:lnTo>
                    <a:pt x="3243" y="367"/>
                  </a:lnTo>
                  <a:lnTo>
                    <a:pt x="3899" y="309"/>
                  </a:lnTo>
                  <a:lnTo>
                    <a:pt x="3957" y="309"/>
                  </a:lnTo>
                  <a:lnTo>
                    <a:pt x="3976" y="271"/>
                  </a:lnTo>
                  <a:lnTo>
                    <a:pt x="3957" y="252"/>
                  </a:lnTo>
                  <a:lnTo>
                    <a:pt x="3938" y="232"/>
                  </a:lnTo>
                  <a:lnTo>
                    <a:pt x="3822" y="232"/>
                  </a:lnTo>
                  <a:lnTo>
                    <a:pt x="3339" y="271"/>
                  </a:lnTo>
                  <a:lnTo>
                    <a:pt x="2857" y="290"/>
                  </a:lnTo>
                  <a:lnTo>
                    <a:pt x="2374" y="290"/>
                  </a:lnTo>
                  <a:lnTo>
                    <a:pt x="1892" y="252"/>
                  </a:lnTo>
                  <a:lnTo>
                    <a:pt x="1409" y="232"/>
                  </a:lnTo>
                  <a:lnTo>
                    <a:pt x="946" y="174"/>
                  </a:lnTo>
                  <a:lnTo>
                    <a:pt x="464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2"/>
            <p:cNvSpPr/>
            <p:nvPr/>
          </p:nvSpPr>
          <p:spPr>
            <a:xfrm>
              <a:off x="3783450" y="1756125"/>
              <a:ext cx="50200" cy="4375"/>
            </a:xfrm>
            <a:custGeom>
              <a:avLst/>
              <a:gdLst/>
              <a:ahLst/>
              <a:cxnLst/>
              <a:rect l="l" t="t" r="r" b="b"/>
              <a:pathLst>
                <a:path w="2008" h="175" extrusionOk="0">
                  <a:moveTo>
                    <a:pt x="0" y="1"/>
                  </a:moveTo>
                  <a:lnTo>
                    <a:pt x="20" y="78"/>
                  </a:lnTo>
                  <a:lnTo>
                    <a:pt x="425" y="136"/>
                  </a:lnTo>
                  <a:lnTo>
                    <a:pt x="830" y="155"/>
                  </a:lnTo>
                  <a:lnTo>
                    <a:pt x="1236" y="174"/>
                  </a:lnTo>
                  <a:lnTo>
                    <a:pt x="1622" y="174"/>
                  </a:lnTo>
                  <a:lnTo>
                    <a:pt x="1950" y="155"/>
                  </a:lnTo>
                  <a:lnTo>
                    <a:pt x="1969" y="155"/>
                  </a:lnTo>
                  <a:lnTo>
                    <a:pt x="2008" y="136"/>
                  </a:lnTo>
                  <a:lnTo>
                    <a:pt x="2008" y="116"/>
                  </a:lnTo>
                  <a:lnTo>
                    <a:pt x="2008" y="97"/>
                  </a:lnTo>
                  <a:lnTo>
                    <a:pt x="1988" y="78"/>
                  </a:lnTo>
                  <a:lnTo>
                    <a:pt x="1834" y="78"/>
                  </a:lnTo>
                  <a:lnTo>
                    <a:pt x="1371" y="97"/>
                  </a:lnTo>
                  <a:lnTo>
                    <a:pt x="908" y="78"/>
                  </a:lnTo>
                  <a:lnTo>
                    <a:pt x="444" y="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2"/>
            <p:cNvSpPr/>
            <p:nvPr/>
          </p:nvSpPr>
          <p:spPr>
            <a:xfrm>
              <a:off x="3934950" y="1808250"/>
              <a:ext cx="11625" cy="49225"/>
            </a:xfrm>
            <a:custGeom>
              <a:avLst/>
              <a:gdLst/>
              <a:ahLst/>
              <a:cxnLst/>
              <a:rect l="l" t="t" r="r" b="b"/>
              <a:pathLst>
                <a:path w="465" h="1969" extrusionOk="0">
                  <a:moveTo>
                    <a:pt x="387" y="0"/>
                  </a:moveTo>
                  <a:lnTo>
                    <a:pt x="348" y="463"/>
                  </a:lnTo>
                  <a:lnTo>
                    <a:pt x="271" y="927"/>
                  </a:lnTo>
                  <a:lnTo>
                    <a:pt x="155" y="1390"/>
                  </a:lnTo>
                  <a:lnTo>
                    <a:pt x="20" y="1834"/>
                  </a:lnTo>
                  <a:lnTo>
                    <a:pt x="1" y="1911"/>
                  </a:lnTo>
                  <a:lnTo>
                    <a:pt x="1" y="1950"/>
                  </a:lnTo>
                  <a:lnTo>
                    <a:pt x="20" y="1969"/>
                  </a:lnTo>
                  <a:lnTo>
                    <a:pt x="40" y="1969"/>
                  </a:lnTo>
                  <a:lnTo>
                    <a:pt x="59" y="1950"/>
                  </a:lnTo>
                  <a:lnTo>
                    <a:pt x="78" y="1930"/>
                  </a:lnTo>
                  <a:lnTo>
                    <a:pt x="213" y="1467"/>
                  </a:lnTo>
                  <a:lnTo>
                    <a:pt x="329" y="1023"/>
                  </a:lnTo>
                  <a:lnTo>
                    <a:pt x="406" y="560"/>
                  </a:lnTo>
                  <a:lnTo>
                    <a:pt x="464" y="97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2"/>
            <p:cNvSpPr/>
            <p:nvPr/>
          </p:nvSpPr>
          <p:spPr>
            <a:xfrm>
              <a:off x="3867900" y="1878700"/>
              <a:ext cx="83975" cy="7725"/>
            </a:xfrm>
            <a:custGeom>
              <a:avLst/>
              <a:gdLst/>
              <a:ahLst/>
              <a:cxnLst/>
              <a:rect l="l" t="t" r="r" b="b"/>
              <a:pathLst>
                <a:path w="3359" h="309" extrusionOk="0">
                  <a:moveTo>
                    <a:pt x="3281" y="0"/>
                  </a:moveTo>
                  <a:lnTo>
                    <a:pt x="2876" y="77"/>
                  </a:lnTo>
                  <a:lnTo>
                    <a:pt x="2471" y="135"/>
                  </a:lnTo>
                  <a:lnTo>
                    <a:pt x="2046" y="193"/>
                  </a:lnTo>
                  <a:lnTo>
                    <a:pt x="1641" y="212"/>
                  </a:lnTo>
                  <a:lnTo>
                    <a:pt x="1235" y="232"/>
                  </a:lnTo>
                  <a:lnTo>
                    <a:pt x="405" y="232"/>
                  </a:lnTo>
                  <a:lnTo>
                    <a:pt x="0" y="193"/>
                  </a:lnTo>
                  <a:lnTo>
                    <a:pt x="135" y="290"/>
                  </a:lnTo>
                  <a:lnTo>
                    <a:pt x="772" y="309"/>
                  </a:lnTo>
                  <a:lnTo>
                    <a:pt x="1409" y="309"/>
                  </a:lnTo>
                  <a:lnTo>
                    <a:pt x="1892" y="290"/>
                  </a:lnTo>
                  <a:lnTo>
                    <a:pt x="2374" y="232"/>
                  </a:lnTo>
                  <a:lnTo>
                    <a:pt x="2857" y="174"/>
                  </a:lnTo>
                  <a:lnTo>
                    <a:pt x="3320" y="77"/>
                  </a:lnTo>
                  <a:lnTo>
                    <a:pt x="3339" y="77"/>
                  </a:lnTo>
                  <a:lnTo>
                    <a:pt x="3358" y="58"/>
                  </a:lnTo>
                  <a:lnTo>
                    <a:pt x="3358" y="19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2"/>
            <p:cNvSpPr/>
            <p:nvPr/>
          </p:nvSpPr>
          <p:spPr>
            <a:xfrm>
              <a:off x="3226625" y="2570625"/>
              <a:ext cx="247075" cy="126925"/>
            </a:xfrm>
            <a:custGeom>
              <a:avLst/>
              <a:gdLst/>
              <a:ahLst/>
              <a:cxnLst/>
              <a:rect l="l" t="t" r="r" b="b"/>
              <a:pathLst>
                <a:path w="9883" h="5077" extrusionOk="0">
                  <a:moveTo>
                    <a:pt x="2837" y="1"/>
                  </a:moveTo>
                  <a:lnTo>
                    <a:pt x="2587" y="20"/>
                  </a:lnTo>
                  <a:lnTo>
                    <a:pt x="2316" y="59"/>
                  </a:lnTo>
                  <a:lnTo>
                    <a:pt x="2065" y="97"/>
                  </a:lnTo>
                  <a:lnTo>
                    <a:pt x="1814" y="155"/>
                  </a:lnTo>
                  <a:lnTo>
                    <a:pt x="1564" y="213"/>
                  </a:lnTo>
                  <a:lnTo>
                    <a:pt x="1332" y="290"/>
                  </a:lnTo>
                  <a:lnTo>
                    <a:pt x="1100" y="387"/>
                  </a:lnTo>
                  <a:lnTo>
                    <a:pt x="869" y="502"/>
                  </a:lnTo>
                  <a:lnTo>
                    <a:pt x="637" y="618"/>
                  </a:lnTo>
                  <a:lnTo>
                    <a:pt x="425" y="734"/>
                  </a:lnTo>
                  <a:lnTo>
                    <a:pt x="213" y="888"/>
                  </a:lnTo>
                  <a:lnTo>
                    <a:pt x="0" y="1043"/>
                  </a:lnTo>
                  <a:lnTo>
                    <a:pt x="39" y="1120"/>
                  </a:lnTo>
                  <a:lnTo>
                    <a:pt x="270" y="1583"/>
                  </a:lnTo>
                  <a:lnTo>
                    <a:pt x="521" y="2008"/>
                  </a:lnTo>
                  <a:lnTo>
                    <a:pt x="811" y="2433"/>
                  </a:lnTo>
                  <a:lnTo>
                    <a:pt x="1120" y="2819"/>
                  </a:lnTo>
                  <a:lnTo>
                    <a:pt x="1467" y="3185"/>
                  </a:lnTo>
                  <a:lnTo>
                    <a:pt x="1814" y="3513"/>
                  </a:lnTo>
                  <a:lnTo>
                    <a:pt x="2201" y="3822"/>
                  </a:lnTo>
                  <a:lnTo>
                    <a:pt x="2587" y="4092"/>
                  </a:lnTo>
                  <a:lnTo>
                    <a:pt x="2741" y="4189"/>
                  </a:lnTo>
                  <a:lnTo>
                    <a:pt x="3185" y="4440"/>
                  </a:lnTo>
                  <a:lnTo>
                    <a:pt x="3648" y="4652"/>
                  </a:lnTo>
                  <a:lnTo>
                    <a:pt x="4131" y="4826"/>
                  </a:lnTo>
                  <a:lnTo>
                    <a:pt x="4613" y="4942"/>
                  </a:lnTo>
                  <a:lnTo>
                    <a:pt x="5038" y="5019"/>
                  </a:lnTo>
                  <a:lnTo>
                    <a:pt x="5482" y="5057"/>
                  </a:lnTo>
                  <a:lnTo>
                    <a:pt x="5926" y="5077"/>
                  </a:lnTo>
                  <a:lnTo>
                    <a:pt x="6929" y="5077"/>
                  </a:lnTo>
                  <a:lnTo>
                    <a:pt x="7373" y="5057"/>
                  </a:lnTo>
                  <a:lnTo>
                    <a:pt x="7817" y="5000"/>
                  </a:lnTo>
                  <a:lnTo>
                    <a:pt x="8724" y="4884"/>
                  </a:lnTo>
                  <a:lnTo>
                    <a:pt x="8821" y="4884"/>
                  </a:lnTo>
                  <a:lnTo>
                    <a:pt x="9361" y="4826"/>
                  </a:lnTo>
                  <a:lnTo>
                    <a:pt x="9882" y="4787"/>
                  </a:lnTo>
                  <a:lnTo>
                    <a:pt x="9786" y="4594"/>
                  </a:lnTo>
                  <a:lnTo>
                    <a:pt x="9689" y="4401"/>
                  </a:lnTo>
                  <a:lnTo>
                    <a:pt x="9438" y="4015"/>
                  </a:lnTo>
                  <a:lnTo>
                    <a:pt x="9187" y="3629"/>
                  </a:lnTo>
                  <a:lnTo>
                    <a:pt x="8898" y="3262"/>
                  </a:lnTo>
                  <a:lnTo>
                    <a:pt x="8628" y="2915"/>
                  </a:lnTo>
                  <a:lnTo>
                    <a:pt x="8319" y="2568"/>
                  </a:lnTo>
                  <a:lnTo>
                    <a:pt x="8010" y="2240"/>
                  </a:lnTo>
                  <a:lnTo>
                    <a:pt x="7682" y="1931"/>
                  </a:lnTo>
                  <a:lnTo>
                    <a:pt x="7335" y="1641"/>
                  </a:lnTo>
                  <a:lnTo>
                    <a:pt x="7219" y="1545"/>
                  </a:lnTo>
                  <a:lnTo>
                    <a:pt x="6794" y="1236"/>
                  </a:lnTo>
                  <a:lnTo>
                    <a:pt x="6331" y="946"/>
                  </a:lnTo>
                  <a:lnTo>
                    <a:pt x="5868" y="676"/>
                  </a:lnTo>
                  <a:lnTo>
                    <a:pt x="5385" y="464"/>
                  </a:lnTo>
                  <a:lnTo>
                    <a:pt x="5057" y="329"/>
                  </a:lnTo>
                  <a:lnTo>
                    <a:pt x="4710" y="232"/>
                  </a:lnTo>
                  <a:lnTo>
                    <a:pt x="4362" y="136"/>
                  </a:lnTo>
                  <a:lnTo>
                    <a:pt x="4034" y="78"/>
                  </a:lnTo>
                  <a:lnTo>
                    <a:pt x="4015" y="78"/>
                  </a:lnTo>
                  <a:lnTo>
                    <a:pt x="3899" y="59"/>
                  </a:lnTo>
                  <a:lnTo>
                    <a:pt x="3629" y="20"/>
                  </a:lnTo>
                  <a:lnTo>
                    <a:pt x="3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2"/>
            <p:cNvSpPr/>
            <p:nvPr/>
          </p:nvSpPr>
          <p:spPr>
            <a:xfrm>
              <a:off x="3224200" y="2596675"/>
              <a:ext cx="248525" cy="89300"/>
            </a:xfrm>
            <a:custGeom>
              <a:avLst/>
              <a:gdLst/>
              <a:ahLst/>
              <a:cxnLst/>
              <a:rect l="l" t="t" r="r" b="b"/>
              <a:pathLst>
                <a:path w="9941" h="3572" extrusionOk="0">
                  <a:moveTo>
                    <a:pt x="39" y="1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59"/>
                  </a:lnTo>
                  <a:lnTo>
                    <a:pt x="20" y="78"/>
                  </a:lnTo>
                  <a:lnTo>
                    <a:pt x="696" y="78"/>
                  </a:lnTo>
                  <a:lnTo>
                    <a:pt x="1352" y="117"/>
                  </a:lnTo>
                  <a:lnTo>
                    <a:pt x="2027" y="194"/>
                  </a:lnTo>
                  <a:lnTo>
                    <a:pt x="2684" y="290"/>
                  </a:lnTo>
                  <a:lnTo>
                    <a:pt x="3340" y="406"/>
                  </a:lnTo>
                  <a:lnTo>
                    <a:pt x="3977" y="561"/>
                  </a:lnTo>
                  <a:lnTo>
                    <a:pt x="4614" y="734"/>
                  </a:lnTo>
                  <a:lnTo>
                    <a:pt x="5251" y="947"/>
                  </a:lnTo>
                  <a:lnTo>
                    <a:pt x="5887" y="1178"/>
                  </a:lnTo>
                  <a:lnTo>
                    <a:pt x="6486" y="1448"/>
                  </a:lnTo>
                  <a:lnTo>
                    <a:pt x="7103" y="1738"/>
                  </a:lnTo>
                  <a:lnTo>
                    <a:pt x="7682" y="2047"/>
                  </a:lnTo>
                  <a:lnTo>
                    <a:pt x="8261" y="2394"/>
                  </a:lnTo>
                  <a:lnTo>
                    <a:pt x="8821" y="2761"/>
                  </a:lnTo>
                  <a:lnTo>
                    <a:pt x="9362" y="3147"/>
                  </a:lnTo>
                  <a:lnTo>
                    <a:pt x="9883" y="3552"/>
                  </a:lnTo>
                  <a:lnTo>
                    <a:pt x="9902" y="3572"/>
                  </a:lnTo>
                  <a:lnTo>
                    <a:pt x="9941" y="3552"/>
                  </a:lnTo>
                  <a:lnTo>
                    <a:pt x="9941" y="3514"/>
                  </a:lnTo>
                  <a:lnTo>
                    <a:pt x="9941" y="3494"/>
                  </a:lnTo>
                  <a:lnTo>
                    <a:pt x="9400" y="3070"/>
                  </a:lnTo>
                  <a:lnTo>
                    <a:pt x="8860" y="2684"/>
                  </a:lnTo>
                  <a:lnTo>
                    <a:pt x="8300" y="2317"/>
                  </a:lnTo>
                  <a:lnTo>
                    <a:pt x="7721" y="1970"/>
                  </a:lnTo>
                  <a:lnTo>
                    <a:pt x="7123" y="1661"/>
                  </a:lnTo>
                  <a:lnTo>
                    <a:pt x="6524" y="1371"/>
                  </a:lnTo>
                  <a:lnTo>
                    <a:pt x="5907" y="1101"/>
                  </a:lnTo>
                  <a:lnTo>
                    <a:pt x="5289" y="869"/>
                  </a:lnTo>
                  <a:lnTo>
                    <a:pt x="4652" y="657"/>
                  </a:lnTo>
                  <a:lnTo>
                    <a:pt x="3996" y="483"/>
                  </a:lnTo>
                  <a:lnTo>
                    <a:pt x="3340" y="329"/>
                  </a:lnTo>
                  <a:lnTo>
                    <a:pt x="2684" y="194"/>
                  </a:lnTo>
                  <a:lnTo>
                    <a:pt x="2027" y="97"/>
                  </a:lnTo>
                  <a:lnTo>
                    <a:pt x="1371" y="39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2"/>
            <p:cNvSpPr/>
            <p:nvPr/>
          </p:nvSpPr>
          <p:spPr>
            <a:xfrm>
              <a:off x="3365100" y="2609225"/>
              <a:ext cx="44900" cy="14500"/>
            </a:xfrm>
            <a:custGeom>
              <a:avLst/>
              <a:gdLst/>
              <a:ahLst/>
              <a:cxnLst/>
              <a:rect l="l" t="t" r="r" b="b"/>
              <a:pathLst>
                <a:path w="1796" h="580" extrusionOk="0">
                  <a:moveTo>
                    <a:pt x="1680" y="1"/>
                  </a:moveTo>
                  <a:lnTo>
                    <a:pt x="1467" y="20"/>
                  </a:lnTo>
                  <a:lnTo>
                    <a:pt x="1255" y="39"/>
                  </a:lnTo>
                  <a:lnTo>
                    <a:pt x="1024" y="97"/>
                  </a:lnTo>
                  <a:lnTo>
                    <a:pt x="811" y="155"/>
                  </a:lnTo>
                  <a:lnTo>
                    <a:pt x="618" y="213"/>
                  </a:lnTo>
                  <a:lnTo>
                    <a:pt x="406" y="290"/>
                  </a:lnTo>
                  <a:lnTo>
                    <a:pt x="213" y="406"/>
                  </a:lnTo>
                  <a:lnTo>
                    <a:pt x="20" y="503"/>
                  </a:lnTo>
                  <a:lnTo>
                    <a:pt x="1" y="541"/>
                  </a:lnTo>
                  <a:lnTo>
                    <a:pt x="1" y="560"/>
                  </a:lnTo>
                  <a:lnTo>
                    <a:pt x="39" y="580"/>
                  </a:lnTo>
                  <a:lnTo>
                    <a:pt x="58" y="580"/>
                  </a:lnTo>
                  <a:lnTo>
                    <a:pt x="116" y="541"/>
                  </a:lnTo>
                  <a:lnTo>
                    <a:pt x="309" y="445"/>
                  </a:lnTo>
                  <a:lnTo>
                    <a:pt x="502" y="348"/>
                  </a:lnTo>
                  <a:lnTo>
                    <a:pt x="715" y="271"/>
                  </a:lnTo>
                  <a:lnTo>
                    <a:pt x="927" y="194"/>
                  </a:lnTo>
                  <a:lnTo>
                    <a:pt x="1139" y="155"/>
                  </a:lnTo>
                  <a:lnTo>
                    <a:pt x="1352" y="116"/>
                  </a:lnTo>
                  <a:lnTo>
                    <a:pt x="1583" y="97"/>
                  </a:lnTo>
                  <a:lnTo>
                    <a:pt x="1796" y="97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2"/>
            <p:cNvSpPr/>
            <p:nvPr/>
          </p:nvSpPr>
          <p:spPr>
            <a:xfrm>
              <a:off x="3336625" y="2612125"/>
              <a:ext cx="51650" cy="85425"/>
            </a:xfrm>
            <a:custGeom>
              <a:avLst/>
              <a:gdLst/>
              <a:ahLst/>
              <a:cxnLst/>
              <a:rect l="l" t="t" r="r" b="b"/>
              <a:pathLst>
                <a:path w="2066" h="3417" extrusionOk="0">
                  <a:moveTo>
                    <a:pt x="20" y="0"/>
                  </a:moveTo>
                  <a:lnTo>
                    <a:pt x="1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271" y="695"/>
                  </a:lnTo>
                  <a:lnTo>
                    <a:pt x="445" y="1062"/>
                  </a:lnTo>
                  <a:lnTo>
                    <a:pt x="638" y="1409"/>
                  </a:lnTo>
                  <a:lnTo>
                    <a:pt x="831" y="1757"/>
                  </a:lnTo>
                  <a:lnTo>
                    <a:pt x="1043" y="2104"/>
                  </a:lnTo>
                  <a:lnTo>
                    <a:pt x="1255" y="2452"/>
                  </a:lnTo>
                  <a:lnTo>
                    <a:pt x="1487" y="2780"/>
                  </a:lnTo>
                  <a:lnTo>
                    <a:pt x="1719" y="3108"/>
                  </a:lnTo>
                  <a:lnTo>
                    <a:pt x="1970" y="3417"/>
                  </a:lnTo>
                  <a:lnTo>
                    <a:pt x="2066" y="3417"/>
                  </a:lnTo>
                  <a:lnTo>
                    <a:pt x="1776" y="3050"/>
                  </a:lnTo>
                  <a:lnTo>
                    <a:pt x="1487" y="2664"/>
                  </a:lnTo>
                  <a:lnTo>
                    <a:pt x="1217" y="2259"/>
                  </a:lnTo>
                  <a:lnTo>
                    <a:pt x="966" y="1853"/>
                  </a:lnTo>
                  <a:lnTo>
                    <a:pt x="734" y="1429"/>
                  </a:lnTo>
                  <a:lnTo>
                    <a:pt x="522" y="1004"/>
                  </a:lnTo>
                  <a:lnTo>
                    <a:pt x="310" y="560"/>
                  </a:lnTo>
                  <a:lnTo>
                    <a:pt x="117" y="116"/>
                  </a:lnTo>
                  <a:lnTo>
                    <a:pt x="78" y="2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2"/>
            <p:cNvSpPr/>
            <p:nvPr/>
          </p:nvSpPr>
          <p:spPr>
            <a:xfrm>
              <a:off x="3421075" y="2648800"/>
              <a:ext cx="26075" cy="43925"/>
            </a:xfrm>
            <a:custGeom>
              <a:avLst/>
              <a:gdLst/>
              <a:ahLst/>
              <a:cxnLst/>
              <a:rect l="l" t="t" r="r" b="b"/>
              <a:pathLst>
                <a:path w="1043" h="1757" extrusionOk="0">
                  <a:moveTo>
                    <a:pt x="20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0" y="78"/>
                  </a:lnTo>
                  <a:lnTo>
                    <a:pt x="136" y="367"/>
                  </a:lnTo>
                  <a:lnTo>
                    <a:pt x="329" y="734"/>
                  </a:lnTo>
                  <a:lnTo>
                    <a:pt x="522" y="1081"/>
                  </a:lnTo>
                  <a:lnTo>
                    <a:pt x="734" y="1429"/>
                  </a:lnTo>
                  <a:lnTo>
                    <a:pt x="946" y="1757"/>
                  </a:lnTo>
                  <a:lnTo>
                    <a:pt x="1043" y="1757"/>
                  </a:lnTo>
                  <a:lnTo>
                    <a:pt x="792" y="1371"/>
                  </a:lnTo>
                  <a:lnTo>
                    <a:pt x="541" y="985"/>
                  </a:lnTo>
                  <a:lnTo>
                    <a:pt x="329" y="579"/>
                  </a:lnTo>
                  <a:lnTo>
                    <a:pt x="136" y="155"/>
                  </a:lnTo>
                  <a:lnTo>
                    <a:pt x="78" y="39"/>
                  </a:lnTo>
                  <a:lnTo>
                    <a:pt x="78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2"/>
            <p:cNvSpPr/>
            <p:nvPr/>
          </p:nvSpPr>
          <p:spPr>
            <a:xfrm>
              <a:off x="3287425" y="2572075"/>
              <a:ext cx="39575" cy="31400"/>
            </a:xfrm>
            <a:custGeom>
              <a:avLst/>
              <a:gdLst/>
              <a:ahLst/>
              <a:cxnLst/>
              <a:rect l="l" t="t" r="r" b="b"/>
              <a:pathLst>
                <a:path w="1583" h="1256" extrusionOk="0">
                  <a:moveTo>
                    <a:pt x="1467" y="1"/>
                  </a:moveTo>
                  <a:lnTo>
                    <a:pt x="1081" y="251"/>
                  </a:lnTo>
                  <a:lnTo>
                    <a:pt x="714" y="541"/>
                  </a:lnTo>
                  <a:lnTo>
                    <a:pt x="367" y="850"/>
                  </a:lnTo>
                  <a:lnTo>
                    <a:pt x="19" y="1159"/>
                  </a:lnTo>
                  <a:lnTo>
                    <a:pt x="19" y="1178"/>
                  </a:lnTo>
                  <a:lnTo>
                    <a:pt x="0" y="1197"/>
                  </a:lnTo>
                  <a:lnTo>
                    <a:pt x="0" y="1216"/>
                  </a:lnTo>
                  <a:lnTo>
                    <a:pt x="19" y="1236"/>
                  </a:lnTo>
                  <a:lnTo>
                    <a:pt x="39" y="1255"/>
                  </a:lnTo>
                  <a:lnTo>
                    <a:pt x="77" y="1236"/>
                  </a:lnTo>
                  <a:lnTo>
                    <a:pt x="116" y="1178"/>
                  </a:lnTo>
                  <a:lnTo>
                    <a:pt x="463" y="850"/>
                  </a:lnTo>
                  <a:lnTo>
                    <a:pt x="830" y="560"/>
                  </a:lnTo>
                  <a:lnTo>
                    <a:pt x="1197" y="271"/>
                  </a:lnTo>
                  <a:lnTo>
                    <a:pt x="1583" y="2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2"/>
            <p:cNvSpPr/>
            <p:nvPr/>
          </p:nvSpPr>
          <p:spPr>
            <a:xfrm>
              <a:off x="3259900" y="2598125"/>
              <a:ext cx="35250" cy="77225"/>
            </a:xfrm>
            <a:custGeom>
              <a:avLst/>
              <a:gdLst/>
              <a:ahLst/>
              <a:cxnLst/>
              <a:rect l="l" t="t" r="r" b="b"/>
              <a:pathLst>
                <a:path w="1410" h="3089" extrusionOk="0">
                  <a:moveTo>
                    <a:pt x="20" y="1"/>
                  </a:moveTo>
                  <a:lnTo>
                    <a:pt x="1" y="20"/>
                  </a:lnTo>
                  <a:lnTo>
                    <a:pt x="1" y="59"/>
                  </a:lnTo>
                  <a:lnTo>
                    <a:pt x="1" y="78"/>
                  </a:lnTo>
                  <a:lnTo>
                    <a:pt x="136" y="541"/>
                  </a:lnTo>
                  <a:lnTo>
                    <a:pt x="290" y="985"/>
                  </a:lnTo>
                  <a:lnTo>
                    <a:pt x="464" y="1429"/>
                  </a:lnTo>
                  <a:lnTo>
                    <a:pt x="657" y="1873"/>
                  </a:lnTo>
                  <a:lnTo>
                    <a:pt x="947" y="2452"/>
                  </a:lnTo>
                  <a:lnTo>
                    <a:pt x="1256" y="2992"/>
                  </a:lnTo>
                  <a:lnTo>
                    <a:pt x="1410" y="3089"/>
                  </a:lnTo>
                  <a:lnTo>
                    <a:pt x="1410" y="3089"/>
                  </a:lnTo>
                  <a:lnTo>
                    <a:pt x="1198" y="2741"/>
                  </a:lnTo>
                  <a:lnTo>
                    <a:pt x="1005" y="2375"/>
                  </a:lnTo>
                  <a:lnTo>
                    <a:pt x="812" y="2008"/>
                  </a:lnTo>
                  <a:lnTo>
                    <a:pt x="638" y="1622"/>
                  </a:lnTo>
                  <a:lnTo>
                    <a:pt x="483" y="1255"/>
                  </a:lnTo>
                  <a:lnTo>
                    <a:pt x="329" y="869"/>
                  </a:lnTo>
                  <a:lnTo>
                    <a:pt x="213" y="483"/>
                  </a:lnTo>
                  <a:lnTo>
                    <a:pt x="78" y="78"/>
                  </a:lnTo>
                  <a:lnTo>
                    <a:pt x="78" y="39"/>
                  </a:lnTo>
                  <a:lnTo>
                    <a:pt x="59" y="2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2"/>
            <p:cNvSpPr/>
            <p:nvPr/>
          </p:nvSpPr>
          <p:spPr>
            <a:xfrm>
              <a:off x="3601050" y="1695825"/>
              <a:ext cx="100875" cy="100850"/>
            </a:xfrm>
            <a:custGeom>
              <a:avLst/>
              <a:gdLst/>
              <a:ahLst/>
              <a:cxnLst/>
              <a:rect l="l" t="t" r="r" b="b"/>
              <a:pathLst>
                <a:path w="4035" h="4034" extrusionOk="0">
                  <a:moveTo>
                    <a:pt x="2027" y="0"/>
                  </a:moveTo>
                  <a:lnTo>
                    <a:pt x="1969" y="19"/>
                  </a:lnTo>
                  <a:lnTo>
                    <a:pt x="1912" y="5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63"/>
                  </a:lnTo>
                  <a:lnTo>
                    <a:pt x="1796" y="753"/>
                  </a:lnTo>
                  <a:lnTo>
                    <a:pt x="1796" y="1042"/>
                  </a:lnTo>
                  <a:lnTo>
                    <a:pt x="1776" y="1313"/>
                  </a:lnTo>
                  <a:lnTo>
                    <a:pt x="1738" y="1525"/>
                  </a:lnTo>
                  <a:lnTo>
                    <a:pt x="1699" y="1621"/>
                  </a:lnTo>
                  <a:lnTo>
                    <a:pt x="1661" y="1679"/>
                  </a:lnTo>
                  <a:lnTo>
                    <a:pt x="162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4"/>
                  </a:lnTo>
                  <a:lnTo>
                    <a:pt x="232" y="1853"/>
                  </a:lnTo>
                  <a:lnTo>
                    <a:pt x="136" y="1872"/>
                  </a:lnTo>
                  <a:lnTo>
                    <a:pt x="59" y="1911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23"/>
                  </a:lnTo>
                  <a:lnTo>
                    <a:pt x="136" y="2162"/>
                  </a:lnTo>
                  <a:lnTo>
                    <a:pt x="232" y="2200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297"/>
                  </a:lnTo>
                  <a:lnTo>
                    <a:pt x="1622" y="2335"/>
                  </a:lnTo>
                  <a:lnTo>
                    <a:pt x="1661" y="2374"/>
                  </a:lnTo>
                  <a:lnTo>
                    <a:pt x="1699" y="2432"/>
                  </a:lnTo>
                  <a:lnTo>
                    <a:pt x="1738" y="2509"/>
                  </a:lnTo>
                  <a:lnTo>
                    <a:pt x="1776" y="2721"/>
                  </a:lnTo>
                  <a:lnTo>
                    <a:pt x="1796" y="2992"/>
                  </a:lnTo>
                  <a:lnTo>
                    <a:pt x="1796" y="3301"/>
                  </a:lnTo>
                  <a:lnTo>
                    <a:pt x="1815" y="3571"/>
                  </a:lnTo>
                  <a:lnTo>
                    <a:pt x="1854" y="3822"/>
                  </a:lnTo>
                  <a:lnTo>
                    <a:pt x="1873" y="3899"/>
                  </a:lnTo>
                  <a:lnTo>
                    <a:pt x="1912" y="3976"/>
                  </a:lnTo>
                  <a:lnTo>
                    <a:pt x="1969" y="4034"/>
                  </a:lnTo>
                  <a:lnTo>
                    <a:pt x="2085" y="4034"/>
                  </a:lnTo>
                  <a:lnTo>
                    <a:pt x="2124" y="3976"/>
                  </a:lnTo>
                  <a:lnTo>
                    <a:pt x="2162" y="3899"/>
                  </a:lnTo>
                  <a:lnTo>
                    <a:pt x="2182" y="3822"/>
                  </a:lnTo>
                  <a:lnTo>
                    <a:pt x="2220" y="3571"/>
                  </a:lnTo>
                  <a:lnTo>
                    <a:pt x="2240" y="3301"/>
                  </a:lnTo>
                  <a:lnTo>
                    <a:pt x="2259" y="2992"/>
                  </a:lnTo>
                  <a:lnTo>
                    <a:pt x="2259" y="272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5"/>
                  </a:lnTo>
                  <a:lnTo>
                    <a:pt x="2510" y="2297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2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7" y="2123"/>
                  </a:lnTo>
                  <a:lnTo>
                    <a:pt x="4015" y="2085"/>
                  </a:lnTo>
                  <a:lnTo>
                    <a:pt x="4035" y="2027"/>
                  </a:lnTo>
                  <a:lnTo>
                    <a:pt x="4015" y="1969"/>
                  </a:lnTo>
                  <a:lnTo>
                    <a:pt x="3977" y="1911"/>
                  </a:lnTo>
                  <a:lnTo>
                    <a:pt x="3899" y="187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2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79"/>
                  </a:lnTo>
                  <a:lnTo>
                    <a:pt x="2336" y="1621"/>
                  </a:lnTo>
                  <a:lnTo>
                    <a:pt x="2298" y="1525"/>
                  </a:lnTo>
                  <a:lnTo>
                    <a:pt x="2259" y="1313"/>
                  </a:lnTo>
                  <a:lnTo>
                    <a:pt x="2259" y="1042"/>
                  </a:lnTo>
                  <a:lnTo>
                    <a:pt x="2240" y="753"/>
                  </a:lnTo>
                  <a:lnTo>
                    <a:pt x="2220" y="463"/>
                  </a:lnTo>
                  <a:lnTo>
                    <a:pt x="2182" y="23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19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2"/>
            <p:cNvSpPr/>
            <p:nvPr/>
          </p:nvSpPr>
          <p:spPr>
            <a:xfrm>
              <a:off x="3731325" y="259910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8" y="0"/>
                  </a:moveTo>
                  <a:lnTo>
                    <a:pt x="1970" y="20"/>
                  </a:lnTo>
                  <a:lnTo>
                    <a:pt x="1912" y="7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83"/>
                  </a:lnTo>
                  <a:lnTo>
                    <a:pt x="1796" y="753"/>
                  </a:lnTo>
                  <a:lnTo>
                    <a:pt x="1796" y="1043"/>
                  </a:lnTo>
                  <a:lnTo>
                    <a:pt x="1777" y="1313"/>
                  </a:lnTo>
                  <a:lnTo>
                    <a:pt x="1738" y="1544"/>
                  </a:lnTo>
                  <a:lnTo>
                    <a:pt x="171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6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4" y="1815"/>
                  </a:lnTo>
                  <a:lnTo>
                    <a:pt x="464" y="1834"/>
                  </a:lnTo>
                  <a:lnTo>
                    <a:pt x="233" y="1853"/>
                  </a:lnTo>
                  <a:lnTo>
                    <a:pt x="136" y="1892"/>
                  </a:lnTo>
                  <a:lnTo>
                    <a:pt x="59" y="1930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43"/>
                  </a:lnTo>
                  <a:lnTo>
                    <a:pt x="136" y="2162"/>
                  </a:lnTo>
                  <a:lnTo>
                    <a:pt x="233" y="2201"/>
                  </a:lnTo>
                  <a:lnTo>
                    <a:pt x="464" y="2239"/>
                  </a:lnTo>
                  <a:lnTo>
                    <a:pt x="754" y="225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6" y="2316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719" y="2432"/>
                  </a:lnTo>
                  <a:lnTo>
                    <a:pt x="1738" y="2509"/>
                  </a:lnTo>
                  <a:lnTo>
                    <a:pt x="1777" y="2741"/>
                  </a:lnTo>
                  <a:lnTo>
                    <a:pt x="1796" y="3011"/>
                  </a:lnTo>
                  <a:lnTo>
                    <a:pt x="1796" y="3301"/>
                  </a:lnTo>
                  <a:lnTo>
                    <a:pt x="1815" y="3590"/>
                  </a:lnTo>
                  <a:lnTo>
                    <a:pt x="1854" y="3822"/>
                  </a:lnTo>
                  <a:lnTo>
                    <a:pt x="1873" y="3918"/>
                  </a:lnTo>
                  <a:lnTo>
                    <a:pt x="1912" y="3996"/>
                  </a:lnTo>
                  <a:lnTo>
                    <a:pt x="1970" y="4034"/>
                  </a:lnTo>
                  <a:lnTo>
                    <a:pt x="2028" y="4054"/>
                  </a:lnTo>
                  <a:lnTo>
                    <a:pt x="2085" y="4034"/>
                  </a:lnTo>
                  <a:lnTo>
                    <a:pt x="2124" y="3996"/>
                  </a:lnTo>
                  <a:lnTo>
                    <a:pt x="2163" y="3918"/>
                  </a:lnTo>
                  <a:lnTo>
                    <a:pt x="2201" y="3822"/>
                  </a:lnTo>
                  <a:lnTo>
                    <a:pt x="2221" y="3590"/>
                  </a:lnTo>
                  <a:lnTo>
                    <a:pt x="2240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6"/>
                  </a:lnTo>
                  <a:lnTo>
                    <a:pt x="2510" y="2316"/>
                  </a:lnTo>
                  <a:lnTo>
                    <a:pt x="2722" y="2278"/>
                  </a:lnTo>
                  <a:lnTo>
                    <a:pt x="2993" y="2259"/>
                  </a:lnTo>
                  <a:lnTo>
                    <a:pt x="3301" y="2259"/>
                  </a:lnTo>
                  <a:lnTo>
                    <a:pt x="3572" y="2239"/>
                  </a:lnTo>
                  <a:lnTo>
                    <a:pt x="3823" y="2201"/>
                  </a:lnTo>
                  <a:lnTo>
                    <a:pt x="3900" y="2162"/>
                  </a:lnTo>
                  <a:lnTo>
                    <a:pt x="3977" y="2143"/>
                  </a:lnTo>
                  <a:lnTo>
                    <a:pt x="4035" y="2085"/>
                  </a:lnTo>
                  <a:lnTo>
                    <a:pt x="4035" y="2027"/>
                  </a:lnTo>
                  <a:lnTo>
                    <a:pt x="4035" y="1969"/>
                  </a:lnTo>
                  <a:lnTo>
                    <a:pt x="3977" y="1930"/>
                  </a:lnTo>
                  <a:lnTo>
                    <a:pt x="3900" y="1892"/>
                  </a:lnTo>
                  <a:lnTo>
                    <a:pt x="3823" y="1853"/>
                  </a:lnTo>
                  <a:lnTo>
                    <a:pt x="3572" y="1834"/>
                  </a:lnTo>
                  <a:lnTo>
                    <a:pt x="3301" y="1815"/>
                  </a:lnTo>
                  <a:lnTo>
                    <a:pt x="2993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80"/>
                  </a:lnTo>
                  <a:lnTo>
                    <a:pt x="2336" y="1622"/>
                  </a:lnTo>
                  <a:lnTo>
                    <a:pt x="2298" y="1544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40" y="753"/>
                  </a:lnTo>
                  <a:lnTo>
                    <a:pt x="2221" y="483"/>
                  </a:lnTo>
                  <a:lnTo>
                    <a:pt x="2201" y="232"/>
                  </a:lnTo>
                  <a:lnTo>
                    <a:pt x="2163" y="135"/>
                  </a:lnTo>
                  <a:lnTo>
                    <a:pt x="2124" y="78"/>
                  </a:lnTo>
                  <a:lnTo>
                    <a:pt x="2085" y="2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2"/>
            <p:cNvSpPr/>
            <p:nvPr/>
          </p:nvSpPr>
          <p:spPr>
            <a:xfrm>
              <a:off x="4003000" y="1948175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7" y="0"/>
                  </a:moveTo>
                  <a:lnTo>
                    <a:pt x="1969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53" y="232"/>
                  </a:lnTo>
                  <a:lnTo>
                    <a:pt x="1815" y="464"/>
                  </a:lnTo>
                  <a:lnTo>
                    <a:pt x="1795" y="753"/>
                  </a:lnTo>
                  <a:lnTo>
                    <a:pt x="1795" y="1043"/>
                  </a:lnTo>
                  <a:lnTo>
                    <a:pt x="1776" y="1313"/>
                  </a:lnTo>
                  <a:lnTo>
                    <a:pt x="1737" y="1545"/>
                  </a:lnTo>
                  <a:lnTo>
                    <a:pt x="169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5" y="1738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5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4"/>
                  </a:lnTo>
                  <a:lnTo>
                    <a:pt x="135" y="2162"/>
                  </a:lnTo>
                  <a:lnTo>
                    <a:pt x="232" y="2201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5" y="2317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699" y="2432"/>
                  </a:lnTo>
                  <a:lnTo>
                    <a:pt x="1737" y="2510"/>
                  </a:lnTo>
                  <a:lnTo>
                    <a:pt x="1776" y="2741"/>
                  </a:lnTo>
                  <a:lnTo>
                    <a:pt x="1795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3" y="3919"/>
                  </a:lnTo>
                  <a:lnTo>
                    <a:pt x="1911" y="3976"/>
                  </a:lnTo>
                  <a:lnTo>
                    <a:pt x="1969" y="4034"/>
                  </a:lnTo>
                  <a:lnTo>
                    <a:pt x="2027" y="4054"/>
                  </a:lnTo>
                  <a:lnTo>
                    <a:pt x="2085" y="4034"/>
                  </a:lnTo>
                  <a:lnTo>
                    <a:pt x="2123" y="3976"/>
                  </a:lnTo>
                  <a:lnTo>
                    <a:pt x="2162" y="3919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7" y="2510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32" y="2336"/>
                  </a:lnTo>
                  <a:lnTo>
                    <a:pt x="2509" y="2317"/>
                  </a:lnTo>
                  <a:lnTo>
                    <a:pt x="2722" y="2278"/>
                  </a:lnTo>
                  <a:lnTo>
                    <a:pt x="2992" y="2259"/>
                  </a:lnTo>
                  <a:lnTo>
                    <a:pt x="3301" y="2239"/>
                  </a:lnTo>
                  <a:lnTo>
                    <a:pt x="3571" y="2220"/>
                  </a:lnTo>
                  <a:lnTo>
                    <a:pt x="3822" y="2201"/>
                  </a:lnTo>
                  <a:lnTo>
                    <a:pt x="3899" y="2162"/>
                  </a:lnTo>
                  <a:lnTo>
                    <a:pt x="3976" y="2124"/>
                  </a:lnTo>
                  <a:lnTo>
                    <a:pt x="4034" y="2085"/>
                  </a:lnTo>
                  <a:lnTo>
                    <a:pt x="4034" y="2027"/>
                  </a:lnTo>
                  <a:lnTo>
                    <a:pt x="4034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22" y="1853"/>
                  </a:lnTo>
                  <a:lnTo>
                    <a:pt x="3571" y="1815"/>
                  </a:lnTo>
                  <a:lnTo>
                    <a:pt x="3301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8"/>
                  </a:lnTo>
                  <a:lnTo>
                    <a:pt x="2432" y="1718"/>
                  </a:lnTo>
                  <a:lnTo>
                    <a:pt x="2374" y="1680"/>
                  </a:lnTo>
                  <a:lnTo>
                    <a:pt x="2336" y="1622"/>
                  </a:lnTo>
                  <a:lnTo>
                    <a:pt x="2297" y="1545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39" y="753"/>
                  </a:lnTo>
                  <a:lnTo>
                    <a:pt x="2220" y="464"/>
                  </a:lnTo>
                  <a:lnTo>
                    <a:pt x="2181" y="232"/>
                  </a:lnTo>
                  <a:lnTo>
                    <a:pt x="2162" y="136"/>
                  </a:lnTo>
                  <a:lnTo>
                    <a:pt x="2123" y="58"/>
                  </a:lnTo>
                  <a:lnTo>
                    <a:pt x="2085" y="20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2"/>
            <p:cNvSpPr/>
            <p:nvPr/>
          </p:nvSpPr>
          <p:spPr>
            <a:xfrm>
              <a:off x="3201050" y="210645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08" y="0"/>
                  </a:moveTo>
                  <a:lnTo>
                    <a:pt x="1950" y="19"/>
                  </a:lnTo>
                  <a:lnTo>
                    <a:pt x="1911" y="58"/>
                  </a:lnTo>
                  <a:lnTo>
                    <a:pt x="1872" y="135"/>
                  </a:lnTo>
                  <a:lnTo>
                    <a:pt x="1853" y="232"/>
                  </a:lnTo>
                  <a:lnTo>
                    <a:pt x="1815" y="483"/>
                  </a:lnTo>
                  <a:lnTo>
                    <a:pt x="1795" y="753"/>
                  </a:lnTo>
                  <a:lnTo>
                    <a:pt x="1776" y="1042"/>
                  </a:lnTo>
                  <a:lnTo>
                    <a:pt x="1757" y="1313"/>
                  </a:lnTo>
                  <a:lnTo>
                    <a:pt x="1737" y="1544"/>
                  </a:lnTo>
                  <a:lnTo>
                    <a:pt x="1699" y="1621"/>
                  </a:lnTo>
                  <a:lnTo>
                    <a:pt x="1660" y="1679"/>
                  </a:lnTo>
                  <a:lnTo>
                    <a:pt x="160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814"/>
                  </a:lnTo>
                  <a:lnTo>
                    <a:pt x="463" y="1814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3"/>
                  </a:lnTo>
                  <a:lnTo>
                    <a:pt x="135" y="2162"/>
                  </a:lnTo>
                  <a:lnTo>
                    <a:pt x="232" y="2200"/>
                  </a:lnTo>
                  <a:lnTo>
                    <a:pt x="463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316"/>
                  </a:lnTo>
                  <a:lnTo>
                    <a:pt x="1602" y="2336"/>
                  </a:lnTo>
                  <a:lnTo>
                    <a:pt x="1660" y="2374"/>
                  </a:lnTo>
                  <a:lnTo>
                    <a:pt x="1699" y="2432"/>
                  </a:lnTo>
                  <a:lnTo>
                    <a:pt x="1737" y="2509"/>
                  </a:lnTo>
                  <a:lnTo>
                    <a:pt x="1757" y="2741"/>
                  </a:lnTo>
                  <a:lnTo>
                    <a:pt x="1776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2" y="3918"/>
                  </a:lnTo>
                  <a:lnTo>
                    <a:pt x="1911" y="3976"/>
                  </a:lnTo>
                  <a:lnTo>
                    <a:pt x="1950" y="4034"/>
                  </a:lnTo>
                  <a:lnTo>
                    <a:pt x="2008" y="4053"/>
                  </a:lnTo>
                  <a:lnTo>
                    <a:pt x="2065" y="4034"/>
                  </a:lnTo>
                  <a:lnTo>
                    <a:pt x="2123" y="3976"/>
                  </a:lnTo>
                  <a:lnTo>
                    <a:pt x="2162" y="3918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39" y="3011"/>
                  </a:lnTo>
                  <a:lnTo>
                    <a:pt x="2258" y="2741"/>
                  </a:lnTo>
                  <a:lnTo>
                    <a:pt x="2297" y="2509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13" y="2336"/>
                  </a:lnTo>
                  <a:lnTo>
                    <a:pt x="2509" y="2316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1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6" y="2123"/>
                  </a:lnTo>
                  <a:lnTo>
                    <a:pt x="4015" y="2085"/>
                  </a:lnTo>
                  <a:lnTo>
                    <a:pt x="4034" y="2027"/>
                  </a:lnTo>
                  <a:lnTo>
                    <a:pt x="4015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1" y="1814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7"/>
                  </a:lnTo>
                  <a:lnTo>
                    <a:pt x="2413" y="1718"/>
                  </a:lnTo>
                  <a:lnTo>
                    <a:pt x="2374" y="1679"/>
                  </a:lnTo>
                  <a:lnTo>
                    <a:pt x="2336" y="1621"/>
                  </a:lnTo>
                  <a:lnTo>
                    <a:pt x="2297" y="1544"/>
                  </a:lnTo>
                  <a:lnTo>
                    <a:pt x="2258" y="1313"/>
                  </a:lnTo>
                  <a:lnTo>
                    <a:pt x="2239" y="1042"/>
                  </a:lnTo>
                  <a:lnTo>
                    <a:pt x="2239" y="753"/>
                  </a:lnTo>
                  <a:lnTo>
                    <a:pt x="2220" y="483"/>
                  </a:lnTo>
                  <a:lnTo>
                    <a:pt x="2181" y="232"/>
                  </a:lnTo>
                  <a:lnTo>
                    <a:pt x="2162" y="135"/>
                  </a:lnTo>
                  <a:lnTo>
                    <a:pt x="2123" y="58"/>
                  </a:lnTo>
                  <a:lnTo>
                    <a:pt x="2065" y="1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2"/>
          <p:cNvGrpSpPr/>
          <p:nvPr/>
        </p:nvGrpSpPr>
        <p:grpSpPr>
          <a:xfrm>
            <a:off x="24698" y="2700926"/>
            <a:ext cx="692640" cy="657279"/>
            <a:chOff x="-3009275" y="-1482550"/>
            <a:chExt cx="1248225" cy="1184500"/>
          </a:xfrm>
        </p:grpSpPr>
        <p:sp>
          <p:nvSpPr>
            <p:cNvPr id="2993" name="Google Shape;2993;p3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9" name="Google Shape;3009;p32"/>
          <p:cNvGrpSpPr/>
          <p:nvPr/>
        </p:nvGrpSpPr>
        <p:grpSpPr>
          <a:xfrm>
            <a:off x="8430780" y="2271601"/>
            <a:ext cx="692648" cy="600283"/>
            <a:chOff x="-3340700" y="1114250"/>
            <a:chExt cx="1318325" cy="1142525"/>
          </a:xfrm>
        </p:grpSpPr>
        <p:sp>
          <p:nvSpPr>
            <p:cNvPr id="3010" name="Google Shape;3010;p32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2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2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2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2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2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2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2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2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2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2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2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2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2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2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2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2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2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2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2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2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2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2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3" name="Google Shape;3033;p32"/>
          <p:cNvGrpSpPr/>
          <p:nvPr/>
        </p:nvGrpSpPr>
        <p:grpSpPr>
          <a:xfrm>
            <a:off x="9" y="-170526"/>
            <a:ext cx="984179" cy="862511"/>
            <a:chOff x="5748659" y="5679224"/>
            <a:chExt cx="984179" cy="862511"/>
          </a:xfrm>
        </p:grpSpPr>
        <p:sp>
          <p:nvSpPr>
            <p:cNvPr id="3034" name="Google Shape;3034;p32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2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2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2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2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2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2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2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2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3" name="Google Shape;3043;p32"/>
          <p:cNvSpPr/>
          <p:nvPr/>
        </p:nvSpPr>
        <p:spPr>
          <a:xfrm>
            <a:off x="8977666" y="4386854"/>
            <a:ext cx="72117" cy="116062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32"/>
          <p:cNvSpPr/>
          <p:nvPr/>
        </p:nvSpPr>
        <p:spPr>
          <a:xfrm>
            <a:off x="8754709" y="4564760"/>
            <a:ext cx="54103" cy="84480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5" name="Google Shape;3045;p32"/>
          <p:cNvSpPr/>
          <p:nvPr/>
        </p:nvSpPr>
        <p:spPr>
          <a:xfrm>
            <a:off x="8977666" y="4755035"/>
            <a:ext cx="72117" cy="117143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32"/>
          <p:cNvSpPr/>
          <p:nvPr/>
        </p:nvSpPr>
        <p:spPr>
          <a:xfrm rot="294481">
            <a:off x="485527" y="891219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7" name="Google Shape;3047;p32"/>
          <p:cNvGrpSpPr/>
          <p:nvPr/>
        </p:nvGrpSpPr>
        <p:grpSpPr>
          <a:xfrm>
            <a:off x="8733493" y="3460797"/>
            <a:ext cx="265776" cy="229685"/>
            <a:chOff x="-711450" y="730125"/>
            <a:chExt cx="350350" cy="302775"/>
          </a:xfrm>
        </p:grpSpPr>
        <p:sp>
          <p:nvSpPr>
            <p:cNvPr id="3048" name="Google Shape;3048;p3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0" name="Google Shape;3050;p32"/>
          <p:cNvGrpSpPr/>
          <p:nvPr/>
        </p:nvGrpSpPr>
        <p:grpSpPr>
          <a:xfrm>
            <a:off x="9034504" y="3090199"/>
            <a:ext cx="126193" cy="189100"/>
            <a:chOff x="-682500" y="-141275"/>
            <a:chExt cx="166350" cy="249275"/>
          </a:xfrm>
        </p:grpSpPr>
        <p:sp>
          <p:nvSpPr>
            <p:cNvPr id="3051" name="Google Shape;3051;p3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3" name="Google Shape;3053;p32"/>
          <p:cNvGrpSpPr/>
          <p:nvPr/>
        </p:nvGrpSpPr>
        <p:grpSpPr>
          <a:xfrm>
            <a:off x="8770188" y="3119278"/>
            <a:ext cx="174212" cy="195814"/>
            <a:chOff x="-1062750" y="-633900"/>
            <a:chExt cx="229650" cy="258125"/>
          </a:xfrm>
        </p:grpSpPr>
        <p:sp>
          <p:nvSpPr>
            <p:cNvPr id="3054" name="Google Shape;3054;p3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6" name="Google Shape;3056;p32"/>
          <p:cNvSpPr/>
          <p:nvPr/>
        </p:nvSpPr>
        <p:spPr>
          <a:xfrm rot="10357306" flipH="1">
            <a:off x="6809907" y="4803711"/>
            <a:ext cx="3241721" cy="93395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7" name="Google Shape;3057;p32"/>
          <p:cNvSpPr/>
          <p:nvPr/>
        </p:nvSpPr>
        <p:spPr>
          <a:xfrm>
            <a:off x="4325425" y="-389000"/>
            <a:ext cx="2807016" cy="80871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75" y="1645605"/>
            <a:ext cx="9143898" cy="181050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27"/>
          <p:cNvSpPr/>
          <p:nvPr/>
        </p:nvSpPr>
        <p:spPr>
          <a:xfrm>
            <a:off x="50" y="1645605"/>
            <a:ext cx="9143898" cy="181050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7"/>
          <p:cNvSpPr/>
          <p:nvPr/>
        </p:nvSpPr>
        <p:spPr>
          <a:xfrm>
            <a:off x="0" y="4357500"/>
            <a:ext cx="9144300" cy="7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7"/>
          <p:cNvSpPr/>
          <p:nvPr/>
        </p:nvSpPr>
        <p:spPr>
          <a:xfrm rot="5400000">
            <a:off x="4385400" y="-4388050"/>
            <a:ext cx="373500" cy="9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27"/>
          <p:cNvSpPr/>
          <p:nvPr/>
        </p:nvSpPr>
        <p:spPr>
          <a:xfrm rot="5400000">
            <a:off x="3940200" y="-3563850"/>
            <a:ext cx="1263900" cy="91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86200" y="345862"/>
            <a:ext cx="9057943" cy="1294064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4086649" y="-638820"/>
            <a:ext cx="970703" cy="91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43176" y="3447807"/>
            <a:ext cx="9236385" cy="1010632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2357550" y="529750"/>
            <a:ext cx="4428900" cy="1010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975525" y="2006963"/>
            <a:ext cx="2505900" cy="387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5636050" y="2006963"/>
            <a:ext cx="2505900" cy="387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5635775" y="2439950"/>
            <a:ext cx="2505900" cy="696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975525" y="2439950"/>
            <a:ext cx="2505900" cy="696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8726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626323" y="276980"/>
            <a:ext cx="7890513" cy="1257515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188856" y="2396403"/>
            <a:ext cx="2492974" cy="2206418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75" y="3714050"/>
            <a:ext cx="9144111" cy="890275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43175" y="4590182"/>
            <a:ext cx="9057943" cy="553112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8314900" y="1539638"/>
            <a:ext cx="992094" cy="32911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29"/>
          <p:cNvSpPr/>
          <p:nvPr/>
        </p:nvSpPr>
        <p:spPr>
          <a:xfrm flipH="1">
            <a:off x="-293375" y="1658563"/>
            <a:ext cx="992094" cy="32911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272600" y="539100"/>
            <a:ext cx="65991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937700" y="1341050"/>
            <a:ext cx="2175300" cy="5277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937700" y="1924725"/>
            <a:ext cx="2175300" cy="5208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3426975" y="1789113"/>
            <a:ext cx="2174400" cy="527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3426975" y="2374450"/>
            <a:ext cx="2174400" cy="5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6031148" y="1341050"/>
            <a:ext cx="2175300" cy="5277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6032050" y="1924725"/>
            <a:ext cx="2174400" cy="5208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505084" y="4188515"/>
            <a:ext cx="744873" cy="403611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4527628" y="4267901"/>
            <a:ext cx="598365" cy="324225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7349510" y="4083488"/>
            <a:ext cx="938535" cy="508512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84421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75" y="3398900"/>
            <a:ext cx="9144111" cy="1234675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43175" y="4590284"/>
            <a:ext cx="9236385" cy="572688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248880" y="449080"/>
            <a:ext cx="8510856" cy="2465500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720000" y="539100"/>
            <a:ext cx="77040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420550" y="1561675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420550" y="1987675"/>
            <a:ext cx="2167200" cy="5277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5445375" y="1561600"/>
            <a:ext cx="21657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5445400" y="1987675"/>
            <a:ext cx="2167200" cy="5277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420550" y="3139550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420550" y="3562850"/>
            <a:ext cx="2167200" cy="52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5445375" y="3139550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5445350" y="3562850"/>
            <a:ext cx="2165700" cy="52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5803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75" y="4781354"/>
            <a:ext cx="9143898" cy="3621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2"/>
          <p:cNvSpPr/>
          <p:nvPr/>
        </p:nvSpPr>
        <p:spPr>
          <a:xfrm>
            <a:off x="50" y="4781354"/>
            <a:ext cx="9143898" cy="3621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2"/>
          <p:cNvSpPr/>
          <p:nvPr/>
        </p:nvSpPr>
        <p:spPr>
          <a:xfrm>
            <a:off x="-75" y="2835899"/>
            <a:ext cx="9144000" cy="1435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2"/>
          <p:cNvSpPr/>
          <p:nvPr/>
        </p:nvSpPr>
        <p:spPr>
          <a:xfrm>
            <a:off x="-75" y="3996089"/>
            <a:ext cx="9144111" cy="818865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43175" y="3995742"/>
            <a:ext cx="9236385" cy="847716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03683" y="313597"/>
            <a:ext cx="8928795" cy="1781591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1677150" y="532925"/>
            <a:ext cx="5789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2418825" y="1141125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4608075" y="1127475"/>
            <a:ext cx="21171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2418825" y="1727613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4608075" y="1713975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2418825" y="2900588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4608075" y="2886950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2418825" y="3487075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4608075" y="3473438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2418825" y="2314100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4608075" y="2300463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2418825" y="4073563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4608075" y="4059925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340672" y="3351690"/>
            <a:ext cx="744873" cy="403611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499175" y="2738130"/>
            <a:ext cx="545047" cy="295335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7158462" y="2738130"/>
            <a:ext cx="545047" cy="295335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99266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75" y="4570748"/>
            <a:ext cx="9143898" cy="57269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4"/>
          <p:cNvSpPr/>
          <p:nvPr/>
        </p:nvSpPr>
        <p:spPr>
          <a:xfrm>
            <a:off x="50" y="4570748"/>
            <a:ext cx="9143898" cy="57269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92" y="2569038"/>
            <a:ext cx="9144128" cy="2035688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720000" y="535625"/>
            <a:ext cx="7704000" cy="4821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916063" y="3243750"/>
            <a:ext cx="1911900" cy="615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953675" y="3953088"/>
            <a:ext cx="1838100" cy="482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3616050" y="3243750"/>
            <a:ext cx="1911900" cy="615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3652950" y="3953088"/>
            <a:ext cx="1838100" cy="482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6316025" y="3243750"/>
            <a:ext cx="1911900" cy="615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6352225" y="3953088"/>
            <a:ext cx="1838100" cy="482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3998550" y="2569050"/>
            <a:ext cx="11469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299278" y="2569050"/>
            <a:ext cx="11469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6697825" y="2569050"/>
            <a:ext cx="11469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176225" y="367079"/>
            <a:ext cx="8469783" cy="1415635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44768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50" y="3200250"/>
            <a:ext cx="9144000" cy="101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6"/>
          <p:cNvSpPr/>
          <p:nvPr/>
        </p:nvSpPr>
        <p:spPr>
          <a:xfrm>
            <a:off x="-75" y="4218065"/>
            <a:ext cx="9144111" cy="9250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43175" y="4217840"/>
            <a:ext cx="9057943" cy="924969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4103899" y="1636425"/>
            <a:ext cx="750903" cy="24909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6"/>
          <p:cNvSpPr/>
          <p:nvPr/>
        </p:nvSpPr>
        <p:spPr>
          <a:xfrm flipH="1">
            <a:off x="497586" y="192252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6"/>
          <p:cNvSpPr/>
          <p:nvPr/>
        </p:nvSpPr>
        <p:spPr>
          <a:xfrm>
            <a:off x="2550425" y="417804"/>
            <a:ext cx="837958" cy="27797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6"/>
          <p:cNvSpPr/>
          <p:nvPr/>
        </p:nvSpPr>
        <p:spPr>
          <a:xfrm flipH="1">
            <a:off x="6543836" y="50427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6"/>
          <p:cNvSpPr/>
          <p:nvPr/>
        </p:nvSpPr>
        <p:spPr>
          <a:xfrm flipH="1">
            <a:off x="7787073" y="2141550"/>
            <a:ext cx="944581" cy="31335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50" y="3788273"/>
            <a:ext cx="2174183" cy="1402833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7039006" y="3894536"/>
            <a:ext cx="2105261" cy="129677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91194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92" y="2942713"/>
            <a:ext cx="9144092" cy="892387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6278945" y="474552"/>
            <a:ext cx="2586786" cy="3360286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75" y="3835024"/>
            <a:ext cx="9144111" cy="769519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486774" y="414550"/>
            <a:ext cx="750903" cy="24909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37"/>
          <p:cNvSpPr/>
          <p:nvPr/>
        </p:nvSpPr>
        <p:spPr>
          <a:xfrm>
            <a:off x="5564111" y="164032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37"/>
          <p:cNvSpPr/>
          <p:nvPr/>
        </p:nvSpPr>
        <p:spPr>
          <a:xfrm>
            <a:off x="1177925" y="1877725"/>
            <a:ext cx="937331" cy="31094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37"/>
          <p:cNvSpPr/>
          <p:nvPr/>
        </p:nvSpPr>
        <p:spPr>
          <a:xfrm>
            <a:off x="3289641" y="663650"/>
            <a:ext cx="937343" cy="24910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37"/>
          <p:cNvSpPr/>
          <p:nvPr/>
        </p:nvSpPr>
        <p:spPr>
          <a:xfrm>
            <a:off x="8242263" y="91800"/>
            <a:ext cx="972913" cy="32275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181075" y="3546818"/>
            <a:ext cx="545047" cy="295335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2273520" y="3463318"/>
            <a:ext cx="663815" cy="359654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5865168" y="3416164"/>
            <a:ext cx="750907" cy="406845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8505925" y="3546818"/>
            <a:ext cx="545047" cy="295335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75" y="4550122"/>
            <a:ext cx="9143898" cy="602862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37"/>
          <p:cNvSpPr/>
          <p:nvPr/>
        </p:nvSpPr>
        <p:spPr>
          <a:xfrm>
            <a:off x="50" y="4550122"/>
            <a:ext cx="9143898" cy="602862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60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4609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1423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tilisateur\Documents\Perso\sho8\GOUTTES\fondgoutte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6491064" cy="857250"/>
          </a:xfrm>
        </p:spPr>
        <p:txBody>
          <a:bodyPr>
            <a:noAutofit/>
          </a:bodyPr>
          <a:lstStyle>
            <a:lvl1pPr algn="l"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52C50"/>
                </a:solidFill>
              </a:defRPr>
            </a:lvl1pPr>
          </a:lstStyle>
          <a:p>
            <a:r>
              <a:rPr lang="en-US" dirty="0"/>
              <a:t>Your footer here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52C50"/>
                </a:solidFill>
              </a:defRPr>
            </a:lvl1pPr>
          </a:lstStyle>
          <a:p>
            <a:fld id="{AE199FAC-4B86-4121-B622-50028D35B744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 hasCustomPrompt="1"/>
          </p:nvPr>
        </p:nvSpPr>
        <p:spPr>
          <a:xfrm>
            <a:off x="467544" y="1329612"/>
            <a:ext cx="8208912" cy="3240360"/>
          </a:xfrm>
        </p:spPr>
        <p:txBody>
          <a:bodyPr>
            <a:normAutofit/>
          </a:bodyPr>
          <a:lstStyle>
            <a:lvl1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5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35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5668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6D-6CFD-4AFA-94FC-BF05666C20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CBA0-CE42-45A8-8A35-A7E45CE50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6016575" y="298963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3657410" y="1151420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8375" y="1151414"/>
            <a:ext cx="655831" cy="213113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342202" y="1437925"/>
            <a:ext cx="655796" cy="213102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5" y="4604377"/>
            <a:ext cx="9143898" cy="53906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0" y="3814675"/>
            <a:ext cx="9144000" cy="78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5" y="2672100"/>
            <a:ext cx="9143898" cy="1142576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3340" y="3564690"/>
            <a:ext cx="52889" cy="118284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304650" y="3819844"/>
            <a:ext cx="8562861" cy="789577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7980560" y="445295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352575" y="345150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1829623" y="748945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2604900" y="3908775"/>
            <a:ext cx="3934200" cy="624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403550" y="531225"/>
            <a:ext cx="6336900" cy="185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50" y="4604377"/>
            <a:ext cx="9143898" cy="53906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603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75" y="3984750"/>
            <a:ext cx="9144000" cy="1158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477150" y="384688"/>
            <a:ext cx="8948150" cy="251975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3650" y="2895600"/>
            <a:ext cx="9143915" cy="1096514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785375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2586050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3649313" y="1301100"/>
            <a:ext cx="3667500" cy="14073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998938" y="1514400"/>
            <a:ext cx="1192800" cy="980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3649313" y="2895600"/>
            <a:ext cx="3667500" cy="291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5762625" y="-104775"/>
            <a:ext cx="4076700" cy="2147450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4386725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6187400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7988075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434146" y="3273107"/>
            <a:ext cx="5306823" cy="719023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4039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92" y="4012213"/>
            <a:ext cx="9144092" cy="1131187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75" y="4674862"/>
            <a:ext cx="9144111" cy="468542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6431600" y="-276225"/>
            <a:ext cx="2896625" cy="1126361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720000" y="549175"/>
            <a:ext cx="7704000" cy="468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720000" y="1088225"/>
            <a:ext cx="7704000" cy="351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25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5256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pattFill prst="pct5">
          <a:fgClr>
            <a:schemeClr val="lt2"/>
          </a:fgClr>
          <a:bgClr>
            <a:schemeClr val="bg1"/>
          </a:bgClr>
        </a:patt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1550" y="1152475"/>
            <a:ext cx="76809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8" r:id="rId2"/>
    <p:sldLayoutId id="2147483717" r:id="rId3"/>
    <p:sldLayoutId id="2147483744" r:id="rId4"/>
    <p:sldLayoutId id="2147483769" r:id="rId5"/>
    <p:sldLayoutId id="214748377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2"/>
          </a:fgClr>
          <a:bgClr>
            <a:schemeClr val="bg1"/>
          </a:bgClr>
        </a:patt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728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24.xml"/><Relationship Id="rId18" Type="http://schemas.microsoft.com/office/2007/relationships/hdphoto" Target="../media/hdphoto6.wdp"/><Relationship Id="rId26" Type="http://schemas.openxmlformats.org/officeDocument/2006/relationships/image" Target="../media/image26.svg"/><Relationship Id="rId3" Type="http://schemas.openxmlformats.org/officeDocument/2006/relationships/image" Target="../media/image17.png"/><Relationship Id="rId21" Type="http://schemas.openxmlformats.org/officeDocument/2006/relationships/slide" Target="slide30.xml"/><Relationship Id="rId7" Type="http://schemas.openxmlformats.org/officeDocument/2006/relationships/slide" Target="slide18.xml"/><Relationship Id="rId12" Type="http://schemas.microsoft.com/office/2007/relationships/hdphoto" Target="../media/hdphoto4.wdp"/><Relationship Id="rId17" Type="http://schemas.openxmlformats.org/officeDocument/2006/relationships/image" Target="../media/image22.png"/><Relationship Id="rId25" Type="http://schemas.openxmlformats.org/officeDocument/2006/relationships/image" Target="../media/image25.png"/><Relationship Id="rId2" Type="http://schemas.openxmlformats.org/officeDocument/2006/relationships/slide" Target="slide20.xml"/><Relationship Id="rId16" Type="http://schemas.openxmlformats.org/officeDocument/2006/relationships/slide" Target="slide26.xml"/><Relationship Id="rId20" Type="http://schemas.openxmlformats.org/officeDocument/2006/relationships/image" Target="../media/image23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tiff"/><Relationship Id="rId11" Type="http://schemas.openxmlformats.org/officeDocument/2006/relationships/image" Target="../media/image20.png"/><Relationship Id="rId24" Type="http://schemas.openxmlformats.org/officeDocument/2006/relationships/slide" Target="slide32.xml"/><Relationship Id="rId5" Type="http://schemas.openxmlformats.org/officeDocument/2006/relationships/slide" Target="slide16.xml"/><Relationship Id="rId15" Type="http://schemas.microsoft.com/office/2007/relationships/hdphoto" Target="../media/hdphoto5.wdp"/><Relationship Id="rId23" Type="http://schemas.microsoft.com/office/2007/relationships/hdphoto" Target="../media/hdphoto7.wdp"/><Relationship Id="rId10" Type="http://schemas.openxmlformats.org/officeDocument/2006/relationships/slide" Target="slide22.xml"/><Relationship Id="rId19" Type="http://schemas.openxmlformats.org/officeDocument/2006/relationships/slide" Target="slide28.xml"/><Relationship Id="rId4" Type="http://schemas.microsoft.com/office/2007/relationships/hdphoto" Target="../media/hdphoto2.wdp"/><Relationship Id="rId9" Type="http://schemas.microsoft.com/office/2007/relationships/hdphoto" Target="../media/hdphoto3.wdp"/><Relationship Id="rId14" Type="http://schemas.openxmlformats.org/officeDocument/2006/relationships/image" Target="../media/image21.png"/><Relationship Id="rId2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4.png"/><Relationship Id="rId4" Type="http://schemas.openxmlformats.org/officeDocument/2006/relationships/image" Target="../media/image38.jpeg"/><Relationship Id="rId9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505795" y="1299588"/>
            <a:ext cx="8260751" cy="18433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en-US" sz="6000" b="1" dirty="0"/>
            </a:br>
            <a:r>
              <a:rPr lang="en-US" sz="6000" b="1" dirty="0">
                <a:solidFill>
                  <a:srgbClr val="7030A0"/>
                </a:solidFill>
              </a:rPr>
              <a:t>Our School Facilities</a:t>
            </a:r>
            <a:br>
              <a:rPr lang="en-US" sz="6000" b="1" dirty="0">
                <a:solidFill>
                  <a:srgbClr val="FF0000"/>
                </a:solidFill>
              </a:rPr>
            </a:br>
            <a:endParaRPr dirty="0">
              <a:solidFill>
                <a:schemeClr val="accent4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E5C901-7E64-CD64-BED4-4D77833670CF}"/>
              </a:ext>
            </a:extLst>
          </p:cNvPr>
          <p:cNvSpPr txBox="1"/>
          <p:nvPr/>
        </p:nvSpPr>
        <p:spPr>
          <a:xfrm>
            <a:off x="2111659" y="2949791"/>
            <a:ext cx="6426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Lesson 1 – Period 2</a:t>
            </a:r>
            <a:endParaRPr lang="en-VN" sz="1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D7CE8EB-19AA-8855-6055-8E73653A9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710" y="2191150"/>
            <a:ext cx="7086027" cy="18707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CBB5C2-60AC-1384-9F5C-3C0B2284B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624" y="2329291"/>
            <a:ext cx="3649882" cy="1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53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E0B500E5-027F-68C6-49BA-C640DECE7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47" b="45935" l="4000" r="28500">
                        <a14:foregroundMark x1="13600" y1="28049" x2="15350" y2="33808"/>
                        <a14:foregroundMark x1="22000" y1="27575" x2="23300" y2="32656"/>
                        <a14:foregroundMark x1="21850" y1="31707" x2="21850" y2="33333"/>
                        <a14:foregroundMark x1="19850" y1="35230" x2="18450" y2="38144"/>
                        <a14:foregroundMark x1="12900" y1="28049" x2="14400" y2="36653"/>
                        <a14:foregroundMark x1="20100" y1="26084" x2="22800" y2="37669"/>
                        <a14:foregroundMark x1="21150" y1="25610" x2="17750" y2="40041"/>
                        <a14:foregroundMark x1="11800" y1="29810" x2="19150" y2="40515"/>
                        <a14:foregroundMark x1="19150" y1="40515" x2="19150" y2="40515"/>
                        <a14:foregroundMark x1="20200" y1="33469" x2="18100" y2="37940"/>
                        <a14:foregroundMark x1="21050" y1="34756" x2="14200" y2="37940"/>
                        <a14:foregroundMark x1="16900" y1="35569" x2="18550" y2="39092"/>
                        <a14:foregroundMark x1="17500" y1="34146" x2="19050" y2="37466"/>
                        <a14:foregroundMark x1="15500" y1="44038" x2="15500" y2="44038"/>
                        <a14:foregroundMark x1="13700" y1="44038" x2="13700" y2="44038"/>
                        <a14:foregroundMark x1="13000" y1="43564" x2="19600" y2="45190"/>
                        <a14:foregroundMark x1="20200" y1="44173" x2="16450" y2="43564"/>
                        <a14:foregroundMark x1="17600" y1="41667" x2="14400" y2="45935"/>
                        <a14:foregroundMark x1="13350" y1="44173" x2="19750" y2="44173"/>
                        <a14:foregroundMark x1="19250" y1="43902" x2="16100" y2="40854"/>
                        <a14:foregroundMark x1="15850" y1="25136" x2="14050" y2="35230"/>
                        <a14:foregroundMark x1="4000" y1="31572" x2="4000" y2="31572"/>
                        <a14:foregroundMark x1="13350" y1="44715" x2="19500" y2="44512"/>
                        <a14:foregroundMark x1="19750" y1="43564" x2="13100" y2="43428"/>
                        <a14:foregroundMark x1="13950" y1="43902" x2="20800" y2="43564"/>
                        <a14:foregroundMark x1="19750" y1="43225" x2="18300" y2="42954"/>
                        <a14:foregroundMark x1="17400" y1="42276" x2="17400" y2="42276"/>
                        <a14:foregroundMark x1="13950" y1="43631" x2="20500" y2="45257"/>
                        <a14:foregroundMark x1="19300" y1="44309" x2="12600" y2="44309"/>
                        <a14:foregroundMark x1="10150" y1="45799" x2="19250" y2="45867"/>
                        <a14:foregroundMark x1="19250" y1="45867" x2="11550" y2="44580"/>
                        <a14:foregroundMark x1="11550" y1="44580" x2="11000" y2="44986"/>
                        <a14:foregroundMark x1="14300" y1="11382" x2="14300" y2="11382"/>
                        <a14:foregroundMark x1="14400" y1="11247" x2="14400" y2="11247"/>
                        <a14:foregroundMark x1="21300" y1="15854" x2="21300" y2="15854"/>
                        <a14:foregroundMark x1="21550" y1="23374" x2="21550" y2="23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" t="7171" r="68440" b="50000"/>
          <a:stretch/>
        </p:blipFill>
        <p:spPr bwMode="auto">
          <a:xfrm>
            <a:off x="-74140" y="-84257"/>
            <a:ext cx="2125362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peech Bubble: Rectangle with Corners Rounded 5">
            <a:extLst>
              <a:ext uri="{FF2B5EF4-FFF2-40B4-BE49-F238E27FC236}">
                <a16:creationId xmlns:a16="http://schemas.microsoft.com/office/drawing/2014/main" id="{68AC3D92-11AD-1693-7392-B9DAE6C56F6E}"/>
              </a:ext>
            </a:extLst>
          </p:cNvPr>
          <p:cNvSpPr/>
          <p:nvPr/>
        </p:nvSpPr>
        <p:spPr>
          <a:xfrm>
            <a:off x="2553730" y="271850"/>
            <a:ext cx="6268994" cy="1013254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783F04"/>
                </a:solidFill>
                <a:latin typeface="Comic Sans MS" panose="030F0702030302020204" pitchFamily="66" charset="0"/>
              </a:rPr>
              <a:t>Where is your school?</a:t>
            </a:r>
          </a:p>
        </p:txBody>
      </p:sp>
      <p:pic>
        <p:nvPicPr>
          <p:cNvPr id="23" name="Picture 4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1F6DC3DE-3BE7-D3BE-AAA0-3EFA50C46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5285" r="33570" b="51885"/>
          <a:stretch/>
        </p:blipFill>
        <p:spPr bwMode="auto">
          <a:xfrm>
            <a:off x="5492994" y="3045313"/>
            <a:ext cx="2298356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peech Bubble: Rectangle with Corners Rounded 8">
            <a:extLst>
              <a:ext uri="{FF2B5EF4-FFF2-40B4-BE49-F238E27FC236}">
                <a16:creationId xmlns:a16="http://schemas.microsoft.com/office/drawing/2014/main" id="{A3081596-EC0F-530B-B76E-EB5FE44D9879}"/>
              </a:ext>
            </a:extLst>
          </p:cNvPr>
          <p:cNvSpPr/>
          <p:nvPr/>
        </p:nvSpPr>
        <p:spPr>
          <a:xfrm>
            <a:off x="82505" y="3610434"/>
            <a:ext cx="5410489" cy="1013254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783F04"/>
                </a:solidFill>
                <a:latin typeface="Comic Sans MS" panose="030F0702030302020204" pitchFamily="66" charset="0"/>
              </a:rPr>
              <a:t>It’s in the town.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414614-DF62-83B6-97E8-C24449EB04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180"/>
          <a:stretch/>
        </p:blipFill>
        <p:spPr>
          <a:xfrm>
            <a:off x="6228814" y="1477722"/>
            <a:ext cx="2465794" cy="15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D0D6-EC76-02EA-C9E6-085445DE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81985D-70AF-22A1-D7B0-B8FF9293522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76BC4BD-4E05-F2B1-5D16-913FD843FF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E4540-B3DF-F804-6C0F-8FB9B273F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2621"/>
            <a:ext cx="9072136" cy="2570169"/>
          </a:xfrm>
          <a:prstGeom prst="rect">
            <a:avLst/>
          </a:prstGeom>
        </p:spPr>
      </p:pic>
      <p:sp>
        <p:nvSpPr>
          <p:cNvPr id="6" name="Google Shape;2647;p54">
            <a:extLst>
              <a:ext uri="{FF2B5EF4-FFF2-40B4-BE49-F238E27FC236}">
                <a16:creationId xmlns:a16="http://schemas.microsoft.com/office/drawing/2014/main" id="{7D5F7777-97C6-7432-B8BE-87A3AF38D782}"/>
              </a:ext>
            </a:extLst>
          </p:cNvPr>
          <p:cNvSpPr txBox="1">
            <a:spLocks/>
          </p:cNvSpPr>
          <p:nvPr/>
        </p:nvSpPr>
        <p:spPr>
          <a:xfrm>
            <a:off x="1006918" y="261683"/>
            <a:ext cx="6731794" cy="11628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number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7" name="Track 60">
            <a:hlinkClick r:id="" action="ppaction://media"/>
            <a:extLst>
              <a:ext uri="{FF2B5EF4-FFF2-40B4-BE49-F238E27FC236}">
                <a16:creationId xmlns:a16="http://schemas.microsoft.com/office/drawing/2014/main" id="{11C17E4B-1B10-DFC7-49A1-5D2AEE0EE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118" y="385044"/>
            <a:ext cx="812800" cy="812800"/>
          </a:xfrm>
          <a:prstGeom prst="rect">
            <a:avLst/>
          </a:prstGeom>
        </p:spPr>
      </p:pic>
      <p:sp>
        <p:nvSpPr>
          <p:cNvPr id="8" name="Google Shape;2647;p54">
            <a:extLst>
              <a:ext uri="{FF2B5EF4-FFF2-40B4-BE49-F238E27FC236}">
                <a16:creationId xmlns:a16="http://schemas.microsoft.com/office/drawing/2014/main" id="{3D545491-79C8-3645-A1D9-FC8B5D222B30}"/>
              </a:ext>
            </a:extLst>
          </p:cNvPr>
          <p:cNvSpPr txBox="1">
            <a:spLocks/>
          </p:cNvSpPr>
          <p:nvPr/>
        </p:nvSpPr>
        <p:spPr>
          <a:xfrm>
            <a:off x="1006918" y="261683"/>
            <a:ext cx="6731794" cy="11628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check</a:t>
            </a:r>
            <a:endParaRPr lang="en-US" sz="4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F5775-9F80-16C8-B0BD-5837A1D4413C}"/>
              </a:ext>
            </a:extLst>
          </p:cNvPr>
          <p:cNvSpPr txBox="1"/>
          <p:nvPr/>
        </p:nvSpPr>
        <p:spPr>
          <a:xfrm>
            <a:off x="6477639" y="3901088"/>
            <a:ext cx="369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CC2AFF-9001-AFC6-A751-6E30022B0B49}"/>
              </a:ext>
            </a:extLst>
          </p:cNvPr>
          <p:cNvSpPr txBox="1"/>
          <p:nvPr/>
        </p:nvSpPr>
        <p:spPr>
          <a:xfrm>
            <a:off x="8603804" y="389801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E3C565-6016-A6B7-89D5-2288142AD137}"/>
              </a:ext>
            </a:extLst>
          </p:cNvPr>
          <p:cNvSpPr txBox="1"/>
          <p:nvPr/>
        </p:nvSpPr>
        <p:spPr>
          <a:xfrm>
            <a:off x="2221419" y="3923488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56A44D-AC39-824A-52BE-6D5D58022159}"/>
              </a:ext>
            </a:extLst>
          </p:cNvPr>
          <p:cNvSpPr txBox="1"/>
          <p:nvPr/>
        </p:nvSpPr>
        <p:spPr>
          <a:xfrm>
            <a:off x="4372815" y="3928257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7638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D0D6-EC76-02EA-C9E6-085445DE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81985D-70AF-22A1-D7B0-B8FF9293522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76BC4BD-4E05-F2B1-5D16-913FD843FF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E4540-B3DF-F804-6C0F-8FB9B273F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2621"/>
            <a:ext cx="9072136" cy="2570169"/>
          </a:xfrm>
          <a:prstGeom prst="rect">
            <a:avLst/>
          </a:prstGeom>
        </p:spPr>
      </p:pic>
      <p:sp>
        <p:nvSpPr>
          <p:cNvPr id="6" name="Google Shape;2647;p54">
            <a:extLst>
              <a:ext uri="{FF2B5EF4-FFF2-40B4-BE49-F238E27FC236}">
                <a16:creationId xmlns:a16="http://schemas.microsoft.com/office/drawing/2014/main" id="{7D5F7777-97C6-7432-B8BE-87A3AF38D782}"/>
              </a:ext>
            </a:extLst>
          </p:cNvPr>
          <p:cNvSpPr txBox="1">
            <a:spLocks/>
          </p:cNvSpPr>
          <p:nvPr/>
        </p:nvSpPr>
        <p:spPr>
          <a:xfrm>
            <a:off x="1006918" y="261683"/>
            <a:ext cx="6731794" cy="11628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check</a:t>
            </a:r>
            <a:endParaRPr lang="en-US" sz="4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Track 60">
            <a:hlinkClick r:id="" action="ppaction://media"/>
            <a:extLst>
              <a:ext uri="{FF2B5EF4-FFF2-40B4-BE49-F238E27FC236}">
                <a16:creationId xmlns:a16="http://schemas.microsoft.com/office/drawing/2014/main" id="{2C14BB1C-6FF2-1453-61A9-CE36A7174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D3BEFD-4512-5157-B9CC-821F4A7A9435}"/>
              </a:ext>
            </a:extLst>
          </p:cNvPr>
          <p:cNvSpPr txBox="1"/>
          <p:nvPr/>
        </p:nvSpPr>
        <p:spPr>
          <a:xfrm>
            <a:off x="6477639" y="3901088"/>
            <a:ext cx="369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9314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8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AB9D1C-7E33-D2CC-1CE1-E9E923138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624"/>
          <a:stretch/>
        </p:blipFill>
        <p:spPr>
          <a:xfrm>
            <a:off x="575207" y="1550908"/>
            <a:ext cx="2747856" cy="2347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B6FE04-538D-A7EC-CDA6-9CB0422AE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602" y="1726290"/>
            <a:ext cx="6508443" cy="169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62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AAECE-E9FB-C001-1175-C4BCEE860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A2CB6C-49D4-1DD2-4BEE-27CEC08E148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84DB436-52E1-4235-A321-CE768B904C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26CD5C4-79AA-5930-7E0E-7C5F9AC9911A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A0A634-6CC1-B368-2CAC-267DF2CC7A49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8129C45-12FA-23AB-4839-E0DBD4142F33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450BD47-686E-04D4-EB3C-D3B988DC747F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ACDFCD7-9309-8ECC-C208-7E37C157AD50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9F330AD5-45B5-3D19-D6DB-BFB6A8FC6A16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2921F74-07A1-5794-16DD-8930467A3934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22C0DAE-8D70-E0AA-890B-AC38AD7325DA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421DC609-D1B8-B90C-A98E-223C3C7B4AB2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A4024AB-43FD-0678-D9B5-673185236840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hlinkClick r:id="rId2" action="ppaction://hlinksldjump"/>
            <a:extLst>
              <a:ext uri="{FF2B5EF4-FFF2-40B4-BE49-F238E27FC236}">
                <a16:creationId xmlns:a16="http://schemas.microsoft.com/office/drawing/2014/main" id="{6E210944-F089-5759-BB44-F3C10D940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72" b="90000" l="7065" r="90000">
                        <a14:foregroundMark x1="32717" y1="10000" x2="32717" y2="10000"/>
                        <a14:foregroundMark x1="31413" y1="6792" x2="31413" y2="6792"/>
                        <a14:foregroundMark x1="68043" y1="5566" x2="68043" y2="5566"/>
                        <a14:foregroundMark x1="89674" y1="43774" x2="89674" y2="43774"/>
                        <a14:foregroundMark x1="7065" y1="31509" x2="7065" y2="31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5124" y="972173"/>
            <a:ext cx="1371600" cy="1580322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DB258154-5847-EBCB-8A17-9F5FF8D39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205" y="1017291"/>
            <a:ext cx="1245233" cy="1333073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04BBC473-310D-91B1-15D6-4B1D602C1E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0" b="95333" l="9753" r="89973">
                        <a14:foregroundMark x1="55907" y1="8500" x2="46429" y2="8000"/>
                        <a14:foregroundMark x1="57967" y1="95333" x2="67033" y2="93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198" y="993228"/>
            <a:ext cx="1594166" cy="1313874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id="{071FC5BB-046C-9822-8F99-9C3AF6D670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09" b="92375" l="6977" r="92442">
                        <a14:foregroundMark x1="51977" y1="10135" x2="51977" y2="10135"/>
                        <a14:foregroundMark x1="54302" y1="6757" x2="54302" y2="6757"/>
                        <a14:foregroundMark x1="62442" y1="6178" x2="62442" y2="6178"/>
                        <a14:foregroundMark x1="53372" y1="5405" x2="53372" y2="5405"/>
                        <a14:foregroundMark x1="89535" y1="26834" x2="89535" y2="26834"/>
                        <a14:foregroundMark x1="83140" y1="19595" x2="83140" y2="19595"/>
                        <a14:foregroundMark x1="86163" y1="21815" x2="86163" y2="21815"/>
                        <a14:foregroundMark x1="87209" y1="43147" x2="87209" y2="55985"/>
                        <a14:foregroundMark x1="74419" y1="34846" x2="74419" y2="34846"/>
                        <a14:foregroundMark x1="90814" y1="40444" x2="92558" y2="64575"/>
                        <a14:foregroundMark x1="61744" y1="18726" x2="68721" y2="17568"/>
                        <a14:foregroundMark x1="7093" y1="33784" x2="7093" y2="33784"/>
                        <a14:foregroundMark x1="56744" y1="92375" x2="56744" y2="92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0762" y="832580"/>
            <a:ext cx="1357381" cy="1635170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id="{C4AE7C39-C086-DE3E-4293-D47C46CA68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86" b="89899" l="10000" r="90000">
                        <a14:foregroundMark x1="37558" y1="58418" x2="37558" y2="58418"/>
                        <a14:foregroundMark x1="29186" y1="52189" x2="29186" y2="52189"/>
                        <a14:foregroundMark x1="26279" y1="8586" x2="26279" y2="8586"/>
                        <a14:foregroundMark x1="58721" y1="17340" x2="58721" y2="17340"/>
                        <a14:foregroundMark x1="60000" y1="17340" x2="60000" y2="17340"/>
                        <a14:foregroundMark x1="58023" y1="16835" x2="58023" y2="16835"/>
                        <a14:foregroundMark x1="57326" y1="16330" x2="57326" y2="16330"/>
                        <a14:foregroundMark x1="57674" y1="15825" x2="57674" y2="15825"/>
                        <a14:foregroundMark x1="70465" y1="50168" x2="70465" y2="50168"/>
                        <a14:foregroundMark x1="70465" y1="50168" x2="70465" y2="50168"/>
                        <a14:foregroundMark x1="70814" y1="52189" x2="71744" y2="47306"/>
                        <a14:foregroundMark x1="47326" y1="37205" x2="48953" y2="53872"/>
                        <a14:foregroundMark x1="48953" y1="53872" x2="53023" y2="63805"/>
                        <a14:foregroundMark x1="55000" y1="33838" x2="59767" y2="34680"/>
                        <a14:foregroundMark x1="28953" y1="28451" x2="30233" y2="32828"/>
                        <a14:foregroundMark x1="34651" y1="33838" x2="43837" y2="31481"/>
                        <a14:foregroundMark x1="43837" y1="31481" x2="35000" y2="30808"/>
                        <a14:foregroundMark x1="35000" y1="30808" x2="34884" y2="30303"/>
                        <a14:foregroundMark x1="23488" y1="30808" x2="23721" y2="57744"/>
                        <a14:foregroundMark x1="23721" y1="57744" x2="27791" y2="71549"/>
                        <a14:foregroundMark x1="27791" y1="71549" x2="33837" y2="81818"/>
                        <a14:foregroundMark x1="33837" y1="81818" x2="35581" y2="83165"/>
                        <a14:foregroundMark x1="38256" y1="80303" x2="38256" y2="80303"/>
                        <a14:foregroundMark x1="24884" y1="21212" x2="24884" y2="21212"/>
                        <a14:foregroundMark x1="18837" y1="24579" x2="17791" y2="38552"/>
                        <a14:foregroundMark x1="17791" y1="38552" x2="21744" y2="50337"/>
                        <a14:foregroundMark x1="21744" y1="50337" x2="30814" y2="64478"/>
                        <a14:foregroundMark x1="30814" y1="64478" x2="32442" y2="76936"/>
                        <a14:foregroundMark x1="32442" y1="76936" x2="30233" y2="77441"/>
                        <a14:foregroundMark x1="80814" y1="49832" x2="80814" y2="49832"/>
                        <a14:foregroundMark x1="83140" y1="52189" x2="83140" y2="52189"/>
                        <a14:foregroundMark x1="80814" y1="60438" x2="80814" y2="60438"/>
                        <a14:foregroundMark x1="75116" y1="52694" x2="75116" y2="52694"/>
                        <a14:foregroundMark x1="79302" y1="54545" x2="79302" y2="54545"/>
                        <a14:foregroundMark x1="58721" y1="17340" x2="60116" y2="17340"/>
                        <a14:foregroundMark x1="25814" y1="18350" x2="25814" y2="18350"/>
                        <a14:foregroundMark x1="28256" y1="15488" x2="28256" y2="15488"/>
                        <a14:foregroundMark x1="28953" y1="15488" x2="28953" y2="15488"/>
                        <a14:foregroundMark x1="28953" y1="15488" x2="28953" y2="15488"/>
                        <a14:foregroundMark x1="29302" y1="15488" x2="29302" y2="15488"/>
                        <a14:foregroundMark x1="28605" y1="14478" x2="28605" y2="14478"/>
                        <a14:foregroundMark x1="77093" y1="48485" x2="76163" y2="52525"/>
                        <a14:foregroundMark x1="75465" y1="55051" x2="75465" y2="55051"/>
                        <a14:foregroundMark x1="75465" y1="53030" x2="80233" y2="53535"/>
                        <a14:foregroundMark x1="82674" y1="60438" x2="78488" y2="62626"/>
                        <a14:foregroundMark x1="17791" y1="24916" x2="17791" y2="249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937" y="2815343"/>
            <a:ext cx="2031332" cy="1403037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A3D16AD3-BDB6-E6CF-AF00-706030A6AF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012" b="95688" l="1786" r="95833">
                        <a14:foregroundMark x1="44167" y1="9091" x2="54286" y2="8858"/>
                        <a14:foregroundMark x1="54286" y1="8858" x2="56786" y2="9091"/>
                        <a14:foregroundMark x1="60714" y1="8275" x2="51786" y2="5128"/>
                        <a14:foregroundMark x1="51786" y1="5128" x2="44762" y2="5361"/>
                        <a14:foregroundMark x1="25833" y1="20280" x2="16548" y2="20629"/>
                        <a14:foregroundMark x1="16548" y1="20629" x2="7381" y2="24709"/>
                        <a14:foregroundMark x1="7381" y1="24709" x2="4167" y2="34149"/>
                        <a14:foregroundMark x1="4167" y1="34149" x2="4167" y2="38345"/>
                        <a14:foregroundMark x1="42381" y1="91026" x2="51667" y2="94289"/>
                        <a14:foregroundMark x1="49881" y1="95105" x2="94643" y2="69464"/>
                        <a14:foregroundMark x1="94405" y1="71329" x2="93452" y2="31119"/>
                        <a14:foregroundMark x1="93452" y1="31119" x2="57857" y2="47669"/>
                        <a14:foregroundMark x1="57857" y1="47669" x2="48333" y2="65385"/>
                        <a14:foregroundMark x1="48333" y1="65385" x2="50119" y2="95688"/>
                        <a14:foregroundMark x1="91071" y1="42424" x2="82262" y2="44988"/>
                        <a14:foregroundMark x1="82262" y1="44988" x2="78690" y2="62238"/>
                        <a14:foregroundMark x1="78690" y1="62238" x2="80714" y2="74359"/>
                        <a14:foregroundMark x1="80714" y1="74359" x2="91429" y2="71445"/>
                        <a14:foregroundMark x1="91429" y1="71445" x2="95833" y2="63520"/>
                        <a14:foregroundMark x1="95833" y1="63520" x2="88095" y2="45338"/>
                        <a14:foregroundMark x1="54048" y1="57459" x2="52262" y2="79138"/>
                        <a14:foregroundMark x1="52262" y1="79138" x2="55238" y2="87413"/>
                        <a14:foregroundMark x1="55238" y1="87413" x2="64167" y2="86131"/>
                        <a14:foregroundMark x1="64167" y1="86131" x2="70952" y2="80186"/>
                        <a14:foregroundMark x1="70952" y1="80186" x2="72619" y2="56876"/>
                        <a14:foregroundMark x1="72619" y1="56876" x2="63690" y2="52098"/>
                        <a14:foregroundMark x1="63690" y1="52098" x2="54286" y2="53846"/>
                        <a14:foregroundMark x1="54286" y1="53846" x2="53810" y2="57459"/>
                        <a14:foregroundMark x1="1786" y1="24476" x2="31786" y2="14452"/>
                        <a14:foregroundMark x1="95595" y1="37995" x2="95000" y2="29021"/>
                        <a14:foregroundMark x1="95000" y1="29021" x2="93810" y2="25874"/>
                        <a14:foregroundMark x1="92500" y1="25641" x2="83214" y2="25874"/>
                        <a14:foregroundMark x1="83214" y1="25874" x2="68810" y2="22378"/>
                        <a14:foregroundMark x1="95833" y1="24709" x2="71786" y2="20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9716" y="2806298"/>
            <a:ext cx="1443014" cy="1473936"/>
          </a:xfrm>
          <a:prstGeom prst="rect">
            <a:avLst/>
          </a:prstGeom>
        </p:spPr>
      </p:pic>
      <p:pic>
        <p:nvPicPr>
          <p:cNvPr id="21" name="Picture 20">
            <a:hlinkClick r:id="rId19" action="ppaction://hlinksldjump"/>
            <a:extLst>
              <a:ext uri="{FF2B5EF4-FFF2-40B4-BE49-F238E27FC236}">
                <a16:creationId xmlns:a16="http://schemas.microsoft.com/office/drawing/2014/main" id="{DCEEA8CB-19B4-CD75-4B9B-C6D343942D9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14850" y="2686050"/>
            <a:ext cx="1600200" cy="1600200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  <a:extLst>
              <a:ext uri="{FF2B5EF4-FFF2-40B4-BE49-F238E27FC236}">
                <a16:creationId xmlns:a16="http://schemas.microsoft.com/office/drawing/2014/main" id="{91675888-D214-AE95-474B-FF8004E3DEB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115" b="94598" l="1500" r="94625">
                        <a14:foregroundMark x1="58375" y1="7773" x2="58375" y2="7773"/>
                        <a14:foregroundMark x1="56500" y1="7378" x2="56500" y2="7378"/>
                        <a14:foregroundMark x1="60000" y1="5797" x2="79000" y2="2372"/>
                        <a14:foregroundMark x1="79000" y1="2372" x2="88000" y2="5797"/>
                        <a14:foregroundMark x1="88000" y1="5797" x2="94625" y2="13439"/>
                        <a14:foregroundMark x1="94625" y1="13439" x2="96875" y2="23452"/>
                        <a14:foregroundMark x1="96875" y1="23452" x2="94625" y2="33465"/>
                        <a14:foregroundMark x1="94625" y1="33465" x2="84625" y2="48090"/>
                        <a14:foregroundMark x1="8500" y1="22398" x2="7250" y2="34387"/>
                        <a14:foregroundMark x1="1500" y1="34124" x2="1500" y2="34124"/>
                        <a14:foregroundMark x1="34000" y1="87352" x2="44000" y2="87747"/>
                        <a14:foregroundMark x1="44000" y1="87747" x2="52625" y2="86693"/>
                        <a14:foregroundMark x1="35375" y1="73386" x2="68750" y2="76153"/>
                        <a14:foregroundMark x1="68750" y1="76153" x2="73000" y2="85771"/>
                        <a14:foregroundMark x1="73000" y1="85771" x2="72250" y2="95652"/>
                        <a14:foregroundMark x1="72250" y1="95652" x2="42250" y2="94598"/>
                        <a14:foregroundMark x1="42250" y1="94598" x2="39125" y2="923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7170" y="2890567"/>
            <a:ext cx="1371600" cy="12995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B6656BA-4796-BA4B-AC51-341B888BD614}"/>
              </a:ext>
            </a:extLst>
          </p:cNvPr>
          <p:cNvSpPr txBox="1"/>
          <p:nvPr/>
        </p:nvSpPr>
        <p:spPr>
          <a:xfrm>
            <a:off x="5420227" y="-1443790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pic>
        <p:nvPicPr>
          <p:cNvPr id="24" name="Graphic 23" descr="Open book">
            <a:hlinkClick r:id="rId24" action="ppaction://hlinksldjump"/>
            <a:extLst>
              <a:ext uri="{FF2B5EF4-FFF2-40B4-BE49-F238E27FC236}">
                <a16:creationId xmlns:a16="http://schemas.microsoft.com/office/drawing/2014/main" id="{013282F4-020B-BDFB-069F-2241606BC89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001000" y="442648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2A8A-E335-4B01-9B47-7F79D612943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itre 3"/>
          <p:cNvSpPr txBox="1">
            <a:spLocks/>
          </p:cNvSpPr>
          <p:nvPr/>
        </p:nvSpPr>
        <p:spPr>
          <a:xfrm>
            <a:off x="6096536" y="2724685"/>
            <a:ext cx="2390641" cy="920035"/>
          </a:xfrm>
          <a:prstGeom prst="rect">
            <a:avLst/>
          </a:prstGeom>
          <a:solidFill>
            <a:srgbClr val="FF6699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village</a:t>
            </a:r>
            <a:endParaRPr lang="en-US" sz="4000" b="1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32C339-21A3-EA46-8705-8432422056F7}"/>
              </a:ext>
            </a:extLst>
          </p:cNvPr>
          <p:cNvSpPr txBox="1"/>
          <p:nvPr/>
        </p:nvSpPr>
        <p:spPr>
          <a:xfrm>
            <a:off x="851412" y="327210"/>
            <a:ext cx="68291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6699"/>
                </a:solidFill>
                <a:latin typeface="Chalkboard" panose="03050602040202020205" pitchFamily="66" charset="77"/>
              </a:rPr>
              <a:t>Where’s your school?</a:t>
            </a:r>
          </a:p>
          <a:p>
            <a:r>
              <a:rPr lang="en-US" sz="5400" dirty="0">
                <a:solidFill>
                  <a:srgbClr val="FF6699"/>
                </a:solidFill>
                <a:latin typeface="Chalkboard" panose="03050602040202020205" pitchFamily="66" charset="77"/>
              </a:rPr>
              <a:t>It’s in the _____.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FE54CD-5A9D-DB57-2A2F-72BFD0DD3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44" t="10433" r="1393" b="67760"/>
          <a:stretch/>
        </p:blipFill>
        <p:spPr>
          <a:xfrm>
            <a:off x="555195" y="2418815"/>
            <a:ext cx="4693118" cy="223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2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3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82786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64" y="3743325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800351" y="1070373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0120" y="1097757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56058" y="554043"/>
            <a:ext cx="5508961" cy="760408"/>
          </a:xfrm>
          <a:prstGeom prst="rect">
            <a:avLst/>
          </a:prstGeom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igh Tower Text" pitchFamily="18" charset="0"/>
                <a:cs typeface="Times New Roman" pitchFamily="18" charset="0"/>
              </a:rPr>
              <a:t>Congratulations</a:t>
            </a:r>
            <a:endParaRPr lang="vi-VN" sz="4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9" descr="animierte-ostereier-bilder-12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71937"/>
            <a:ext cx="21431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03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2A8A-E335-4B01-9B47-7F79D612943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itre 3"/>
          <p:cNvSpPr txBox="1">
            <a:spLocks/>
          </p:cNvSpPr>
          <p:nvPr/>
        </p:nvSpPr>
        <p:spPr>
          <a:xfrm>
            <a:off x="5293217" y="2963095"/>
            <a:ext cx="3425781" cy="913760"/>
          </a:xfrm>
          <a:prstGeom prst="rect">
            <a:avLst/>
          </a:prstGeom>
          <a:solidFill>
            <a:srgbClr val="92D050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4050" b="1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Where’s</a:t>
            </a:r>
            <a:endParaRPr lang="en-US" sz="4050" b="1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9321F-9F67-CC46-8196-34074847E542}"/>
              </a:ext>
            </a:extLst>
          </p:cNvPr>
          <p:cNvSpPr txBox="1"/>
          <p:nvPr/>
        </p:nvSpPr>
        <p:spPr>
          <a:xfrm>
            <a:off x="742950" y="238756"/>
            <a:ext cx="7240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  <a:latin typeface="Chalkboard" panose="03050602040202020205" pitchFamily="66" charset="77"/>
              </a:rPr>
              <a:t>____ your school?</a:t>
            </a:r>
          </a:p>
          <a:p>
            <a:r>
              <a:rPr lang="en-US" sz="5400" dirty="0">
                <a:solidFill>
                  <a:srgbClr val="0070C0"/>
                </a:solidFill>
                <a:latin typeface="Chalkboard" panose="03050602040202020205" pitchFamily="66" charset="77"/>
              </a:rPr>
              <a:t>It’s in the mountains.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F9A507-908E-0456-5B87-35BAF9DA6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41" y="2332598"/>
            <a:ext cx="4444064" cy="217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3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82786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64" y="3743325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885781" y="1134669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13427" y="1097757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56058" y="554043"/>
            <a:ext cx="5508961" cy="760408"/>
          </a:xfrm>
          <a:prstGeom prst="rect">
            <a:avLst/>
          </a:prstGeom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igh Tower Text" pitchFamily="18" charset="0"/>
                <a:cs typeface="Times New Roman" pitchFamily="18" charset="0"/>
              </a:rPr>
              <a:t>Congratulations</a:t>
            </a:r>
            <a:endParaRPr lang="vi-VN" sz="4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9" descr="animierte-ostereier-bilder-12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71937"/>
            <a:ext cx="21431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5644091" y="1097757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75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9" name="Google Shape;2069;p37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4781814" y="12516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025146" y="1354726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arm up</a:t>
            </a:r>
            <a:b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dirty="0">
                <a:solidFill>
                  <a:srgbClr val="555555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Guessing game</a:t>
            </a:r>
            <a:b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endParaRPr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Table of contents</a:t>
            </a:r>
            <a:endParaRPr dirty="0">
              <a:solidFill>
                <a:schemeClr val="accent6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6" name="Google Shape;2076;p37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4864723" y="236644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025146" y="3651266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5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Look, complete and read 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5318814" y="1318186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6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b="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Let’s play</a:t>
            </a:r>
            <a:endParaRPr lang="en-US" b="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2073;p37">
            <a:extLst>
              <a:ext uri="{FF2B5EF4-FFF2-40B4-BE49-F238E27FC236}">
                <a16:creationId xmlns:a16="http://schemas.microsoft.com/office/drawing/2014/main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5327406" y="2402828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3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Let’s talk 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2073;p37">
            <a:extLst>
              <a:ext uri="{FF2B5EF4-FFF2-40B4-BE49-F238E27FC236}">
                <a16:creationId xmlns:a16="http://schemas.microsoft.com/office/drawing/2014/main" id="{0E8EA9D4-9236-5E44-BD30-D17A60A59DE9}"/>
              </a:ext>
            </a:extLst>
          </p:cNvPr>
          <p:cNvSpPr txBox="1">
            <a:spLocks/>
          </p:cNvSpPr>
          <p:nvPr/>
        </p:nvSpPr>
        <p:spPr>
          <a:xfrm>
            <a:off x="1986952" y="246579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4</a:t>
            </a:r>
          </a:p>
          <a:p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number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2A8A-E335-4B01-9B47-7F79D612943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Titre 3"/>
          <p:cNvSpPr txBox="1">
            <a:spLocks/>
          </p:cNvSpPr>
          <p:nvPr/>
        </p:nvSpPr>
        <p:spPr>
          <a:xfrm>
            <a:off x="5827826" y="3029147"/>
            <a:ext cx="2457450" cy="8618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4500" b="1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It’s</a:t>
            </a:r>
            <a:endParaRPr lang="en-US" sz="4500" b="1" dirty="0">
              <a:solidFill>
                <a:schemeClr val="tx1">
                  <a:lumMod val="50000"/>
                </a:schemeClr>
              </a:solidFill>
              <a:latin typeface="Chalkboard" panose="03050602040202020205" pitchFamily="66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785057-0484-0C47-88FD-EE8FFACCDD69}"/>
              </a:ext>
            </a:extLst>
          </p:cNvPr>
          <p:cNvSpPr txBox="1"/>
          <p:nvPr/>
        </p:nvSpPr>
        <p:spPr>
          <a:xfrm>
            <a:off x="334584" y="775526"/>
            <a:ext cx="568642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chemeClr val="tx2">
                    <a:lumMod val="75000"/>
                  </a:schemeClr>
                </a:solidFill>
                <a:latin typeface="Chalkboard" panose="03050602040202020205" pitchFamily="66" charset="77"/>
              </a:rPr>
              <a:t>Where’s your school?</a:t>
            </a:r>
          </a:p>
          <a:p>
            <a:r>
              <a:rPr lang="en-US" sz="4050" dirty="0">
                <a:solidFill>
                  <a:schemeClr val="tx2">
                    <a:lumMod val="75000"/>
                  </a:schemeClr>
                </a:solidFill>
                <a:latin typeface="Chalkboard" panose="03050602040202020205" pitchFamily="66" charset="77"/>
              </a:rPr>
              <a:t>____ in the city.</a:t>
            </a:r>
            <a:endParaRPr lang="en-US" sz="4050" dirty="0">
              <a:solidFill>
                <a:srgbClr val="FF0000"/>
              </a:solidFill>
              <a:latin typeface="Chalkboard" panose="03050602040202020205" pitchFamily="66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8DD853-94FC-1D7C-8342-41725271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84" y="2445501"/>
            <a:ext cx="4788708" cy="24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6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3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82786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64" y="3743325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885781" y="1134669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13427" y="1097757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56058" y="554043"/>
            <a:ext cx="5508961" cy="760408"/>
          </a:xfrm>
          <a:prstGeom prst="rect">
            <a:avLst/>
          </a:prstGeom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igh Tower Text" pitchFamily="18" charset="0"/>
                <a:cs typeface="Times New Roman" pitchFamily="18" charset="0"/>
              </a:rPr>
              <a:t>Congratulation</a:t>
            </a:r>
            <a:endParaRPr lang="vi-VN" sz="4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9" descr="animierte-ostereier-bilder-12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71937"/>
            <a:ext cx="21431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5644091" y="1097757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4836499" y="2380356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838513" y="2598561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64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2A8A-E335-4B01-9B47-7F79D612943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itre 3"/>
          <p:cNvSpPr txBox="1">
            <a:spLocks/>
          </p:cNvSpPr>
          <p:nvPr/>
        </p:nvSpPr>
        <p:spPr>
          <a:xfrm>
            <a:off x="5960343" y="3734873"/>
            <a:ext cx="2114550" cy="78706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in</a:t>
            </a:r>
            <a:endParaRPr lang="en-US" sz="3600" b="1" dirty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41CAC2-722A-4445-A9ED-3DCE677D56C7}"/>
              </a:ext>
            </a:extLst>
          </p:cNvPr>
          <p:cNvSpPr txBox="1"/>
          <p:nvPr/>
        </p:nvSpPr>
        <p:spPr>
          <a:xfrm>
            <a:off x="571500" y="840507"/>
            <a:ext cx="67437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dirty="0">
                <a:solidFill>
                  <a:schemeClr val="accent6">
                    <a:lumMod val="75000"/>
                  </a:schemeClr>
                </a:solidFill>
                <a:latin typeface="Chalkboard" panose="03050602040202020205" pitchFamily="66" charset="77"/>
              </a:rPr>
              <a:t>Where’s your school?</a:t>
            </a:r>
          </a:p>
          <a:p>
            <a:r>
              <a:rPr lang="en-US" sz="4950" dirty="0">
                <a:solidFill>
                  <a:schemeClr val="accent6">
                    <a:lumMod val="75000"/>
                  </a:schemeClr>
                </a:solidFill>
                <a:latin typeface="Chalkboard" panose="03050602040202020205" pitchFamily="66" charset="77"/>
              </a:rPr>
              <a:t>It’s ____ the town.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085133-3E89-7592-CCAB-50D1F0679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46" y="2766608"/>
            <a:ext cx="4502424" cy="209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0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3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82786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64" y="3743325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818534" y="945840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34019" y="945840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56058" y="554043"/>
            <a:ext cx="5508961" cy="760408"/>
          </a:xfrm>
          <a:prstGeom prst="rect">
            <a:avLst/>
          </a:prstGeom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igh Tower Text" pitchFamily="18" charset="0"/>
                <a:cs typeface="Times New Roman" pitchFamily="18" charset="0"/>
              </a:rPr>
              <a:t>Congratulation</a:t>
            </a:r>
            <a:endParaRPr lang="vi-VN" sz="4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9" descr="animierte-ostereier-bilder-12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71937"/>
            <a:ext cx="21431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4836499" y="2380356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838513" y="2598561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51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E426C1-2BFF-0E4F-9D5E-AF7E9130860D}"/>
              </a:ext>
            </a:extLst>
          </p:cNvPr>
          <p:cNvSpPr txBox="1"/>
          <p:nvPr/>
        </p:nvSpPr>
        <p:spPr>
          <a:xfrm>
            <a:off x="563335" y="225513"/>
            <a:ext cx="69064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7030A0"/>
                </a:solidFill>
                <a:latin typeface="Chalkboard" panose="03050602040202020205" pitchFamily="66" charset="77"/>
              </a:rPr>
              <a:t>Where’s your ____?</a:t>
            </a:r>
          </a:p>
          <a:p>
            <a:r>
              <a:rPr lang="en-US" sz="5400" dirty="0">
                <a:solidFill>
                  <a:srgbClr val="7030A0"/>
                </a:solidFill>
                <a:latin typeface="Chalkboard" panose="03050602040202020205" pitchFamily="66" charset="77"/>
              </a:rPr>
              <a:t>It’s in the city.</a:t>
            </a:r>
          </a:p>
        </p:txBody>
      </p:sp>
      <p:sp>
        <p:nvSpPr>
          <p:cNvPr id="11" name="Titre 3">
            <a:extLst>
              <a:ext uri="{FF2B5EF4-FFF2-40B4-BE49-F238E27FC236}">
                <a16:creationId xmlns:a16="http://schemas.microsoft.com/office/drawing/2014/main" id="{F89CE2D9-7734-4A42-B246-38604A102487}"/>
              </a:ext>
            </a:extLst>
          </p:cNvPr>
          <p:cNvSpPr txBox="1">
            <a:spLocks/>
          </p:cNvSpPr>
          <p:nvPr/>
        </p:nvSpPr>
        <p:spPr>
          <a:xfrm>
            <a:off x="5924282" y="3243732"/>
            <a:ext cx="3046014" cy="823917"/>
          </a:xfrm>
          <a:prstGeom prst="rect">
            <a:avLst/>
          </a:prstGeom>
          <a:solidFill>
            <a:srgbClr val="FFC000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4050" b="1" dirty="0">
                <a:latin typeface="Comic Sans MS" pitchFamily="66" charset="0"/>
              </a:rPr>
              <a:t>school</a:t>
            </a:r>
            <a:endParaRPr lang="en-US" sz="4050" b="1" dirty="0">
              <a:latin typeface="Comic Sans MS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0018B6-B7F3-FACB-777C-A3968CCD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73" y="2187923"/>
            <a:ext cx="5401414" cy="273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0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3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82786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64" y="3743325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818534" y="945840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56058" y="554043"/>
            <a:ext cx="5508961" cy="760408"/>
          </a:xfrm>
          <a:prstGeom prst="rect">
            <a:avLst/>
          </a:prstGeom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igh Tower Text" pitchFamily="18" charset="0"/>
                <a:cs typeface="Times New Roman" pitchFamily="18" charset="0"/>
              </a:rPr>
              <a:t>Congratulation</a:t>
            </a:r>
            <a:endParaRPr lang="vi-VN" sz="4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9" descr="animierte-ostereier-bilder-12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71937"/>
            <a:ext cx="21431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4836499" y="2380356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74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057900" y="4767264"/>
            <a:ext cx="1700454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itre 3"/>
          <p:cNvSpPr txBox="1">
            <a:spLocks/>
          </p:cNvSpPr>
          <p:nvPr/>
        </p:nvSpPr>
        <p:spPr>
          <a:xfrm>
            <a:off x="5639345" y="3508019"/>
            <a:ext cx="2372915" cy="71037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4500" b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is</a:t>
            </a:r>
            <a:endParaRPr lang="en-US" sz="4500" b="1" dirty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4D748-C33E-6B46-9155-2550C4A1ED6D}"/>
              </a:ext>
            </a:extLst>
          </p:cNvPr>
          <p:cNvSpPr txBox="1"/>
          <p:nvPr/>
        </p:nvSpPr>
        <p:spPr>
          <a:xfrm>
            <a:off x="334583" y="531115"/>
            <a:ext cx="649121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chemeClr val="tx2">
                    <a:lumMod val="75000"/>
                  </a:schemeClr>
                </a:solidFill>
                <a:latin typeface="Chalkboard" panose="03050602040202020205" pitchFamily="66" charset="77"/>
              </a:rPr>
              <a:t>Where ___ your school?</a:t>
            </a:r>
          </a:p>
          <a:p>
            <a:r>
              <a:rPr lang="en-US" sz="4050" dirty="0">
                <a:solidFill>
                  <a:schemeClr val="tx2">
                    <a:lumMod val="75000"/>
                  </a:schemeClr>
                </a:solidFill>
                <a:latin typeface="Chalkboard" panose="03050602040202020205" pitchFamily="66" charset="77"/>
              </a:rPr>
              <a:t>It’s in the village.</a:t>
            </a:r>
            <a:endParaRPr lang="en-US" sz="4050" dirty="0">
              <a:solidFill>
                <a:srgbClr val="FF0000"/>
              </a:solidFill>
              <a:latin typeface="Chalkboard" panose="03050602040202020205" pitchFamily="66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CEF4F3-8118-622B-0E04-94B2EC29C3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44" t="10433" r="1393" b="67760"/>
          <a:stretch/>
        </p:blipFill>
        <p:spPr>
          <a:xfrm>
            <a:off x="334582" y="2157199"/>
            <a:ext cx="5160743" cy="245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7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3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82786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64" y="3743325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3861793" y="752079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56058" y="554043"/>
            <a:ext cx="5508961" cy="760408"/>
          </a:xfrm>
          <a:prstGeom prst="rect">
            <a:avLst/>
          </a:prstGeom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igh Tower Text" pitchFamily="18" charset="0"/>
                <a:cs typeface="Times New Roman" pitchFamily="18" charset="0"/>
              </a:rPr>
              <a:t>Congratulation</a:t>
            </a:r>
            <a:endParaRPr lang="vi-VN" sz="4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9" descr="animierte-ostereier-bilder-12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71937"/>
            <a:ext cx="21431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5874997" y="2402081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084920" y="881544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5875185" y="682629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4033522" y="2351966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202272" y="2553330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97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re 3"/>
          <p:cNvSpPr txBox="1">
            <a:spLocks/>
          </p:cNvSpPr>
          <p:nvPr/>
        </p:nvSpPr>
        <p:spPr>
          <a:xfrm>
            <a:off x="6130343" y="3137071"/>
            <a:ext cx="2169122" cy="7072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4050" b="1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NO</a:t>
            </a:r>
            <a:endParaRPr lang="en-US" sz="4050" b="1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AutoShape 2" descr="Image result for go uphill clipar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4950042" y="1221600"/>
            <a:ext cx="324036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990B0-F744-8244-AA07-18F78FC0F754}"/>
              </a:ext>
            </a:extLst>
          </p:cNvPr>
          <p:cNvSpPr txBox="1"/>
          <p:nvPr/>
        </p:nvSpPr>
        <p:spPr>
          <a:xfrm>
            <a:off x="304531" y="436770"/>
            <a:ext cx="76049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halkboard" panose="03050602040202020205" pitchFamily="66" charset="77"/>
              </a:rPr>
              <a:t>My school is in the mountains.</a:t>
            </a:r>
          </a:p>
          <a:p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Chalkboard" panose="03050602040202020205" pitchFamily="66" charset="77"/>
              </a:rPr>
              <a:t>         YES or NO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F63F5-8A9D-83C7-AB77-A17F757D33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44" t="10433" r="1393" b="67760"/>
          <a:stretch/>
        </p:blipFill>
        <p:spPr>
          <a:xfrm>
            <a:off x="418942" y="2114442"/>
            <a:ext cx="544892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4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3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82786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64" y="3743325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3861793" y="752079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56058" y="554043"/>
            <a:ext cx="5508961" cy="760408"/>
          </a:xfrm>
          <a:prstGeom prst="rect">
            <a:avLst/>
          </a:prstGeom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igh Tower Text" pitchFamily="18" charset="0"/>
                <a:cs typeface="Times New Roman" pitchFamily="18" charset="0"/>
              </a:rPr>
              <a:t>Congratulation</a:t>
            </a:r>
            <a:endParaRPr lang="vi-VN" sz="4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9" descr="animierte-ostereier-bilder-12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71937"/>
            <a:ext cx="21431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084920" y="881544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5875185" y="682629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3891055" y="2622780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81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09B6E6-CD53-54A2-0AAB-D20CA22E9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790" y="1758906"/>
            <a:ext cx="7394988" cy="202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6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re 3"/>
          <p:cNvSpPr txBox="1">
            <a:spLocks/>
          </p:cNvSpPr>
          <p:nvPr/>
        </p:nvSpPr>
        <p:spPr>
          <a:xfrm>
            <a:off x="5665095" y="1903018"/>
            <a:ext cx="2593758" cy="599825"/>
          </a:xfrm>
          <a:prstGeom prst="rect">
            <a:avLst/>
          </a:prstGeom>
          <a:solidFill>
            <a:schemeClr val="accent5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3300" b="1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   A. city</a:t>
            </a:r>
            <a:endParaRPr lang="en-US" sz="3300" b="1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AutoShape 2" descr="Image result for go uphill clipar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4950042" y="1221600"/>
            <a:ext cx="324036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itre 3">
            <a:extLst>
              <a:ext uri="{FF2B5EF4-FFF2-40B4-BE49-F238E27FC236}">
                <a16:creationId xmlns:a16="http://schemas.microsoft.com/office/drawing/2014/main" id="{8D21649A-B521-1647-9B2E-FBC39D1F5216}"/>
              </a:ext>
            </a:extLst>
          </p:cNvPr>
          <p:cNvSpPr txBox="1">
            <a:spLocks/>
          </p:cNvSpPr>
          <p:nvPr/>
        </p:nvSpPr>
        <p:spPr>
          <a:xfrm>
            <a:off x="5661013" y="2814445"/>
            <a:ext cx="2593758" cy="599825"/>
          </a:xfrm>
          <a:prstGeom prst="rect">
            <a:avLst/>
          </a:prstGeom>
          <a:solidFill>
            <a:schemeClr val="accent4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B. village</a:t>
            </a:r>
            <a:endParaRPr lang="en-US" sz="3300" b="1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5" name="Titre 3">
            <a:extLst>
              <a:ext uri="{FF2B5EF4-FFF2-40B4-BE49-F238E27FC236}">
                <a16:creationId xmlns:a16="http://schemas.microsoft.com/office/drawing/2014/main" id="{BEE6EEA2-4354-C444-938A-1A04A1B83CB7}"/>
              </a:ext>
            </a:extLst>
          </p:cNvPr>
          <p:cNvSpPr txBox="1">
            <a:spLocks/>
          </p:cNvSpPr>
          <p:nvPr/>
        </p:nvSpPr>
        <p:spPr>
          <a:xfrm>
            <a:off x="5673260" y="3625033"/>
            <a:ext cx="2593758" cy="5998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3300" b="1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   C. town</a:t>
            </a:r>
            <a:endParaRPr lang="en-US" sz="3300" b="1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ADC0E-3504-1D61-41A9-0D8EC9077B05}"/>
              </a:ext>
            </a:extLst>
          </p:cNvPr>
          <p:cNvSpPr txBox="1"/>
          <p:nvPr/>
        </p:nvSpPr>
        <p:spPr>
          <a:xfrm>
            <a:off x="206062" y="444609"/>
            <a:ext cx="81903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alkboard" panose="03050602040202020205" pitchFamily="66" charset="77"/>
                <a:cs typeface="Arial"/>
                <a:sym typeface="Arial"/>
              </a:rPr>
              <a:t>My school is in the ___.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51F49-FE67-3370-5E41-0B9C279DA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51" y="1669182"/>
            <a:ext cx="4574005" cy="212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7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5 0.01574 C -0.0967 0.01204 -0.11441 0.00834 -0.12066 0.00834 C -0.16007 0.00834 -0.20052 0.06667 -0.20052 0.125 C -0.20052 0.09537 -0.22101 0.06667 -0.23976 0.06667 C -0.26007 0.06667 -0.27882 0.09599 -0.27882 0.125 C -0.27882 0.1105 -0.28907 0.09537 -0.29931 0.09537 C -0.30955 0.09537 -0.31962 0.10988 -0.31962 0.125 C -0.31962 0.11729 -0.32466 0.1105 -0.32969 0.1105 C -0.3349 0.1105 -0.33976 0.1179 -0.33976 0.125 C -0.33976 0.12099 -0.34254 0.11729 -0.34497 0.11729 C -0.34618 0.11729 -0.35 0.12099 -0.35 0.125 C -0.35 0.12284 -0.35122 0.12099 -0.35261 0.12099 C -0.35261 0.12068 -0.35486 0.12284 -0.35486 0.125 C -0.35486 0.12377 -0.35486 0.12284 -0.35643 0.12284 C -0.35643 0.12346 -0.3573 0.12408 -0.3573 0.125 C -0.3573 0.12439 -0.3573 0.12377 -0.3573 0.12346 C -0.35886 0.12346 -0.35886 0.12377 -0.35886 0.12439 C -0.3599 0.12439 -0.3599 0.12408 -0.3599 0.12346 C -0.36077 0.12346 -0.36077 0.12377 -0.36077 0.12439 " pathEditMode="relative" rAng="0" ptsTypes="AAAAAAAAAAAAAAAAA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72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3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82786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D:\ppt\dancing_giraffe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64" y="3743325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3861793" y="752079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56058" y="554043"/>
            <a:ext cx="5508961" cy="760408"/>
          </a:xfrm>
          <a:prstGeom prst="rect">
            <a:avLst/>
          </a:prstGeom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igh Tower Text" pitchFamily="18" charset="0"/>
                <a:cs typeface="Times New Roman" pitchFamily="18" charset="0"/>
              </a:rPr>
              <a:t>Congratulation</a:t>
            </a:r>
            <a:endParaRPr lang="vi-VN" sz="4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9" descr="animierte-ostereier-bilder-12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71937"/>
            <a:ext cx="21431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084920" y="881544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5875185" y="682629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368557" y="2545883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3312686" y="2547507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5122897" y="2408839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577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6618091" y="2390067"/>
            <a:ext cx="1394222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3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3E770-0A83-BE93-83AC-681434321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AC36A8-08D3-8F0E-776C-A9C53B22738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2F0F3B7-3D3B-4C12-E8C0-8B4C5127E0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81703-C140-FC12-6249-A3F75DF2D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845"/>
            <a:ext cx="7772400" cy="509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14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A81703-C140-FC12-6249-A3F75DF2D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8" t="11352" r="54527" b="71099"/>
          <a:stretch/>
        </p:blipFill>
        <p:spPr>
          <a:xfrm>
            <a:off x="73572" y="595597"/>
            <a:ext cx="6095173" cy="17967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7171CC-B967-44FC-EFD5-1950737A1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44" t="10433" r="1393" b="67760"/>
          <a:stretch/>
        </p:blipFill>
        <p:spPr>
          <a:xfrm>
            <a:off x="4225674" y="2593535"/>
            <a:ext cx="4693118" cy="22327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353EDB-A3AA-E7C0-A599-853868851FD8}"/>
              </a:ext>
            </a:extLst>
          </p:cNvPr>
          <p:cNvSpPr txBox="1"/>
          <p:nvPr/>
        </p:nvSpPr>
        <p:spPr>
          <a:xfrm>
            <a:off x="3387143" y="1587810"/>
            <a:ext cx="18261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village</a:t>
            </a:r>
          </a:p>
        </p:txBody>
      </p:sp>
    </p:spTree>
    <p:extLst>
      <p:ext uri="{BB962C8B-B14F-4D97-AF65-F5344CB8AC3E}">
        <p14:creationId xmlns:p14="http://schemas.microsoft.com/office/powerpoint/2010/main" val="3556821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2F0F3B7-3D3B-4C12-E8C0-8B4C5127E0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81703-C140-FC12-6249-A3F75DF2D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4" t="33914" r="55450" b="46914"/>
          <a:stretch/>
        </p:blipFill>
        <p:spPr>
          <a:xfrm>
            <a:off x="114213" y="480666"/>
            <a:ext cx="6363426" cy="2091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F4AC61-1614-16EF-771F-D753823F4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753" y="2764771"/>
            <a:ext cx="4502424" cy="20910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223CFD-B6C8-198A-83FB-289E65E8B638}"/>
              </a:ext>
            </a:extLst>
          </p:cNvPr>
          <p:cNvSpPr txBox="1"/>
          <p:nvPr/>
        </p:nvSpPr>
        <p:spPr>
          <a:xfrm>
            <a:off x="2549745" y="1526208"/>
            <a:ext cx="24994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the town</a:t>
            </a:r>
          </a:p>
        </p:txBody>
      </p:sp>
    </p:spTree>
    <p:extLst>
      <p:ext uri="{BB962C8B-B14F-4D97-AF65-F5344CB8AC3E}">
        <p14:creationId xmlns:p14="http://schemas.microsoft.com/office/powerpoint/2010/main" val="3913689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2F0F3B7-3D3B-4C12-E8C0-8B4C5127E0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81703-C140-FC12-6249-A3F75DF2D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6" t="57249" r="52207" b="25349"/>
          <a:stretch/>
        </p:blipFill>
        <p:spPr>
          <a:xfrm>
            <a:off x="114212" y="480666"/>
            <a:ext cx="6864103" cy="1898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223CFD-B6C8-198A-83FB-289E65E8B638}"/>
              </a:ext>
            </a:extLst>
          </p:cNvPr>
          <p:cNvSpPr txBox="1"/>
          <p:nvPr/>
        </p:nvSpPr>
        <p:spPr>
          <a:xfrm>
            <a:off x="4572000" y="673687"/>
            <a:ext cx="18261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school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C950D-DEF2-CBB2-F06A-3F299A908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597" y="2571750"/>
            <a:ext cx="4788708" cy="2420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1A3D36-C02D-88BE-6FF9-1A9FBD7A0374}"/>
              </a:ext>
            </a:extLst>
          </p:cNvPr>
          <p:cNvSpPr txBox="1"/>
          <p:nvPr/>
        </p:nvSpPr>
        <p:spPr>
          <a:xfrm>
            <a:off x="2549745" y="1526208"/>
            <a:ext cx="22637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the city</a:t>
            </a:r>
          </a:p>
        </p:txBody>
      </p:sp>
    </p:spTree>
    <p:extLst>
      <p:ext uri="{BB962C8B-B14F-4D97-AF65-F5344CB8AC3E}">
        <p14:creationId xmlns:p14="http://schemas.microsoft.com/office/powerpoint/2010/main" val="4124970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2F0F3B7-3D3B-4C12-E8C0-8B4C5127E0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81703-C140-FC12-6249-A3F75DF2D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0" t="80653" r="54817" b="2013"/>
          <a:stretch/>
        </p:blipFill>
        <p:spPr>
          <a:xfrm>
            <a:off x="114212" y="536922"/>
            <a:ext cx="7359313" cy="2174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223CFD-B6C8-198A-83FB-289E65E8B638}"/>
              </a:ext>
            </a:extLst>
          </p:cNvPr>
          <p:cNvSpPr txBox="1"/>
          <p:nvPr/>
        </p:nvSpPr>
        <p:spPr>
          <a:xfrm>
            <a:off x="2329238" y="1686846"/>
            <a:ext cx="4485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in the mountains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7A59F1-D489-485E-CC8A-8BC01D39ECDD}"/>
              </a:ext>
            </a:extLst>
          </p:cNvPr>
          <p:cNvSpPr txBox="1"/>
          <p:nvPr/>
        </p:nvSpPr>
        <p:spPr>
          <a:xfrm>
            <a:off x="1531979" y="864312"/>
            <a:ext cx="25907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Where 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F6E269-2DEB-4B38-C318-CD9FE7FBF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753" y="2813710"/>
            <a:ext cx="4444064" cy="217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57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1499B6-CE33-DA57-F27B-08190A93D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206"/>
          <a:stretch/>
        </p:blipFill>
        <p:spPr>
          <a:xfrm>
            <a:off x="659072" y="1578610"/>
            <a:ext cx="3060312" cy="2319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32C01D-8E9D-8D1C-68F6-291D24697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46" y="1870847"/>
            <a:ext cx="6782254" cy="173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653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13BC6CA9-63EB-9236-10A5-C0766AABB563}"/>
              </a:ext>
            </a:extLst>
          </p:cNvPr>
          <p:cNvSpPr/>
          <p:nvPr/>
        </p:nvSpPr>
        <p:spPr>
          <a:xfrm>
            <a:off x="3819239" y="1183257"/>
            <a:ext cx="1213945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b="1" dirty="0" err="1">
                <a:solidFill>
                  <a:srgbClr val="4A2A04"/>
                </a:solidFill>
                <a:latin typeface="Arial"/>
              </a:rPr>
              <a:t>mountains</a:t>
            </a:r>
            <a:endParaRPr lang="es-CO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BB190117-7043-EEFD-0EA1-EC6B8E4F7637}"/>
              </a:ext>
            </a:extLst>
          </p:cNvPr>
          <p:cNvSpPr/>
          <p:nvPr/>
        </p:nvSpPr>
        <p:spPr>
          <a:xfrm>
            <a:off x="6544662" y="1183257"/>
            <a:ext cx="1213945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000" b="1" dirty="0" err="1">
                <a:solidFill>
                  <a:srgbClr val="4A2A04"/>
                </a:solidFill>
                <a:latin typeface="Arial"/>
              </a:rPr>
              <a:t>city</a:t>
            </a:r>
            <a:endParaRPr lang="es-CO" sz="2000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sp>
        <p:nvSpPr>
          <p:cNvPr id="8" name="18 Rectángulo redondeado">
            <a:extLst>
              <a:ext uri="{FF2B5EF4-FFF2-40B4-BE49-F238E27FC236}">
                <a16:creationId xmlns:a16="http://schemas.microsoft.com/office/drawing/2014/main" id="{B62FAC63-0CC6-F26B-756B-EF16F919442E}"/>
              </a:ext>
            </a:extLst>
          </p:cNvPr>
          <p:cNvSpPr/>
          <p:nvPr/>
        </p:nvSpPr>
        <p:spPr>
          <a:xfrm>
            <a:off x="2495049" y="1183257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000" b="1" dirty="0" err="1">
                <a:solidFill>
                  <a:srgbClr val="4A2A04"/>
                </a:solidFill>
                <a:latin typeface="Arial"/>
              </a:rPr>
              <a:t>school</a:t>
            </a:r>
            <a:endParaRPr lang="es-CO" sz="1800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sp>
        <p:nvSpPr>
          <p:cNvPr id="9" name="19 Rectángulo redondeado">
            <a:extLst>
              <a:ext uri="{FF2B5EF4-FFF2-40B4-BE49-F238E27FC236}">
                <a16:creationId xmlns:a16="http://schemas.microsoft.com/office/drawing/2014/main" id="{9330F9F5-8A6A-F0DD-7F13-53E692CA05D0}"/>
              </a:ext>
            </a:extLst>
          </p:cNvPr>
          <p:cNvSpPr/>
          <p:nvPr/>
        </p:nvSpPr>
        <p:spPr>
          <a:xfrm>
            <a:off x="2495049" y="2937613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000" b="1" kern="0" dirty="0" err="1">
                <a:solidFill>
                  <a:srgbClr val="4A2A04"/>
                </a:solidFill>
                <a:latin typeface="Arial"/>
                <a:sym typeface="Arial"/>
              </a:rPr>
              <a:t>village</a:t>
            </a:r>
            <a:endParaRPr lang="es-CO" sz="2000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sp>
        <p:nvSpPr>
          <p:cNvPr id="13" name="13">
            <a:extLst>
              <a:ext uri="{FF2B5EF4-FFF2-40B4-BE49-F238E27FC236}">
                <a16:creationId xmlns:a16="http://schemas.microsoft.com/office/drawing/2014/main" id="{57660860-5F17-E755-4B2A-B95F912F25BE}"/>
              </a:ext>
            </a:extLst>
          </p:cNvPr>
          <p:cNvSpPr/>
          <p:nvPr/>
        </p:nvSpPr>
        <p:spPr>
          <a:xfrm>
            <a:off x="1154132" y="2937613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800" b="1" kern="0" dirty="0" err="1">
                <a:solidFill>
                  <a:srgbClr val="4A2A04"/>
                </a:solidFill>
                <a:latin typeface="Arial"/>
                <a:sym typeface="Arial"/>
              </a:rPr>
              <a:t>town</a:t>
            </a:r>
            <a:endParaRPr lang="es-CO" sz="2800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F17991-0E40-AE96-7EF3-FCD2FC5F9FD7}"/>
              </a:ext>
            </a:extLst>
          </p:cNvPr>
          <p:cNvGrpSpPr/>
          <p:nvPr/>
        </p:nvGrpSpPr>
        <p:grpSpPr>
          <a:xfrm>
            <a:off x="1168647" y="1183257"/>
            <a:ext cx="1185962" cy="839530"/>
            <a:chOff x="2285520" y="1437112"/>
            <a:chExt cx="1204643" cy="1512168"/>
          </a:xfrm>
          <a:solidFill>
            <a:schemeClr val="accent3">
              <a:lumMod val="50000"/>
            </a:schemeClr>
          </a:solidFill>
        </p:grpSpPr>
        <p:sp>
          <p:nvSpPr>
            <p:cNvPr id="15" name="14 Rectángulo redondeado">
              <a:extLst>
                <a:ext uri="{FF2B5EF4-FFF2-40B4-BE49-F238E27FC236}">
                  <a16:creationId xmlns:a16="http://schemas.microsoft.com/office/drawing/2014/main" id="{90DFEEA2-4F5F-3B56-47DD-84F8CE6BA861}"/>
                </a:ext>
              </a:extLst>
            </p:cNvPr>
            <p:cNvSpPr/>
            <p:nvPr/>
          </p:nvSpPr>
          <p:spPr>
            <a:xfrm>
              <a:off x="2285520" y="1437112"/>
              <a:ext cx="1204643" cy="151216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s-CO" sz="1600" b="1" kern="0" dirty="0">
                <a:solidFill>
                  <a:srgbClr val="4A2A04"/>
                </a:solidFill>
                <a:latin typeface="Arial"/>
                <a:sym typeface="Arial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64B1C1E-6AFC-A7A5-61B3-A79E37794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872" y="1540930"/>
              <a:ext cx="1037655" cy="10386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E1EA5B-35CD-1EA5-58BC-6A59AECEF2A9}"/>
              </a:ext>
            </a:extLst>
          </p:cNvPr>
          <p:cNvGrpSpPr/>
          <p:nvPr/>
        </p:nvGrpSpPr>
        <p:grpSpPr>
          <a:xfrm>
            <a:off x="5174067" y="1183257"/>
            <a:ext cx="1229470" cy="834875"/>
            <a:chOff x="6290940" y="1437112"/>
            <a:chExt cx="1248837" cy="1503784"/>
          </a:xfrm>
          <a:solidFill>
            <a:schemeClr val="accent3">
              <a:lumMod val="50000"/>
            </a:schemeClr>
          </a:solidFill>
        </p:grpSpPr>
        <p:sp>
          <p:nvSpPr>
            <p:cNvPr id="21" name="16 Rectángulo redondeado">
              <a:extLst>
                <a:ext uri="{FF2B5EF4-FFF2-40B4-BE49-F238E27FC236}">
                  <a16:creationId xmlns:a16="http://schemas.microsoft.com/office/drawing/2014/main" id="{5EFD6C93-D6A3-892A-FE54-542963BAFA4D}"/>
                </a:ext>
              </a:extLst>
            </p:cNvPr>
            <p:cNvSpPr/>
            <p:nvPr/>
          </p:nvSpPr>
          <p:spPr>
            <a:xfrm>
              <a:off x="6290940" y="1437112"/>
              <a:ext cx="1248837" cy="1503784"/>
            </a:xfrm>
            <a:prstGeom prst="round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s-CO" sz="1400" b="1" kern="0" dirty="0">
                <a:solidFill>
                  <a:srgbClr val="4A2A04"/>
                </a:solidFill>
                <a:latin typeface="Arial"/>
                <a:sym typeface="Arial"/>
              </a:endParaRPr>
            </a:p>
          </p:txBody>
        </p:sp>
        <p:pic>
          <p:nvPicPr>
            <p:cNvPr id="22" name="Picture 2" descr="Toy ball Images, Stock Photos &amp;amp; Vectors | Shutterstock">
              <a:extLst>
                <a:ext uri="{FF2B5EF4-FFF2-40B4-BE49-F238E27FC236}">
                  <a16:creationId xmlns:a16="http://schemas.microsoft.com/office/drawing/2014/main" id="{4ED684AD-1918-E949-2419-ADDECCB156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4"/>
            <a:stretch>
              <a:fillRect/>
            </a:stretch>
          </p:blipFill>
          <p:spPr bwMode="auto">
            <a:xfrm>
              <a:off x="6404600" y="1769518"/>
              <a:ext cx="1079662" cy="7920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4B67CB-6F6D-227A-614D-531316CBEFA6}"/>
              </a:ext>
            </a:extLst>
          </p:cNvPr>
          <p:cNvGrpSpPr/>
          <p:nvPr/>
        </p:nvGrpSpPr>
        <p:grpSpPr>
          <a:xfrm>
            <a:off x="3835967" y="2937613"/>
            <a:ext cx="1183786" cy="839530"/>
            <a:chOff x="4952840" y="3191468"/>
            <a:chExt cx="1202433" cy="1512168"/>
          </a:xfrm>
          <a:solidFill>
            <a:schemeClr val="accent3">
              <a:lumMod val="50000"/>
            </a:schemeClr>
          </a:solidFill>
        </p:grpSpPr>
        <p:sp>
          <p:nvSpPr>
            <p:cNvPr id="24" name="8 Rectángulo redondeado">
              <a:extLst>
                <a:ext uri="{FF2B5EF4-FFF2-40B4-BE49-F238E27FC236}">
                  <a16:creationId xmlns:a16="http://schemas.microsoft.com/office/drawing/2014/main" id="{41E470B7-2949-5944-F420-181E201448E0}"/>
                </a:ext>
              </a:extLst>
            </p:cNvPr>
            <p:cNvSpPr/>
            <p:nvPr/>
          </p:nvSpPr>
          <p:spPr>
            <a:xfrm>
              <a:off x="4952840" y="3191468"/>
              <a:ext cx="1202433" cy="1512168"/>
            </a:xfrm>
            <a:prstGeom prst="roundRect">
              <a:avLst/>
            </a:prstGeom>
            <a:grp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s-CO" sz="1733" b="1" kern="0" dirty="0">
                <a:solidFill>
                  <a:srgbClr val="4A2A04"/>
                </a:solidFill>
                <a:latin typeface="Arial"/>
                <a:sym typeface="Arial"/>
              </a:endParaRPr>
            </a:p>
          </p:txBody>
        </p:sp>
        <p:pic>
          <p:nvPicPr>
            <p:cNvPr id="25" name="Picture 2" descr="Buy Kid Toy Vehicle Dumper Truck DieCast Construction Tipper Car Yellow +  Black at affordable prices — free shipping, real reviews with photos — Joom">
              <a:extLst>
                <a:ext uri="{FF2B5EF4-FFF2-40B4-BE49-F238E27FC236}">
                  <a16:creationId xmlns:a16="http://schemas.microsoft.com/office/drawing/2014/main" id="{63FF0D91-BE9D-4080-FF21-0F7846268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252" y="3509711"/>
              <a:ext cx="987464" cy="9883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10">
            <a:extLst>
              <a:ext uri="{FF2B5EF4-FFF2-40B4-BE49-F238E27FC236}">
                <a16:creationId xmlns:a16="http://schemas.microsoft.com/office/drawing/2014/main" id="{89DAE22F-DDC0-47F3-5A25-49ECD8C7B398}"/>
              </a:ext>
            </a:extLst>
          </p:cNvPr>
          <p:cNvSpPr/>
          <p:nvPr/>
        </p:nvSpPr>
        <p:spPr>
          <a:xfrm>
            <a:off x="5204852" y="2959868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2133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sp>
        <p:nvSpPr>
          <p:cNvPr id="33" name="11">
            <a:extLst>
              <a:ext uri="{FF2B5EF4-FFF2-40B4-BE49-F238E27FC236}">
                <a16:creationId xmlns:a16="http://schemas.microsoft.com/office/drawing/2014/main" id="{DB3FAC92-8C00-55B0-CF6F-227BF9EDD0DB}"/>
              </a:ext>
            </a:extLst>
          </p:cNvPr>
          <p:cNvSpPr/>
          <p:nvPr/>
        </p:nvSpPr>
        <p:spPr>
          <a:xfrm>
            <a:off x="6517800" y="2937613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b="1" kern="0" dirty="0">
              <a:solidFill>
                <a:srgbClr val="4A2A04"/>
              </a:solidFill>
              <a:latin typeface="Arial"/>
              <a:sym typeface="Arial"/>
            </a:endParaRPr>
          </a:p>
        </p:txBody>
      </p:sp>
      <p:sp>
        <p:nvSpPr>
          <p:cNvPr id="41" name="tapa 7">
            <a:extLst>
              <a:ext uri="{FF2B5EF4-FFF2-40B4-BE49-F238E27FC236}">
                <a16:creationId xmlns:a16="http://schemas.microsoft.com/office/drawing/2014/main" id="{21BB56A7-6422-1076-96D4-8B9F2F1D5B2F}"/>
              </a:ext>
            </a:extLst>
          </p:cNvPr>
          <p:cNvSpPr/>
          <p:nvPr/>
        </p:nvSpPr>
        <p:spPr>
          <a:xfrm>
            <a:off x="1141950" y="2935077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dirty="0">
                <a:solidFill>
                  <a:srgbClr val="FFF7D5"/>
                </a:solidFill>
                <a:latin typeface="Arial"/>
              </a:rPr>
              <a:t>6</a:t>
            </a:r>
            <a:endParaRPr lang="es-CO" sz="2400" b="1" kern="0" dirty="0">
              <a:solidFill>
                <a:srgbClr val="FFF7D5"/>
              </a:solidFill>
              <a:latin typeface="Arial"/>
              <a:sym typeface="Arial"/>
            </a:endParaRPr>
          </a:p>
        </p:txBody>
      </p:sp>
      <p:sp>
        <p:nvSpPr>
          <p:cNvPr id="42" name="Tapa 2">
            <a:extLst>
              <a:ext uri="{FF2B5EF4-FFF2-40B4-BE49-F238E27FC236}">
                <a16:creationId xmlns:a16="http://schemas.microsoft.com/office/drawing/2014/main" id="{6AAE93C7-3FA4-9B5F-7A88-409D288A4075}"/>
              </a:ext>
            </a:extLst>
          </p:cNvPr>
          <p:cNvSpPr/>
          <p:nvPr/>
        </p:nvSpPr>
        <p:spPr>
          <a:xfrm>
            <a:off x="2469138" y="1167915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kern="0" dirty="0">
                <a:solidFill>
                  <a:srgbClr val="FFF7D5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43" name="tapa 3">
            <a:extLst>
              <a:ext uri="{FF2B5EF4-FFF2-40B4-BE49-F238E27FC236}">
                <a16:creationId xmlns:a16="http://schemas.microsoft.com/office/drawing/2014/main" id="{71A085F2-BBFA-77B5-53BA-0EB47EFA308C}"/>
              </a:ext>
            </a:extLst>
          </p:cNvPr>
          <p:cNvSpPr/>
          <p:nvPr/>
        </p:nvSpPr>
        <p:spPr>
          <a:xfrm>
            <a:off x="3853699" y="1176682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kern="0" dirty="0">
                <a:solidFill>
                  <a:srgbClr val="FFF7D5"/>
                </a:solidFill>
                <a:latin typeface="Arial"/>
                <a:sym typeface="Arial"/>
              </a:rPr>
              <a:t>3</a:t>
            </a:r>
          </a:p>
        </p:txBody>
      </p:sp>
      <p:sp>
        <p:nvSpPr>
          <p:cNvPr id="44" name="tapa 5">
            <a:extLst>
              <a:ext uri="{FF2B5EF4-FFF2-40B4-BE49-F238E27FC236}">
                <a16:creationId xmlns:a16="http://schemas.microsoft.com/office/drawing/2014/main" id="{8D903EC1-A9F7-A73B-3E88-4F0AE6DB2B4B}"/>
              </a:ext>
            </a:extLst>
          </p:cNvPr>
          <p:cNvSpPr/>
          <p:nvPr/>
        </p:nvSpPr>
        <p:spPr>
          <a:xfrm>
            <a:off x="6554645" y="1175962"/>
            <a:ext cx="1240394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kern="0" dirty="0">
                <a:solidFill>
                  <a:srgbClr val="FFF7D5"/>
                </a:solidFill>
                <a:latin typeface="Arial"/>
                <a:sym typeface="Arial"/>
              </a:rPr>
              <a:t>5</a:t>
            </a:r>
          </a:p>
        </p:txBody>
      </p:sp>
      <p:sp>
        <p:nvSpPr>
          <p:cNvPr id="48" name="tapa 8">
            <a:extLst>
              <a:ext uri="{FF2B5EF4-FFF2-40B4-BE49-F238E27FC236}">
                <a16:creationId xmlns:a16="http://schemas.microsoft.com/office/drawing/2014/main" id="{A38E2D71-8292-7978-9155-AA20EF9272F5}"/>
              </a:ext>
            </a:extLst>
          </p:cNvPr>
          <p:cNvSpPr/>
          <p:nvPr/>
        </p:nvSpPr>
        <p:spPr>
          <a:xfrm>
            <a:off x="2524006" y="2890683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dirty="0">
                <a:solidFill>
                  <a:srgbClr val="FFF7D5"/>
                </a:solidFill>
                <a:latin typeface="Arial"/>
              </a:rPr>
              <a:t>7</a:t>
            </a:r>
            <a:endParaRPr lang="es-CO" sz="2400" b="1" kern="0" dirty="0">
              <a:solidFill>
                <a:srgbClr val="FFF7D5"/>
              </a:solidFill>
              <a:latin typeface="Arial"/>
              <a:sym typeface="Arial"/>
            </a:endParaRPr>
          </a:p>
        </p:txBody>
      </p:sp>
      <p:sp>
        <p:nvSpPr>
          <p:cNvPr id="62" name="Flecha 7">
            <a:extLst>
              <a:ext uri="{FF2B5EF4-FFF2-40B4-BE49-F238E27FC236}">
                <a16:creationId xmlns:a16="http://schemas.microsoft.com/office/drawing/2014/main" id="{A7E040F2-871F-0616-01BF-B63DA6508076}"/>
              </a:ext>
            </a:extLst>
          </p:cNvPr>
          <p:cNvSpPr/>
          <p:nvPr/>
        </p:nvSpPr>
        <p:spPr>
          <a:xfrm>
            <a:off x="1510110" y="4100866"/>
            <a:ext cx="474139" cy="351400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pic>
        <p:nvPicPr>
          <p:cNvPr id="64" name="Flecha 2">
            <a:extLst>
              <a:ext uri="{FF2B5EF4-FFF2-40B4-BE49-F238E27FC236}">
                <a16:creationId xmlns:a16="http://schemas.microsoft.com/office/drawing/2014/main" id="{C5D6D877-9AA2-DB14-81A4-B5AC0419F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03" y="2196949"/>
            <a:ext cx="450110" cy="30007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5" name="Flecha 3">
            <a:extLst>
              <a:ext uri="{FF2B5EF4-FFF2-40B4-BE49-F238E27FC236}">
                <a16:creationId xmlns:a16="http://schemas.microsoft.com/office/drawing/2014/main" id="{533A4C2D-06C5-F05D-65DC-DD0B20D06C39}"/>
              </a:ext>
            </a:extLst>
          </p:cNvPr>
          <p:cNvSpPr/>
          <p:nvPr/>
        </p:nvSpPr>
        <p:spPr>
          <a:xfrm>
            <a:off x="4227501" y="2195905"/>
            <a:ext cx="422853" cy="288272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 dirty="0">
              <a:solidFill>
                <a:srgbClr val="FF0000"/>
              </a:solidFill>
              <a:latin typeface="Arial"/>
              <a:sym typeface="Arial"/>
            </a:endParaRPr>
          </a:p>
        </p:txBody>
      </p:sp>
      <p:sp>
        <p:nvSpPr>
          <p:cNvPr id="66" name="Flecha 5">
            <a:extLst>
              <a:ext uri="{FF2B5EF4-FFF2-40B4-BE49-F238E27FC236}">
                <a16:creationId xmlns:a16="http://schemas.microsoft.com/office/drawing/2014/main" id="{0979804E-97BB-FB3A-51B4-B2EEE43A8577}"/>
              </a:ext>
            </a:extLst>
          </p:cNvPr>
          <p:cNvSpPr/>
          <p:nvPr/>
        </p:nvSpPr>
        <p:spPr>
          <a:xfrm>
            <a:off x="6939967" y="2176244"/>
            <a:ext cx="450110" cy="375164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grpSp>
        <p:nvGrpSpPr>
          <p:cNvPr id="67" name="Google Shape;5767;p83">
            <a:extLst>
              <a:ext uri="{FF2B5EF4-FFF2-40B4-BE49-F238E27FC236}">
                <a16:creationId xmlns:a16="http://schemas.microsoft.com/office/drawing/2014/main" id="{A36FE2B4-6B61-6362-0283-51B3E60E75B7}"/>
              </a:ext>
            </a:extLst>
          </p:cNvPr>
          <p:cNvGrpSpPr/>
          <p:nvPr/>
        </p:nvGrpSpPr>
        <p:grpSpPr>
          <a:xfrm>
            <a:off x="-1116873" y="6212805"/>
            <a:ext cx="542312" cy="217266"/>
            <a:chOff x="5237538" y="2638045"/>
            <a:chExt cx="515653" cy="366333"/>
          </a:xfrm>
          <a:solidFill>
            <a:schemeClr val="accent3">
              <a:lumMod val="50000"/>
            </a:schemeClr>
          </a:solidFill>
        </p:grpSpPr>
        <p:sp>
          <p:nvSpPr>
            <p:cNvPr id="68" name="Google Shape;5768;p83">
              <a:extLst>
                <a:ext uri="{FF2B5EF4-FFF2-40B4-BE49-F238E27FC236}">
                  <a16:creationId xmlns:a16="http://schemas.microsoft.com/office/drawing/2014/main" id="{A0BF70C0-2791-F51E-1011-B372467D7701}"/>
                </a:ext>
              </a:extLst>
            </p:cNvPr>
            <p:cNvSpPr/>
            <p:nvPr/>
          </p:nvSpPr>
          <p:spPr>
            <a:xfrm>
              <a:off x="5237538" y="2638045"/>
              <a:ext cx="509502" cy="366333"/>
            </a:xfrm>
            <a:custGeom>
              <a:avLst/>
              <a:gdLst/>
              <a:ahLst/>
              <a:cxnLst/>
              <a:rect l="l" t="t" r="r" b="b"/>
              <a:pathLst>
                <a:path w="4058" h="2918" extrusionOk="0">
                  <a:moveTo>
                    <a:pt x="2156" y="0"/>
                  </a:moveTo>
                  <a:cubicBezTo>
                    <a:pt x="1993" y="0"/>
                    <a:pt x="1828" y="41"/>
                    <a:pt x="1677" y="126"/>
                  </a:cubicBezTo>
                  <a:cubicBezTo>
                    <a:pt x="1677" y="515"/>
                    <a:pt x="1558" y="666"/>
                    <a:pt x="1436" y="666"/>
                  </a:cubicBezTo>
                  <a:cubicBezTo>
                    <a:pt x="1375" y="666"/>
                    <a:pt x="1313" y="628"/>
                    <a:pt x="1264" y="563"/>
                  </a:cubicBezTo>
                  <a:cubicBezTo>
                    <a:pt x="1094" y="369"/>
                    <a:pt x="1288" y="102"/>
                    <a:pt x="1288" y="102"/>
                  </a:cubicBezTo>
                  <a:lnTo>
                    <a:pt x="1288" y="102"/>
                  </a:lnTo>
                  <a:lnTo>
                    <a:pt x="171" y="223"/>
                  </a:lnTo>
                  <a:cubicBezTo>
                    <a:pt x="1" y="587"/>
                    <a:pt x="511" y="1389"/>
                    <a:pt x="511" y="1389"/>
                  </a:cubicBezTo>
                  <a:cubicBezTo>
                    <a:pt x="511" y="1389"/>
                    <a:pt x="744" y="1214"/>
                    <a:pt x="962" y="1214"/>
                  </a:cubicBezTo>
                  <a:cubicBezTo>
                    <a:pt x="1026" y="1214"/>
                    <a:pt x="1088" y="1229"/>
                    <a:pt x="1143" y="1268"/>
                  </a:cubicBezTo>
                  <a:cubicBezTo>
                    <a:pt x="1386" y="1438"/>
                    <a:pt x="633" y="1851"/>
                    <a:pt x="633" y="1851"/>
                  </a:cubicBezTo>
                  <a:cubicBezTo>
                    <a:pt x="778" y="2312"/>
                    <a:pt x="1604" y="2628"/>
                    <a:pt x="1604" y="2628"/>
                  </a:cubicBezTo>
                  <a:cubicBezTo>
                    <a:pt x="1604" y="2628"/>
                    <a:pt x="1954" y="1819"/>
                    <a:pt x="2260" y="1819"/>
                  </a:cubicBezTo>
                  <a:cubicBezTo>
                    <a:pt x="2276" y="1819"/>
                    <a:pt x="2293" y="1821"/>
                    <a:pt x="2309" y="1826"/>
                  </a:cubicBezTo>
                  <a:cubicBezTo>
                    <a:pt x="2649" y="1948"/>
                    <a:pt x="2042" y="2847"/>
                    <a:pt x="2042" y="2847"/>
                  </a:cubicBezTo>
                  <a:cubicBezTo>
                    <a:pt x="2137" y="2896"/>
                    <a:pt x="2231" y="2917"/>
                    <a:pt x="2323" y="2917"/>
                  </a:cubicBezTo>
                  <a:cubicBezTo>
                    <a:pt x="2911" y="2917"/>
                    <a:pt x="3402" y="2045"/>
                    <a:pt x="3402" y="2045"/>
                  </a:cubicBezTo>
                  <a:cubicBezTo>
                    <a:pt x="4058" y="1049"/>
                    <a:pt x="3329" y="539"/>
                    <a:pt x="3329" y="539"/>
                  </a:cubicBezTo>
                  <a:cubicBezTo>
                    <a:pt x="3329" y="539"/>
                    <a:pt x="3135" y="1055"/>
                    <a:pt x="2890" y="1055"/>
                  </a:cubicBezTo>
                  <a:cubicBezTo>
                    <a:pt x="2874" y="1055"/>
                    <a:pt x="2859" y="1053"/>
                    <a:pt x="2843" y="1049"/>
                  </a:cubicBezTo>
                  <a:cubicBezTo>
                    <a:pt x="2552" y="1000"/>
                    <a:pt x="2843" y="296"/>
                    <a:pt x="2843" y="296"/>
                  </a:cubicBezTo>
                  <a:cubicBezTo>
                    <a:pt x="2665" y="102"/>
                    <a:pt x="2413" y="0"/>
                    <a:pt x="2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769;p83">
              <a:extLst>
                <a:ext uri="{FF2B5EF4-FFF2-40B4-BE49-F238E27FC236}">
                  <a16:creationId xmlns:a16="http://schemas.microsoft.com/office/drawing/2014/main" id="{6FF4436D-62FE-7049-43B2-E4558533E8B3}"/>
                </a:ext>
              </a:extLst>
            </p:cNvPr>
            <p:cNvSpPr/>
            <p:nvPr/>
          </p:nvSpPr>
          <p:spPr>
            <a:xfrm>
              <a:off x="5402265" y="2752163"/>
              <a:ext cx="350926" cy="136590"/>
            </a:xfrm>
            <a:custGeom>
              <a:avLst/>
              <a:gdLst/>
              <a:ahLst/>
              <a:cxnLst/>
              <a:rect l="l" t="t" r="r" b="b"/>
              <a:pathLst>
                <a:path w="2795" h="1088" extrusionOk="0">
                  <a:moveTo>
                    <a:pt x="37" y="0"/>
                  </a:moveTo>
                  <a:cubicBezTo>
                    <a:pt x="25" y="0"/>
                    <a:pt x="13" y="6"/>
                    <a:pt x="1" y="18"/>
                  </a:cubicBezTo>
                  <a:cubicBezTo>
                    <a:pt x="1" y="43"/>
                    <a:pt x="1" y="91"/>
                    <a:pt x="25" y="91"/>
                  </a:cubicBezTo>
                  <a:cubicBezTo>
                    <a:pt x="98" y="140"/>
                    <a:pt x="1798" y="1087"/>
                    <a:pt x="2649" y="1087"/>
                  </a:cubicBezTo>
                  <a:lnTo>
                    <a:pt x="2746" y="1063"/>
                  </a:lnTo>
                  <a:cubicBezTo>
                    <a:pt x="2770" y="1063"/>
                    <a:pt x="2794" y="1039"/>
                    <a:pt x="2794" y="1014"/>
                  </a:cubicBezTo>
                  <a:cubicBezTo>
                    <a:pt x="2770" y="990"/>
                    <a:pt x="2770" y="966"/>
                    <a:pt x="2722" y="966"/>
                  </a:cubicBezTo>
                  <a:cubicBezTo>
                    <a:pt x="2695" y="968"/>
                    <a:pt x="2667" y="970"/>
                    <a:pt x="2637" y="970"/>
                  </a:cubicBezTo>
                  <a:cubicBezTo>
                    <a:pt x="1819" y="970"/>
                    <a:pt x="97" y="18"/>
                    <a:pt x="74" y="18"/>
                  </a:cubicBezTo>
                  <a:cubicBezTo>
                    <a:pt x="61" y="6"/>
                    <a:pt x="49" y="0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5780;p83">
            <a:extLst>
              <a:ext uri="{FF2B5EF4-FFF2-40B4-BE49-F238E27FC236}">
                <a16:creationId xmlns:a16="http://schemas.microsoft.com/office/drawing/2014/main" id="{6A226C99-CF1F-7FF2-FFC5-0132AFE4B906}"/>
              </a:ext>
            </a:extLst>
          </p:cNvPr>
          <p:cNvGrpSpPr/>
          <p:nvPr/>
        </p:nvGrpSpPr>
        <p:grpSpPr>
          <a:xfrm>
            <a:off x="152820" y="6090652"/>
            <a:ext cx="631242" cy="257341"/>
            <a:chOff x="3828929" y="3401374"/>
            <a:chExt cx="135351" cy="97842"/>
          </a:xfrm>
          <a:solidFill>
            <a:schemeClr val="accent3">
              <a:lumMod val="50000"/>
            </a:schemeClr>
          </a:solidFill>
        </p:grpSpPr>
        <p:sp>
          <p:nvSpPr>
            <p:cNvPr id="71" name="Google Shape;5781;p83">
              <a:extLst>
                <a:ext uri="{FF2B5EF4-FFF2-40B4-BE49-F238E27FC236}">
                  <a16:creationId xmlns:a16="http://schemas.microsoft.com/office/drawing/2014/main" id="{21F94E44-C601-E794-4D3C-C74210DAFFA7}"/>
                </a:ext>
              </a:extLst>
            </p:cNvPr>
            <p:cNvSpPr/>
            <p:nvPr/>
          </p:nvSpPr>
          <p:spPr>
            <a:xfrm>
              <a:off x="3828929" y="3401374"/>
              <a:ext cx="135351" cy="97842"/>
            </a:xfrm>
            <a:custGeom>
              <a:avLst/>
              <a:gdLst/>
              <a:ahLst/>
              <a:cxnLst/>
              <a:rect l="l" t="t" r="r" b="b"/>
              <a:pathLst>
                <a:path w="3475" h="2512" extrusionOk="0">
                  <a:moveTo>
                    <a:pt x="2066" y="0"/>
                  </a:moveTo>
                  <a:cubicBezTo>
                    <a:pt x="1987" y="0"/>
                    <a:pt x="1905" y="17"/>
                    <a:pt x="1822" y="57"/>
                  </a:cubicBezTo>
                  <a:cubicBezTo>
                    <a:pt x="1405" y="276"/>
                    <a:pt x="1484" y="854"/>
                    <a:pt x="1341" y="854"/>
                  </a:cubicBezTo>
                  <a:cubicBezTo>
                    <a:pt x="1326" y="854"/>
                    <a:pt x="1309" y="848"/>
                    <a:pt x="1288" y="834"/>
                  </a:cubicBezTo>
                  <a:cubicBezTo>
                    <a:pt x="1253" y="806"/>
                    <a:pt x="1206" y="794"/>
                    <a:pt x="1154" y="794"/>
                  </a:cubicBezTo>
                  <a:cubicBezTo>
                    <a:pt x="884" y="794"/>
                    <a:pt x="449" y="1124"/>
                    <a:pt x="511" y="1368"/>
                  </a:cubicBezTo>
                  <a:cubicBezTo>
                    <a:pt x="559" y="1636"/>
                    <a:pt x="0" y="1660"/>
                    <a:pt x="73" y="2267"/>
                  </a:cubicBezTo>
                  <a:cubicBezTo>
                    <a:pt x="95" y="2449"/>
                    <a:pt x="163" y="2511"/>
                    <a:pt x="255" y="2511"/>
                  </a:cubicBezTo>
                  <a:cubicBezTo>
                    <a:pt x="448" y="2511"/>
                    <a:pt x="748" y="2234"/>
                    <a:pt x="941" y="2234"/>
                  </a:cubicBezTo>
                  <a:cubicBezTo>
                    <a:pt x="961" y="2234"/>
                    <a:pt x="979" y="2237"/>
                    <a:pt x="996" y="2243"/>
                  </a:cubicBezTo>
                  <a:cubicBezTo>
                    <a:pt x="1184" y="2290"/>
                    <a:pt x="1401" y="2487"/>
                    <a:pt x="1597" y="2487"/>
                  </a:cubicBezTo>
                  <a:cubicBezTo>
                    <a:pt x="1706" y="2487"/>
                    <a:pt x="1808" y="2425"/>
                    <a:pt x="1895" y="2243"/>
                  </a:cubicBezTo>
                  <a:cubicBezTo>
                    <a:pt x="1971" y="2059"/>
                    <a:pt x="1991" y="2004"/>
                    <a:pt x="2015" y="2004"/>
                  </a:cubicBezTo>
                  <a:cubicBezTo>
                    <a:pt x="2048" y="2004"/>
                    <a:pt x="2088" y="2116"/>
                    <a:pt x="2303" y="2116"/>
                  </a:cubicBezTo>
                  <a:cubicBezTo>
                    <a:pt x="2373" y="2116"/>
                    <a:pt x="2462" y="2104"/>
                    <a:pt x="2575" y="2073"/>
                  </a:cubicBezTo>
                  <a:cubicBezTo>
                    <a:pt x="3474" y="1806"/>
                    <a:pt x="2721" y="664"/>
                    <a:pt x="2721" y="664"/>
                  </a:cubicBezTo>
                  <a:cubicBezTo>
                    <a:pt x="2721" y="365"/>
                    <a:pt x="2426" y="0"/>
                    <a:pt x="2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782;p83">
              <a:extLst>
                <a:ext uri="{FF2B5EF4-FFF2-40B4-BE49-F238E27FC236}">
                  <a16:creationId xmlns:a16="http://schemas.microsoft.com/office/drawing/2014/main" id="{62DE33AB-9E3B-0F58-D1B7-B63FFB53122A}"/>
                </a:ext>
              </a:extLst>
            </p:cNvPr>
            <p:cNvSpPr/>
            <p:nvPr/>
          </p:nvSpPr>
          <p:spPr>
            <a:xfrm>
              <a:off x="3862037" y="3416798"/>
              <a:ext cx="90870" cy="54919"/>
            </a:xfrm>
            <a:custGeom>
              <a:avLst/>
              <a:gdLst/>
              <a:ahLst/>
              <a:cxnLst/>
              <a:rect l="l" t="t" r="r" b="b"/>
              <a:pathLst>
                <a:path w="2333" h="1410" extrusionOk="0">
                  <a:moveTo>
                    <a:pt x="2284" y="1"/>
                  </a:moveTo>
                  <a:cubicBezTo>
                    <a:pt x="1895" y="146"/>
                    <a:pt x="74" y="1288"/>
                    <a:pt x="1" y="1337"/>
                  </a:cubicBezTo>
                  <a:cubicBezTo>
                    <a:pt x="1" y="1337"/>
                    <a:pt x="1" y="1361"/>
                    <a:pt x="1" y="1385"/>
                  </a:cubicBezTo>
                  <a:cubicBezTo>
                    <a:pt x="25" y="1410"/>
                    <a:pt x="25" y="1410"/>
                    <a:pt x="49" y="1410"/>
                  </a:cubicBezTo>
                  <a:cubicBezTo>
                    <a:pt x="74" y="1385"/>
                    <a:pt x="1920" y="219"/>
                    <a:pt x="2308" y="98"/>
                  </a:cubicBezTo>
                  <a:cubicBezTo>
                    <a:pt x="2333" y="74"/>
                    <a:pt x="2333" y="49"/>
                    <a:pt x="2333" y="25"/>
                  </a:cubicBezTo>
                  <a:cubicBezTo>
                    <a:pt x="2333" y="1"/>
                    <a:pt x="2308" y="1"/>
                    <a:pt x="22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783;p83">
              <a:extLst>
                <a:ext uri="{FF2B5EF4-FFF2-40B4-BE49-F238E27FC236}">
                  <a16:creationId xmlns:a16="http://schemas.microsoft.com/office/drawing/2014/main" id="{748C9756-4E25-EBEA-8A79-2EEB462B62DC}"/>
                </a:ext>
              </a:extLst>
            </p:cNvPr>
            <p:cNvSpPr/>
            <p:nvPr/>
          </p:nvSpPr>
          <p:spPr>
            <a:xfrm>
              <a:off x="3861764" y="3448971"/>
              <a:ext cx="28433" cy="31277"/>
            </a:xfrm>
            <a:custGeom>
              <a:avLst/>
              <a:gdLst/>
              <a:ahLst/>
              <a:cxnLst/>
              <a:rect l="l" t="t" r="r" b="b"/>
              <a:pathLst>
                <a:path w="730" h="803" extrusionOk="0">
                  <a:moveTo>
                    <a:pt x="49" y="1"/>
                  </a:moveTo>
                  <a:cubicBezTo>
                    <a:pt x="25" y="1"/>
                    <a:pt x="1" y="25"/>
                    <a:pt x="1" y="49"/>
                  </a:cubicBezTo>
                  <a:cubicBezTo>
                    <a:pt x="1" y="73"/>
                    <a:pt x="25" y="98"/>
                    <a:pt x="49" y="98"/>
                  </a:cubicBezTo>
                  <a:cubicBezTo>
                    <a:pt x="219" y="98"/>
                    <a:pt x="414" y="122"/>
                    <a:pt x="608" y="146"/>
                  </a:cubicBezTo>
                  <a:cubicBezTo>
                    <a:pt x="560" y="365"/>
                    <a:pt x="487" y="559"/>
                    <a:pt x="414" y="754"/>
                  </a:cubicBezTo>
                  <a:cubicBezTo>
                    <a:pt x="414" y="778"/>
                    <a:pt x="414" y="802"/>
                    <a:pt x="438" y="802"/>
                  </a:cubicBezTo>
                  <a:cubicBezTo>
                    <a:pt x="462" y="802"/>
                    <a:pt x="487" y="802"/>
                    <a:pt x="487" y="778"/>
                  </a:cubicBezTo>
                  <a:cubicBezTo>
                    <a:pt x="730" y="146"/>
                    <a:pt x="681" y="98"/>
                    <a:pt x="657" y="98"/>
                  </a:cubicBezTo>
                  <a:cubicBezTo>
                    <a:pt x="462" y="25"/>
                    <a:pt x="244" y="1"/>
                    <a:pt x="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784;p83">
              <a:extLst>
                <a:ext uri="{FF2B5EF4-FFF2-40B4-BE49-F238E27FC236}">
                  <a16:creationId xmlns:a16="http://schemas.microsoft.com/office/drawing/2014/main" id="{0BC1E18E-E130-0F9C-2454-C0245AF64DE6}"/>
                </a:ext>
              </a:extLst>
            </p:cNvPr>
            <p:cNvSpPr/>
            <p:nvPr/>
          </p:nvSpPr>
          <p:spPr>
            <a:xfrm>
              <a:off x="3887744" y="3433703"/>
              <a:ext cx="27343" cy="30459"/>
            </a:xfrm>
            <a:custGeom>
              <a:avLst/>
              <a:gdLst/>
              <a:ahLst/>
              <a:cxnLst/>
              <a:rect l="l" t="t" r="r" b="b"/>
              <a:pathLst>
                <a:path w="702" h="782" extrusionOk="0">
                  <a:moveTo>
                    <a:pt x="33" y="1"/>
                  </a:moveTo>
                  <a:cubicBezTo>
                    <a:pt x="1" y="1"/>
                    <a:pt x="1" y="80"/>
                    <a:pt x="33" y="80"/>
                  </a:cubicBezTo>
                  <a:cubicBezTo>
                    <a:pt x="37" y="80"/>
                    <a:pt x="41" y="79"/>
                    <a:pt x="45" y="77"/>
                  </a:cubicBezTo>
                  <a:cubicBezTo>
                    <a:pt x="239" y="101"/>
                    <a:pt x="410" y="125"/>
                    <a:pt x="604" y="198"/>
                  </a:cubicBezTo>
                  <a:cubicBezTo>
                    <a:pt x="555" y="368"/>
                    <a:pt x="507" y="563"/>
                    <a:pt x="434" y="733"/>
                  </a:cubicBezTo>
                  <a:cubicBezTo>
                    <a:pt x="410" y="757"/>
                    <a:pt x="434" y="781"/>
                    <a:pt x="458" y="781"/>
                  </a:cubicBezTo>
                  <a:lnTo>
                    <a:pt x="507" y="781"/>
                  </a:lnTo>
                  <a:cubicBezTo>
                    <a:pt x="604" y="514"/>
                    <a:pt x="701" y="223"/>
                    <a:pt x="652" y="150"/>
                  </a:cubicBezTo>
                  <a:cubicBezTo>
                    <a:pt x="458" y="52"/>
                    <a:pt x="264" y="4"/>
                    <a:pt x="45" y="4"/>
                  </a:cubicBezTo>
                  <a:cubicBezTo>
                    <a:pt x="41" y="2"/>
                    <a:pt x="37" y="1"/>
                    <a:pt x="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785;p83">
              <a:extLst>
                <a:ext uri="{FF2B5EF4-FFF2-40B4-BE49-F238E27FC236}">
                  <a16:creationId xmlns:a16="http://schemas.microsoft.com/office/drawing/2014/main" id="{F3129AA3-9FF8-9118-10BA-7F5C36F3B649}"/>
                </a:ext>
              </a:extLst>
            </p:cNvPr>
            <p:cNvSpPr/>
            <p:nvPr/>
          </p:nvSpPr>
          <p:spPr>
            <a:xfrm>
              <a:off x="3904337" y="3417733"/>
              <a:ext cx="30342" cy="36964"/>
            </a:xfrm>
            <a:custGeom>
              <a:avLst/>
              <a:gdLst/>
              <a:ahLst/>
              <a:cxnLst/>
              <a:rect l="l" t="t" r="r" b="b"/>
              <a:pathLst>
                <a:path w="779" h="949" extrusionOk="0">
                  <a:moveTo>
                    <a:pt x="50" y="1"/>
                  </a:moveTo>
                  <a:cubicBezTo>
                    <a:pt x="25" y="1"/>
                    <a:pt x="1" y="25"/>
                    <a:pt x="1" y="25"/>
                  </a:cubicBezTo>
                  <a:cubicBezTo>
                    <a:pt x="1" y="50"/>
                    <a:pt x="25" y="74"/>
                    <a:pt x="50" y="98"/>
                  </a:cubicBezTo>
                  <a:cubicBezTo>
                    <a:pt x="244" y="147"/>
                    <a:pt x="438" y="195"/>
                    <a:pt x="657" y="268"/>
                  </a:cubicBezTo>
                  <a:cubicBezTo>
                    <a:pt x="608" y="487"/>
                    <a:pt x="560" y="681"/>
                    <a:pt x="463" y="875"/>
                  </a:cubicBezTo>
                  <a:cubicBezTo>
                    <a:pt x="463" y="900"/>
                    <a:pt x="463" y="924"/>
                    <a:pt x="487" y="948"/>
                  </a:cubicBezTo>
                  <a:lnTo>
                    <a:pt x="511" y="948"/>
                  </a:lnTo>
                  <a:cubicBezTo>
                    <a:pt x="535" y="948"/>
                    <a:pt x="535" y="924"/>
                    <a:pt x="560" y="924"/>
                  </a:cubicBezTo>
                  <a:cubicBezTo>
                    <a:pt x="730" y="511"/>
                    <a:pt x="778" y="268"/>
                    <a:pt x="730" y="220"/>
                  </a:cubicBezTo>
                  <a:cubicBezTo>
                    <a:pt x="511" y="122"/>
                    <a:pt x="293" y="50"/>
                    <a:pt x="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1827;p43">
            <a:extLst>
              <a:ext uri="{FF2B5EF4-FFF2-40B4-BE49-F238E27FC236}">
                <a16:creationId xmlns:a16="http://schemas.microsoft.com/office/drawing/2014/main" id="{C9A1FE47-FA56-670C-50D5-88C363AA755D}"/>
              </a:ext>
            </a:extLst>
          </p:cNvPr>
          <p:cNvGrpSpPr/>
          <p:nvPr/>
        </p:nvGrpSpPr>
        <p:grpSpPr>
          <a:xfrm rot="1253449">
            <a:off x="-658795" y="2616158"/>
            <a:ext cx="1345002" cy="986796"/>
            <a:chOff x="4318023" y="4113296"/>
            <a:chExt cx="716422" cy="932073"/>
          </a:xfrm>
          <a:solidFill>
            <a:schemeClr val="accent3">
              <a:lumMod val="50000"/>
            </a:schemeClr>
          </a:solidFill>
        </p:grpSpPr>
        <p:sp>
          <p:nvSpPr>
            <p:cNvPr id="77" name="Google Shape;1828;p43">
              <a:extLst>
                <a:ext uri="{FF2B5EF4-FFF2-40B4-BE49-F238E27FC236}">
                  <a16:creationId xmlns:a16="http://schemas.microsoft.com/office/drawing/2014/main" id="{799E1F93-CEEC-3F5B-9FB3-E3AAC14F9507}"/>
                </a:ext>
              </a:extLst>
            </p:cNvPr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829;p43">
              <a:extLst>
                <a:ext uri="{FF2B5EF4-FFF2-40B4-BE49-F238E27FC236}">
                  <a16:creationId xmlns:a16="http://schemas.microsoft.com/office/drawing/2014/main" id="{26D16BE2-A8BA-E56B-F467-E665B7AE9BFC}"/>
                </a:ext>
              </a:extLst>
            </p:cNvPr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830;p43">
              <a:extLst>
                <a:ext uri="{FF2B5EF4-FFF2-40B4-BE49-F238E27FC236}">
                  <a16:creationId xmlns:a16="http://schemas.microsoft.com/office/drawing/2014/main" id="{EAF952F8-698E-3B21-A06D-3AC8A5C1D542}"/>
                </a:ext>
              </a:extLst>
            </p:cNvPr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831;p43">
              <a:extLst>
                <a:ext uri="{FF2B5EF4-FFF2-40B4-BE49-F238E27FC236}">
                  <a16:creationId xmlns:a16="http://schemas.microsoft.com/office/drawing/2014/main" id="{0AC89897-67FD-31E8-7635-FD0C19F01D49}"/>
                </a:ext>
              </a:extLst>
            </p:cNvPr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" name="Flecha 8">
            <a:extLst>
              <a:ext uri="{FF2B5EF4-FFF2-40B4-BE49-F238E27FC236}">
                <a16:creationId xmlns:a16="http://schemas.microsoft.com/office/drawing/2014/main" id="{8AB85F93-3FDB-751E-449B-0235BAFD229B}"/>
              </a:ext>
            </a:extLst>
          </p:cNvPr>
          <p:cNvSpPr/>
          <p:nvPr/>
        </p:nvSpPr>
        <p:spPr>
          <a:xfrm>
            <a:off x="2863838" y="4136530"/>
            <a:ext cx="433169" cy="351400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pic>
        <p:nvPicPr>
          <p:cNvPr id="84" name="Flecha 1">
            <a:extLst>
              <a:ext uri="{FF2B5EF4-FFF2-40B4-BE49-F238E27FC236}">
                <a16:creationId xmlns:a16="http://schemas.microsoft.com/office/drawing/2014/main" id="{8F65343A-C037-C89B-0E99-45B1AAC4A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58" y="2165850"/>
            <a:ext cx="477491" cy="31832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6" name="Flecha 10">
            <a:extLst>
              <a:ext uri="{FF2B5EF4-FFF2-40B4-BE49-F238E27FC236}">
                <a16:creationId xmlns:a16="http://schemas.microsoft.com/office/drawing/2014/main" id="{6AB12FA6-4E46-5C5B-B9AC-FE1DDFAF404B}"/>
              </a:ext>
            </a:extLst>
          </p:cNvPr>
          <p:cNvSpPr/>
          <p:nvPr/>
        </p:nvSpPr>
        <p:spPr>
          <a:xfrm>
            <a:off x="5586069" y="4144339"/>
            <a:ext cx="462312" cy="343591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sp>
        <p:nvSpPr>
          <p:cNvPr id="87" name="Flecha 4">
            <a:extLst>
              <a:ext uri="{FF2B5EF4-FFF2-40B4-BE49-F238E27FC236}">
                <a16:creationId xmlns:a16="http://schemas.microsoft.com/office/drawing/2014/main" id="{2F9F85D3-62BF-BBC0-4453-CAED29D0A850}"/>
              </a:ext>
            </a:extLst>
          </p:cNvPr>
          <p:cNvSpPr/>
          <p:nvPr/>
        </p:nvSpPr>
        <p:spPr>
          <a:xfrm>
            <a:off x="5552191" y="2178884"/>
            <a:ext cx="422853" cy="318137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sp>
        <p:nvSpPr>
          <p:cNvPr id="89" name="Flecha 9">
            <a:extLst>
              <a:ext uri="{FF2B5EF4-FFF2-40B4-BE49-F238E27FC236}">
                <a16:creationId xmlns:a16="http://schemas.microsoft.com/office/drawing/2014/main" id="{1341134D-1888-C33D-48DA-C0ECD8D8F835}"/>
              </a:ext>
            </a:extLst>
          </p:cNvPr>
          <p:cNvSpPr/>
          <p:nvPr/>
        </p:nvSpPr>
        <p:spPr>
          <a:xfrm>
            <a:off x="4217185" y="4136530"/>
            <a:ext cx="528560" cy="351400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pic>
        <p:nvPicPr>
          <p:cNvPr id="96" name="Picture 2" descr="Scene of village in the countryside. Download a Free Preview or High  Quality Adobe Illustrator Ai, EPS, PDF and High Resolu… | Город, Детские  картины, Школьные темы">
            <a:extLst>
              <a:ext uri="{FF2B5EF4-FFF2-40B4-BE49-F238E27FC236}">
                <a16:creationId xmlns:a16="http://schemas.microsoft.com/office/drawing/2014/main" id="{F9BCA5B8-D02B-6A96-255D-954620028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1223480" y="1181142"/>
            <a:ext cx="1078599" cy="76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Flecha 11">
            <a:extLst>
              <a:ext uri="{FF2B5EF4-FFF2-40B4-BE49-F238E27FC236}">
                <a16:creationId xmlns:a16="http://schemas.microsoft.com/office/drawing/2014/main" id="{B84311A2-4D2E-E933-8153-974417B3B8E4}"/>
              </a:ext>
            </a:extLst>
          </p:cNvPr>
          <p:cNvSpPr/>
          <p:nvPr/>
        </p:nvSpPr>
        <p:spPr>
          <a:xfrm>
            <a:off x="6927765" y="4136530"/>
            <a:ext cx="462312" cy="351400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CO" sz="1400" kern="0">
              <a:solidFill>
                <a:srgbClr val="FF0000"/>
              </a:solidFill>
              <a:latin typeface="Arial"/>
              <a:sym typeface="Arial"/>
            </a:endParaRPr>
          </a:p>
        </p:txBody>
      </p:sp>
      <p:sp>
        <p:nvSpPr>
          <p:cNvPr id="50" name="TAPA 1">
            <a:extLst>
              <a:ext uri="{FF2B5EF4-FFF2-40B4-BE49-F238E27FC236}">
                <a16:creationId xmlns:a16="http://schemas.microsoft.com/office/drawing/2014/main" id="{21FBA977-58EA-139B-E514-448242A41454}"/>
              </a:ext>
            </a:extLst>
          </p:cNvPr>
          <p:cNvSpPr/>
          <p:nvPr/>
        </p:nvSpPr>
        <p:spPr>
          <a:xfrm>
            <a:off x="1170138" y="1175962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kern="0" dirty="0">
                <a:solidFill>
                  <a:srgbClr val="FFF7D5"/>
                </a:solidFill>
                <a:latin typeface="Arial"/>
                <a:sym typeface="Arial"/>
              </a:rPr>
              <a:t>1</a:t>
            </a:r>
          </a:p>
        </p:txBody>
      </p:sp>
      <p:pic>
        <p:nvPicPr>
          <p:cNvPr id="97" name="Picture 2" descr="Download free school vectors vectors free download graphic art designs">
            <a:extLst>
              <a:ext uri="{FF2B5EF4-FFF2-40B4-BE49-F238E27FC236}">
                <a16:creationId xmlns:a16="http://schemas.microsoft.com/office/drawing/2014/main" id="{232967D1-0EAC-C569-74CF-E39A868AE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436" y="1175962"/>
            <a:ext cx="817163" cy="81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apa 4">
            <a:extLst>
              <a:ext uri="{FF2B5EF4-FFF2-40B4-BE49-F238E27FC236}">
                <a16:creationId xmlns:a16="http://schemas.microsoft.com/office/drawing/2014/main" id="{E1F1638D-52BB-2F18-5F42-7F8D7C057447}"/>
              </a:ext>
            </a:extLst>
          </p:cNvPr>
          <p:cNvSpPr/>
          <p:nvPr/>
        </p:nvSpPr>
        <p:spPr>
          <a:xfrm>
            <a:off x="5170827" y="1186751"/>
            <a:ext cx="1230938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kern="0" dirty="0">
                <a:solidFill>
                  <a:srgbClr val="FFF7D5"/>
                </a:solidFill>
                <a:latin typeface="Arial"/>
                <a:sym typeface="Arial"/>
              </a:rPr>
              <a:t>4</a:t>
            </a:r>
          </a:p>
        </p:txBody>
      </p:sp>
      <p:pic>
        <p:nvPicPr>
          <p:cNvPr id="98" name="Picture 6" descr="View of buildings and city street 4578715 Vector Art at Vecteezy">
            <a:extLst>
              <a:ext uri="{FF2B5EF4-FFF2-40B4-BE49-F238E27FC236}">
                <a16:creationId xmlns:a16="http://schemas.microsoft.com/office/drawing/2014/main" id="{54CC0DCC-82CD-42DD-4E7E-62A977396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0" t="-1302" r="18234" b="1"/>
          <a:stretch/>
        </p:blipFill>
        <p:spPr bwMode="auto">
          <a:xfrm>
            <a:off x="3899896" y="2978462"/>
            <a:ext cx="1087805" cy="75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apa 9">
            <a:extLst>
              <a:ext uri="{FF2B5EF4-FFF2-40B4-BE49-F238E27FC236}">
                <a16:creationId xmlns:a16="http://schemas.microsoft.com/office/drawing/2014/main" id="{2F1B3D4E-1811-35D2-714D-19BDF76C7FBE}"/>
              </a:ext>
            </a:extLst>
          </p:cNvPr>
          <p:cNvSpPr/>
          <p:nvPr/>
        </p:nvSpPr>
        <p:spPr>
          <a:xfrm>
            <a:off x="3835965" y="2931038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dirty="0">
                <a:solidFill>
                  <a:srgbClr val="FFF7D5"/>
                </a:solidFill>
                <a:latin typeface="Arial"/>
              </a:rPr>
              <a:t>8</a:t>
            </a:r>
            <a:endParaRPr lang="es-CO" sz="2400" b="1" kern="0" dirty="0">
              <a:solidFill>
                <a:srgbClr val="FFF7D5"/>
              </a:solidFill>
              <a:latin typeface="Arial"/>
              <a:sym typeface="Arial"/>
            </a:endParaRPr>
          </a:p>
        </p:txBody>
      </p:sp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1F57629D-ACCF-55FF-59F5-C44F519C65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4137"/>
          <a:stretch/>
        </p:blipFill>
        <p:spPr>
          <a:xfrm>
            <a:off x="6544662" y="3021945"/>
            <a:ext cx="1149111" cy="559664"/>
          </a:xfrm>
          <a:prstGeom prst="rect">
            <a:avLst/>
          </a:prstGeom>
        </p:spPr>
      </p:pic>
      <p:sp>
        <p:nvSpPr>
          <p:cNvPr id="58" name="tapa 11">
            <a:extLst>
              <a:ext uri="{FF2B5EF4-FFF2-40B4-BE49-F238E27FC236}">
                <a16:creationId xmlns:a16="http://schemas.microsoft.com/office/drawing/2014/main" id="{3BDCB04B-292E-DC18-ACD9-52502F4BD1F8}"/>
              </a:ext>
            </a:extLst>
          </p:cNvPr>
          <p:cNvSpPr/>
          <p:nvPr/>
        </p:nvSpPr>
        <p:spPr>
          <a:xfrm>
            <a:off x="6517800" y="2937612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kern="0" dirty="0">
                <a:solidFill>
                  <a:srgbClr val="FFF7D5"/>
                </a:solidFill>
                <a:latin typeface="Arial"/>
                <a:sym typeface="Arial"/>
              </a:rPr>
              <a:t>10</a:t>
            </a:r>
          </a:p>
        </p:txBody>
      </p:sp>
      <p:pic>
        <p:nvPicPr>
          <p:cNvPr id="100" name="Picture 2" descr="School Building Clip Art Free PNG Image｜Illustoon">
            <a:extLst>
              <a:ext uri="{FF2B5EF4-FFF2-40B4-BE49-F238E27FC236}">
                <a16:creationId xmlns:a16="http://schemas.microsoft.com/office/drawing/2014/main" id="{E924565D-16E2-8D0A-03AD-5B34F5F10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4" b="10383"/>
          <a:stretch/>
        </p:blipFill>
        <p:spPr bwMode="auto">
          <a:xfrm>
            <a:off x="5369988" y="3021945"/>
            <a:ext cx="892097" cy="70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apa 10">
            <a:extLst>
              <a:ext uri="{FF2B5EF4-FFF2-40B4-BE49-F238E27FC236}">
                <a16:creationId xmlns:a16="http://schemas.microsoft.com/office/drawing/2014/main" id="{A6C22B18-EF5C-1B75-750F-0346EA16C08C}"/>
              </a:ext>
            </a:extLst>
          </p:cNvPr>
          <p:cNvSpPr/>
          <p:nvPr/>
        </p:nvSpPr>
        <p:spPr>
          <a:xfrm>
            <a:off x="5204850" y="2987570"/>
            <a:ext cx="1183786" cy="8395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O" sz="2400" b="1" dirty="0">
                <a:solidFill>
                  <a:srgbClr val="FFF7D5"/>
                </a:solidFill>
                <a:latin typeface="Arial"/>
              </a:rPr>
              <a:t>9</a:t>
            </a:r>
            <a:endParaRPr lang="es-CO" sz="2400" b="1" kern="0" dirty="0">
              <a:solidFill>
                <a:srgbClr val="FFF7D5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684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8" grpId="0" animBg="1"/>
      <p:bldP spid="48" grpId="1" animBg="1"/>
      <p:bldP spid="50" grpId="0" animBg="1"/>
      <p:bldP spid="50" grpId="1" animBg="1"/>
      <p:bldP spid="53" grpId="0" animBg="1"/>
      <p:bldP spid="53" grpId="1" animBg="1"/>
      <p:bldP spid="55" grpId="0" animBg="1"/>
      <p:bldP spid="55" grpId="1" animBg="1"/>
      <p:bldP spid="58" grpId="0" animBg="1"/>
      <p:bldP spid="58" grpId="1" animBg="1"/>
      <p:bldP spid="52" grpId="0" animBg="1"/>
      <p:bldP spid="5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1F97-618F-1F9E-A3E7-45B696AEB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6290DB-2B5D-5778-3295-AA1582E1C42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BB0F261-01C8-C6B5-0F99-64402D72E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09BF7-F54D-8DAC-84FF-F7D2A246E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98" y="381393"/>
            <a:ext cx="8887804" cy="476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50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125"/>
            <a:ext cx="6858000" cy="5146766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43000" y="-28575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3000" y="9144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3000" y="262890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57450" y="354330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Open the card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529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451175-1854-86D8-5466-A7126682D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07" y="1618265"/>
            <a:ext cx="8735208" cy="243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116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819263-966D-31FE-D92A-E2794C5B8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17" y="1085517"/>
            <a:ext cx="7211765" cy="30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79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ool Building Clip Art Free PNG Image｜Illustoon">
            <a:extLst>
              <a:ext uri="{FF2B5EF4-FFF2-40B4-BE49-F238E27FC236}">
                <a16:creationId xmlns:a16="http://schemas.microsoft.com/office/drawing/2014/main" id="{4C30B3B0-7875-4072-3AC4-CA014FBEC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32686" y="-3121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3000" y="9144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3000" y="285594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22348" y="3473114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dirty="0">
                <a:solidFill>
                  <a:srgbClr val="FFFFFF"/>
                </a:solidFill>
                <a:latin typeface="Comic Sans MS" pitchFamily="66" charset="0"/>
              </a:rPr>
              <a:t>school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2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View of buildings and city street 4578715 Vector Art at Vecteezy">
            <a:extLst>
              <a:ext uri="{FF2B5EF4-FFF2-40B4-BE49-F238E27FC236}">
                <a16:creationId xmlns:a16="http://schemas.microsoft.com/office/drawing/2014/main" id="{A1EA0C67-6152-78AF-E9B0-9E210ADC8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/>
          <a:stretch/>
        </p:blipFill>
        <p:spPr bwMode="auto">
          <a:xfrm>
            <a:off x="1168880" y="914400"/>
            <a:ext cx="6832120" cy="32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20065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43000" y="22057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3000" y="9144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3000" y="262890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57450" y="354330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city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950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101 mẫu tranh phong cảnh làng quê đơn giản đẹp nhất, chất lượng cao, tải  miễn phí">
            <a:extLst>
              <a:ext uri="{FF2B5EF4-FFF2-40B4-BE49-F238E27FC236}">
                <a16:creationId xmlns:a16="http://schemas.microsoft.com/office/drawing/2014/main" id="{03C11BA4-33EE-83CF-6FFD-8BB2EC774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60" y="620209"/>
            <a:ext cx="6868197" cy="429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43000" y="-2066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3000" y="9144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3000" y="262890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57450" y="354330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dirty="0">
                <a:solidFill>
                  <a:srgbClr val="FFFFFF"/>
                </a:solidFill>
                <a:latin typeface="Comic Sans MS" pitchFamily="66" charset="0"/>
              </a:rPr>
              <a:t>village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90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355B02C4-BFF1-AC42-92CF-BF6E254DC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37"/>
          <a:stretch/>
        </p:blipFill>
        <p:spPr>
          <a:xfrm>
            <a:off x="1085032" y="157440"/>
            <a:ext cx="6745335" cy="3285252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71575" y="22057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3000" y="9144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3000" y="262890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57450" y="354330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498709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mountains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21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96C4B9-DA59-48AF-6D66-C4126521A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982" y="266599"/>
            <a:ext cx="6702035" cy="4691424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43000" y="-24109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3000" y="9144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14750" y="265301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3000" y="262890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57450" y="354330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town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305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9943</TotalTime>
  <Words>276</Words>
  <Application>Microsoft Office PowerPoint</Application>
  <PresentationFormat>On-screen Show (16:9)</PresentationFormat>
  <Paragraphs>109</Paragraphs>
  <Slides>41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Nunito Light</vt:lpstr>
      <vt:lpstr>Catamaran</vt:lpstr>
      <vt:lpstr>Verdana</vt:lpstr>
      <vt:lpstr>Dosis</vt:lpstr>
      <vt:lpstr>High Tower Text</vt:lpstr>
      <vt:lpstr>Arvo</vt:lpstr>
      <vt:lpstr>Arial</vt:lpstr>
      <vt:lpstr>Comic Sans MS</vt:lpstr>
      <vt:lpstr>Spartan Medium</vt:lpstr>
      <vt:lpstr>Chalkboard</vt:lpstr>
      <vt:lpstr>Coiny</vt:lpstr>
      <vt:lpstr>Spartan</vt:lpstr>
      <vt:lpstr>International Coffee Day by Slidesgo</vt:lpstr>
      <vt:lpstr>Walk to School Day by Slidesgo</vt:lpstr>
      <vt:lpstr> Our School Facilities 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COFFEE DAY</dc:title>
  <dc:creator>Admin</dc:creator>
  <cp:lastModifiedBy>Dell</cp:lastModifiedBy>
  <cp:revision>46</cp:revision>
  <dcterms:modified xsi:type="dcterms:W3CDTF">2025-03-27T03:06:36Z</dcterms:modified>
</cp:coreProperties>
</file>