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74"/>
  </p:notesMasterIdLst>
  <p:sldIdLst>
    <p:sldId id="256" r:id="rId2"/>
    <p:sldId id="416" r:id="rId3"/>
    <p:sldId id="418" r:id="rId4"/>
    <p:sldId id="413" r:id="rId5"/>
    <p:sldId id="419" r:id="rId6"/>
    <p:sldId id="421" r:id="rId7"/>
    <p:sldId id="422" r:id="rId8"/>
    <p:sldId id="420" r:id="rId9"/>
    <p:sldId id="350" r:id="rId10"/>
    <p:sldId id="423" r:id="rId11"/>
    <p:sldId id="424" r:id="rId12"/>
    <p:sldId id="337" r:id="rId13"/>
    <p:sldId id="330" r:id="rId14"/>
    <p:sldId id="331" r:id="rId15"/>
    <p:sldId id="332" r:id="rId16"/>
    <p:sldId id="334" r:id="rId17"/>
    <p:sldId id="335" r:id="rId18"/>
    <p:sldId id="345" r:id="rId19"/>
    <p:sldId id="336" r:id="rId20"/>
    <p:sldId id="426" r:id="rId21"/>
    <p:sldId id="427" r:id="rId22"/>
    <p:sldId id="428" r:id="rId23"/>
    <p:sldId id="430" r:id="rId24"/>
    <p:sldId id="431" r:id="rId25"/>
    <p:sldId id="429" r:id="rId26"/>
    <p:sldId id="432" r:id="rId27"/>
    <p:sldId id="434" r:id="rId28"/>
    <p:sldId id="433" r:id="rId29"/>
    <p:sldId id="435" r:id="rId30"/>
    <p:sldId id="436" r:id="rId31"/>
    <p:sldId id="437" r:id="rId32"/>
    <p:sldId id="438" r:id="rId33"/>
    <p:sldId id="439" r:id="rId34"/>
    <p:sldId id="440" r:id="rId35"/>
    <p:sldId id="441" r:id="rId36"/>
    <p:sldId id="357" r:id="rId37"/>
    <p:sldId id="349" r:id="rId38"/>
    <p:sldId id="257" r:id="rId39"/>
    <p:sldId id="259" r:id="rId40"/>
    <p:sldId id="386" r:id="rId41"/>
    <p:sldId id="387" r:id="rId42"/>
    <p:sldId id="388" r:id="rId43"/>
    <p:sldId id="389" r:id="rId44"/>
    <p:sldId id="358" r:id="rId45"/>
    <p:sldId id="392" r:id="rId46"/>
    <p:sldId id="360" r:id="rId47"/>
    <p:sldId id="394" r:id="rId48"/>
    <p:sldId id="361" r:id="rId49"/>
    <p:sldId id="395" r:id="rId50"/>
    <p:sldId id="363" r:id="rId51"/>
    <p:sldId id="397" r:id="rId52"/>
    <p:sldId id="364" r:id="rId53"/>
    <p:sldId id="398" r:id="rId54"/>
    <p:sldId id="365" r:id="rId55"/>
    <p:sldId id="399" r:id="rId56"/>
    <p:sldId id="366" r:id="rId57"/>
    <p:sldId id="400" r:id="rId58"/>
    <p:sldId id="369" r:id="rId59"/>
    <p:sldId id="321" r:id="rId60"/>
    <p:sldId id="403" r:id="rId61"/>
    <p:sldId id="404" r:id="rId62"/>
    <p:sldId id="405" r:id="rId63"/>
    <p:sldId id="372" r:id="rId64"/>
    <p:sldId id="324" r:id="rId65"/>
    <p:sldId id="409" r:id="rId66"/>
    <p:sldId id="346" r:id="rId67"/>
    <p:sldId id="333" r:id="rId68"/>
    <p:sldId id="374" r:id="rId69"/>
    <p:sldId id="410" r:id="rId70"/>
    <p:sldId id="411" r:id="rId71"/>
    <p:sldId id="412" r:id="rId72"/>
    <p:sldId id="319" r:id="rId73"/>
  </p:sldIdLst>
  <p:sldSz cx="9144000" cy="5143500" type="screen16x9"/>
  <p:notesSz cx="6858000" cy="9144000"/>
  <p:embeddedFontLst>
    <p:embeddedFont>
      <p:font typeface="Catamaran" panose="020B0604020202020204" charset="0"/>
      <p:regular r:id="rId75"/>
      <p:bold r:id="rId76"/>
    </p:embeddedFont>
    <p:embeddedFont>
      <p:font typeface="Coiny" panose="020B0604020202020204" charset="0"/>
      <p:regular r:id="rId77"/>
    </p:embeddedFont>
    <p:embeddedFont>
      <p:font typeface="Comic Sans MS" panose="030F0702030302020204" pitchFamily="66" charset="0"/>
      <p:regular r:id="rId78"/>
      <p:bold r:id="rId79"/>
      <p:italic r:id="rId80"/>
      <p:boldItalic r:id="rId81"/>
    </p:embeddedFont>
    <p:embeddedFont>
      <p:font typeface="Dosis" pitchFamily="2" charset="0"/>
      <p:regular r:id="rId82"/>
      <p:bold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62" y="11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2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fe65d0333f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fe65d0333f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51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02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1423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TITLE_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0" y="1377800"/>
            <a:ext cx="555001" cy="1833223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32"/>
          <p:cNvSpPr/>
          <p:nvPr/>
        </p:nvSpPr>
        <p:spPr>
          <a:xfrm>
            <a:off x="7081125" y="0"/>
            <a:ext cx="2062841" cy="657264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32"/>
          <p:cNvSpPr/>
          <p:nvPr/>
        </p:nvSpPr>
        <p:spPr>
          <a:xfrm>
            <a:off x="555000" y="746125"/>
            <a:ext cx="8034000" cy="40101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7548212" y="293337"/>
            <a:ext cx="1470802" cy="1576796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00347" y="3466741"/>
            <a:ext cx="1343120" cy="1534870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24698" y="2700926"/>
            <a:ext cx="692640" cy="657279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8430780" y="2271601"/>
            <a:ext cx="692648" cy="600283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9" y="-170526"/>
            <a:ext cx="984179" cy="862511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8977666" y="4386854"/>
            <a:ext cx="72117" cy="116062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32"/>
          <p:cNvSpPr/>
          <p:nvPr/>
        </p:nvSpPr>
        <p:spPr>
          <a:xfrm>
            <a:off x="8754709" y="4564760"/>
            <a:ext cx="54103" cy="8448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32"/>
          <p:cNvSpPr/>
          <p:nvPr/>
        </p:nvSpPr>
        <p:spPr>
          <a:xfrm>
            <a:off x="8977666" y="4755035"/>
            <a:ext cx="72117" cy="117143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32"/>
          <p:cNvSpPr/>
          <p:nvPr/>
        </p:nvSpPr>
        <p:spPr>
          <a:xfrm rot="294481">
            <a:off x="485527" y="89121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8733493" y="3460797"/>
            <a:ext cx="265776" cy="229685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9034504" y="3090199"/>
            <a:ext cx="126193" cy="189100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8770188" y="3119278"/>
            <a:ext cx="174212" cy="195814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6809907" y="4803711"/>
            <a:ext cx="3241721" cy="93395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32"/>
          <p:cNvSpPr/>
          <p:nvPr/>
        </p:nvSpPr>
        <p:spPr>
          <a:xfrm>
            <a:off x="4325425" y="-389000"/>
            <a:ext cx="2807016" cy="80871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29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5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20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18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4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02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8" r:id="rId2"/>
    <p:sldLayoutId id="2147483717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4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slide" Target="slide46.xml"/><Relationship Id="rId3" Type="http://schemas.openxmlformats.org/officeDocument/2006/relationships/slide" Target="slide42.xml"/><Relationship Id="rId7" Type="http://schemas.openxmlformats.org/officeDocument/2006/relationships/slide" Target="slide56.xml"/><Relationship Id="rId12" Type="http://schemas.openxmlformats.org/officeDocument/2006/relationships/slide" Target="slide48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3.xml"/><Relationship Id="rId11" Type="http://schemas.openxmlformats.org/officeDocument/2006/relationships/slide" Target="slide52.xml"/><Relationship Id="rId5" Type="http://schemas.openxmlformats.org/officeDocument/2006/relationships/slide" Target="slide50.xml"/><Relationship Id="rId10" Type="http://schemas.openxmlformats.org/officeDocument/2006/relationships/slide" Target="slide54.xml"/><Relationship Id="rId4" Type="http://schemas.openxmlformats.org/officeDocument/2006/relationships/slide" Target="slide44.xml"/><Relationship Id="rId9" Type="http://schemas.openxmlformats.org/officeDocument/2006/relationships/slide" Target="slide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dUXk8Nc5qQ8?feature=oembed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7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39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slide" Target="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7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39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slide" Target="slide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7" Type="http://schemas.openxmlformats.org/officeDocument/2006/relationships/image" Target="../media/image3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39.x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slide" Target="slide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7" Type="http://schemas.openxmlformats.org/officeDocument/2006/relationships/image" Target="../media/image3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39.xml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slide" Target="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39.xml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slide" Target="slide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7" Type="http://schemas.openxmlformats.org/officeDocument/2006/relationships/image" Target="../media/image3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39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slide" Target="slide3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" Target="slide53.xml"/><Relationship Id="rId7" Type="http://schemas.openxmlformats.org/officeDocument/2006/relationships/image" Target="../media/image3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39.xml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slide" Target="slide3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" Target="slide55.xml"/><Relationship Id="rId7" Type="http://schemas.openxmlformats.org/officeDocument/2006/relationships/image" Target="../media/image3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39.xml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slide" Target="slide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7" Type="http://schemas.openxmlformats.org/officeDocument/2006/relationships/image" Target="../media/image3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39.xml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slide" Target="slide3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" Target="slide59.xml"/><Relationship Id="rId7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39.xml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11" Type="http://schemas.openxmlformats.org/officeDocument/2006/relationships/image" Target="../media/image40.png"/><Relationship Id="rId5" Type="http://schemas.openxmlformats.org/officeDocument/2006/relationships/image" Target="../media/image29.png"/><Relationship Id="rId10" Type="http://schemas.openxmlformats.org/officeDocument/2006/relationships/slide" Target="slide61.xml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3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7" Type="http://schemas.openxmlformats.org/officeDocument/2006/relationships/image" Target="../media/image3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39.xml"/><Relationship Id="rId4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image" Target="../media/image36.jpeg"/><Relationship Id="rId7" Type="http://schemas.openxmlformats.org/officeDocument/2006/relationships/image" Target="../media/image42.png"/><Relationship Id="rId12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6.xml"/><Relationship Id="rId11" Type="http://schemas.openxmlformats.org/officeDocument/2006/relationships/image" Target="../media/image44.png"/><Relationship Id="rId5" Type="http://schemas.openxmlformats.org/officeDocument/2006/relationships/image" Target="../media/image29.png"/><Relationship Id="rId10" Type="http://schemas.openxmlformats.org/officeDocument/2006/relationships/slide" Target="slide65.xml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3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7" Type="http://schemas.openxmlformats.org/officeDocument/2006/relationships/image" Target="../media/image3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39.xml"/><Relationship Id="rId4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3" Type="http://schemas.openxmlformats.org/officeDocument/2006/relationships/image" Target="../media/image36.jpeg"/><Relationship Id="rId7" Type="http://schemas.openxmlformats.org/officeDocument/2006/relationships/image" Target="../media/image48.png"/><Relationship Id="rId12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2.xml"/><Relationship Id="rId11" Type="http://schemas.openxmlformats.org/officeDocument/2006/relationships/image" Target="../media/image50.png"/><Relationship Id="rId5" Type="http://schemas.openxmlformats.org/officeDocument/2006/relationships/image" Target="../media/image29.png"/><Relationship Id="rId10" Type="http://schemas.openxmlformats.org/officeDocument/2006/relationships/slide" Target="slide71.xml"/><Relationship Id="rId4" Type="http://schemas.openxmlformats.org/officeDocument/2006/relationships/image" Target="../media/image37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3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505795" y="1299588"/>
            <a:ext cx="8260751" cy="1843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Our School Facilities</a:t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2111659" y="2949791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1 – Period 1</a:t>
            </a:r>
            <a:endParaRPr lang="en-VN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47;p54">
            <a:extLst>
              <a:ext uri="{FF2B5EF4-FFF2-40B4-BE49-F238E27FC236}">
                <a16:creationId xmlns:a16="http://schemas.microsoft.com/office/drawing/2014/main" id="{AD20F166-092F-EA0F-5A4F-3C8AECE24BD6}"/>
              </a:ext>
            </a:extLst>
          </p:cNvPr>
          <p:cNvSpPr txBox="1">
            <a:spLocks/>
          </p:cNvSpPr>
          <p:nvPr/>
        </p:nvSpPr>
        <p:spPr>
          <a:xfrm>
            <a:off x="1108612" y="1907605"/>
            <a:ext cx="2317981" cy="664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mountain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59EEFC7-2EB6-4337-D787-64EF58A59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7"/>
          <a:stretch/>
        </p:blipFill>
        <p:spPr>
          <a:xfrm>
            <a:off x="829531" y="286112"/>
            <a:ext cx="3030146" cy="1475804"/>
          </a:xfrm>
          <a:prstGeom prst="rect">
            <a:avLst/>
          </a:prstGeom>
        </p:spPr>
      </p:pic>
      <p:pic>
        <p:nvPicPr>
          <p:cNvPr id="7" name="Picture 12" descr="101 mẫu tranh phong cảnh làng quê đơn giản đẹp nhất, chất lượng cao, tải  miễn phí">
            <a:extLst>
              <a:ext uri="{FF2B5EF4-FFF2-40B4-BE49-F238E27FC236}">
                <a16:creationId xmlns:a16="http://schemas.microsoft.com/office/drawing/2014/main" id="{076D7229-7B5D-0ECF-1903-CE879B807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/>
          <a:stretch/>
        </p:blipFill>
        <p:spPr bwMode="auto">
          <a:xfrm>
            <a:off x="5038927" y="182880"/>
            <a:ext cx="2704500" cy="157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647;p54">
            <a:extLst>
              <a:ext uri="{FF2B5EF4-FFF2-40B4-BE49-F238E27FC236}">
                <a16:creationId xmlns:a16="http://schemas.microsoft.com/office/drawing/2014/main" id="{29B523A6-3ECE-4D57-7F02-95552D7A49D6}"/>
              </a:ext>
            </a:extLst>
          </p:cNvPr>
          <p:cNvSpPr txBox="1">
            <a:spLocks/>
          </p:cNvSpPr>
          <p:nvPr/>
        </p:nvSpPr>
        <p:spPr>
          <a:xfrm>
            <a:off x="5482665" y="1907604"/>
            <a:ext cx="1817023" cy="6641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village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89AE8-1C1E-29B8-8E84-F4B6FB1DC6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180"/>
          <a:stretch/>
        </p:blipFill>
        <p:spPr>
          <a:xfrm>
            <a:off x="1066677" y="2756175"/>
            <a:ext cx="2465794" cy="1567591"/>
          </a:xfrm>
          <a:prstGeom prst="rect">
            <a:avLst/>
          </a:prstGeom>
        </p:spPr>
      </p:pic>
      <p:sp>
        <p:nvSpPr>
          <p:cNvPr id="10" name="Google Shape;2647;p54">
            <a:extLst>
              <a:ext uri="{FF2B5EF4-FFF2-40B4-BE49-F238E27FC236}">
                <a16:creationId xmlns:a16="http://schemas.microsoft.com/office/drawing/2014/main" id="{C0F4FE93-6EAA-9ADC-1A69-A143AD15A595}"/>
              </a:ext>
            </a:extLst>
          </p:cNvPr>
          <p:cNvSpPr txBox="1">
            <a:spLocks/>
          </p:cNvSpPr>
          <p:nvPr/>
        </p:nvSpPr>
        <p:spPr>
          <a:xfrm>
            <a:off x="1676502" y="4395921"/>
            <a:ext cx="1220702" cy="626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town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1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id="{347017FC-B00A-8A0D-66FA-9F8D4F299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r="20917"/>
          <a:stretch/>
        </p:blipFill>
        <p:spPr bwMode="auto">
          <a:xfrm>
            <a:off x="5033726" y="2724162"/>
            <a:ext cx="2708035" cy="162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647;p54">
            <a:extLst>
              <a:ext uri="{FF2B5EF4-FFF2-40B4-BE49-F238E27FC236}">
                <a16:creationId xmlns:a16="http://schemas.microsoft.com/office/drawing/2014/main" id="{947162B1-AC85-9DBE-B06B-683B3892249D}"/>
              </a:ext>
            </a:extLst>
          </p:cNvPr>
          <p:cNvSpPr txBox="1">
            <a:spLocks/>
          </p:cNvSpPr>
          <p:nvPr/>
        </p:nvSpPr>
        <p:spPr>
          <a:xfrm>
            <a:off x="5940494" y="4425943"/>
            <a:ext cx="1095574" cy="6357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city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913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AF79F-0587-83B6-EECE-362F4C80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76" y="539750"/>
            <a:ext cx="7825339" cy="8418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VN" dirty="0">
                <a:solidFill>
                  <a:schemeClr val="tx1">
                    <a:lumMod val="50000"/>
                  </a:schemeClr>
                </a:solidFill>
              </a:rPr>
              <a:t>Where’s the minion?</a:t>
            </a:r>
          </a:p>
        </p:txBody>
      </p:sp>
      <p:pic>
        <p:nvPicPr>
          <p:cNvPr id="12292" name="Picture 4" descr="Minions transparent GIF on GIFER - by Yora">
            <a:extLst>
              <a:ext uri="{FF2B5EF4-FFF2-40B4-BE49-F238E27FC236}">
                <a16:creationId xmlns:a16="http://schemas.microsoft.com/office/drawing/2014/main" id="{0D7EC2A0-93B2-075C-4D8D-044AFFDDF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33" y="714809"/>
            <a:ext cx="4659698" cy="465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024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C1C69B-9AE8-48A5-B3E2-08D32402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464" y="49019"/>
            <a:ext cx="2232837" cy="2009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AA75FB-FCCC-499E-9150-8A73621E0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016" y="49019"/>
            <a:ext cx="1920949" cy="1920949"/>
          </a:xfrm>
          <a:prstGeom prst="rect">
            <a:avLst/>
          </a:prstGeom>
        </p:spPr>
      </p:pic>
      <p:pic>
        <p:nvPicPr>
          <p:cNvPr id="1026" name="Picture 2" descr="Hand Clapping GIFs - Get the best GIF on GIPHY">
            <a:extLst>
              <a:ext uri="{FF2B5EF4-FFF2-40B4-BE49-F238E27FC236}">
                <a16:creationId xmlns:a16="http://schemas.microsoft.com/office/drawing/2014/main" id="{E4F1EB86-4B0B-4E4B-834E-C0F2C25D09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7" y="2156077"/>
            <a:ext cx="4154332" cy="233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White-people-dabbing GIFs - Get the best GIF on GIPHY">
            <a:extLst>
              <a:ext uri="{FF2B5EF4-FFF2-40B4-BE49-F238E27FC236}">
                <a16:creationId xmlns:a16="http://schemas.microsoft.com/office/drawing/2014/main" id="{62CBFB90-472E-AB14-CF95-A4883B13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993" y="2156077"/>
            <a:ext cx="2971977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32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9BCEC2-90DC-4554-8D00-FA1033F8D35E}"/>
              </a:ext>
            </a:extLst>
          </p:cNvPr>
          <p:cNvSpPr txBox="1">
            <a:spLocks/>
          </p:cNvSpPr>
          <p:nvPr/>
        </p:nvSpPr>
        <p:spPr>
          <a:xfrm>
            <a:off x="2597003" y="77002"/>
            <a:ext cx="3544969" cy="6701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latin typeface="Comic Sans MS" panose="030F0902030302020204" pitchFamily="66" charset="0"/>
              </a:rPr>
              <a:t>In the </a:t>
            </a:r>
            <a:r>
              <a:rPr lang="en-US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city</a:t>
            </a:r>
            <a:r>
              <a:rPr lang="en-US" sz="4000" b="1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5B1889-4AC9-DC42-450F-2B4013FF5E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80"/>
          <a:stretch/>
        </p:blipFill>
        <p:spPr>
          <a:xfrm>
            <a:off x="755865" y="1179404"/>
            <a:ext cx="4824853" cy="3067327"/>
          </a:xfrm>
          <a:prstGeom prst="rect">
            <a:avLst/>
          </a:prstGeom>
        </p:spPr>
      </p:pic>
      <p:pic>
        <p:nvPicPr>
          <p:cNvPr id="6" name="Picture 2" descr="White-people-dabbing GIFs - Get the best GIF on GIPHY">
            <a:extLst>
              <a:ext uri="{FF2B5EF4-FFF2-40B4-BE49-F238E27FC236}">
                <a16:creationId xmlns:a16="http://schemas.microsoft.com/office/drawing/2014/main" id="{767103E2-6260-1947-B768-9E73D94D3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38" y="1531860"/>
            <a:ext cx="2433486" cy="20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inions transparent GIF on GIFER - by Yora">
            <a:extLst>
              <a:ext uri="{FF2B5EF4-FFF2-40B4-BE49-F238E27FC236}">
                <a16:creationId xmlns:a16="http://schemas.microsoft.com/office/drawing/2014/main" id="{9BCDBBFE-D268-B87B-FE65-2A9368046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38" y="2614522"/>
            <a:ext cx="1994234" cy="19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62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9BCEC2-90DC-4554-8D00-FA1033F8D35E}"/>
              </a:ext>
            </a:extLst>
          </p:cNvPr>
          <p:cNvSpPr txBox="1">
            <a:spLocks/>
          </p:cNvSpPr>
          <p:nvPr/>
        </p:nvSpPr>
        <p:spPr>
          <a:xfrm>
            <a:off x="1867301" y="134753"/>
            <a:ext cx="5476775" cy="6701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latin typeface="Comic Sans MS" panose="030F0902030302020204" pitchFamily="66" charset="0"/>
              </a:rPr>
              <a:t>In the </a:t>
            </a:r>
            <a:r>
              <a:rPr lang="en-US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mountains</a:t>
            </a:r>
            <a:r>
              <a:rPr lang="en-US" sz="4000" b="1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2" name="Picture 2" descr="Hand Clapping GIFs - Get the best GIF on GIPHY">
            <a:extLst>
              <a:ext uri="{FF2B5EF4-FFF2-40B4-BE49-F238E27FC236}">
                <a16:creationId xmlns:a16="http://schemas.microsoft.com/office/drawing/2014/main" id="{A1A294CA-2774-DF78-1C8B-45F5232FAE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38" y="3069772"/>
            <a:ext cx="2689253" cy="151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inions transparent GIF on GIFER - by Yora">
            <a:extLst>
              <a:ext uri="{FF2B5EF4-FFF2-40B4-BE49-F238E27FC236}">
                <a16:creationId xmlns:a16="http://schemas.microsoft.com/office/drawing/2014/main" id="{86AAA4B4-FA02-5866-D027-4C6134753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87" y="1969629"/>
            <a:ext cx="1994234" cy="19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7594122-8219-92FD-76CF-9F26B81189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37"/>
          <a:stretch/>
        </p:blipFill>
        <p:spPr>
          <a:xfrm>
            <a:off x="67377" y="995743"/>
            <a:ext cx="6232660" cy="30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9BCEC2-90DC-4554-8D00-FA1033F8D35E}"/>
              </a:ext>
            </a:extLst>
          </p:cNvPr>
          <p:cNvSpPr txBox="1">
            <a:spLocks/>
          </p:cNvSpPr>
          <p:nvPr/>
        </p:nvSpPr>
        <p:spPr>
          <a:xfrm>
            <a:off x="1135781" y="139078"/>
            <a:ext cx="3570974" cy="6701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latin typeface="Comic Sans MS" panose="030F0902030302020204" pitchFamily="66" charset="0"/>
              </a:rPr>
              <a:t>In the </a:t>
            </a:r>
            <a:r>
              <a:rPr lang="en-US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village</a:t>
            </a:r>
            <a:r>
              <a:rPr lang="en-US" sz="4000" b="1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2" name="Picture 2" descr="Hand Clapping GIFs - Get the best GIF on GIPHY">
            <a:extLst>
              <a:ext uri="{FF2B5EF4-FFF2-40B4-BE49-F238E27FC236}">
                <a16:creationId xmlns:a16="http://schemas.microsoft.com/office/drawing/2014/main" id="{E353710A-D1BA-549A-666D-2D2B9614AA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38" y="3069772"/>
            <a:ext cx="2689253" cy="151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101 mẫu tranh phong cảnh làng quê đơn giản đẹp nhất, chất lượng cao, tải  miễn phí">
            <a:extLst>
              <a:ext uri="{FF2B5EF4-FFF2-40B4-BE49-F238E27FC236}">
                <a16:creationId xmlns:a16="http://schemas.microsoft.com/office/drawing/2014/main" id="{F4426D0D-8CEE-F9E1-2FCB-7CF915D2C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/>
          <a:stretch/>
        </p:blipFill>
        <p:spPr bwMode="auto">
          <a:xfrm>
            <a:off x="620930" y="1280160"/>
            <a:ext cx="5011655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inions transparent GIF on GIFER - by Yora">
            <a:extLst>
              <a:ext uri="{FF2B5EF4-FFF2-40B4-BE49-F238E27FC236}">
                <a16:creationId xmlns:a16="http://schemas.microsoft.com/office/drawing/2014/main" id="{7EC7EE59-8851-5B3A-3533-A3F3BB921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9" y="2571750"/>
            <a:ext cx="1762477" cy="176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27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9BCEC2-90DC-4554-8D00-FA1033F8D35E}"/>
              </a:ext>
            </a:extLst>
          </p:cNvPr>
          <p:cNvSpPr txBox="1">
            <a:spLocks/>
          </p:cNvSpPr>
          <p:nvPr/>
        </p:nvSpPr>
        <p:spPr>
          <a:xfrm>
            <a:off x="606626" y="0"/>
            <a:ext cx="4427387" cy="6701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latin typeface="Comic Sans MS" panose="030F0902030302020204" pitchFamily="66" charset="0"/>
              </a:rPr>
              <a:t>In the </a:t>
            </a:r>
            <a:r>
              <a:rPr lang="en-US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mountains</a:t>
            </a:r>
            <a:r>
              <a:rPr lang="en-US" sz="4000" b="1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7A4A95-899C-28B5-1743-4529C416E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80"/>
          <a:stretch/>
        </p:blipFill>
        <p:spPr>
          <a:xfrm>
            <a:off x="383284" y="1129506"/>
            <a:ext cx="5066756" cy="3221113"/>
          </a:xfrm>
          <a:prstGeom prst="rect">
            <a:avLst/>
          </a:prstGeom>
        </p:spPr>
      </p:pic>
      <p:pic>
        <p:nvPicPr>
          <p:cNvPr id="5" name="Picture 2" descr="White-people-dabbing GIFs - Get the best GIF on GIPHY">
            <a:extLst>
              <a:ext uri="{FF2B5EF4-FFF2-40B4-BE49-F238E27FC236}">
                <a16:creationId xmlns:a16="http://schemas.microsoft.com/office/drawing/2014/main" id="{20D7CA13-410C-4974-9734-327FF16D4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38" y="1531860"/>
            <a:ext cx="2433486" cy="20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inions transparent GIF on GIFER - by Yora">
            <a:extLst>
              <a:ext uri="{FF2B5EF4-FFF2-40B4-BE49-F238E27FC236}">
                <a16:creationId xmlns:a16="http://schemas.microsoft.com/office/drawing/2014/main" id="{2E158FF8-A290-14FF-A5AE-99AC07136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69" y="1404234"/>
            <a:ext cx="1167515" cy="11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79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9BCEC2-90DC-4554-8D00-FA1033F8D35E}"/>
              </a:ext>
            </a:extLst>
          </p:cNvPr>
          <p:cNvSpPr txBox="1">
            <a:spLocks/>
          </p:cNvSpPr>
          <p:nvPr/>
        </p:nvSpPr>
        <p:spPr>
          <a:xfrm>
            <a:off x="2042459" y="96253"/>
            <a:ext cx="3590126" cy="6701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latin typeface="Comic Sans MS" panose="030F0902030302020204" pitchFamily="66" charset="0"/>
              </a:rPr>
              <a:t>In the </a:t>
            </a:r>
            <a:r>
              <a:rPr lang="en-US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city</a:t>
            </a:r>
            <a:r>
              <a:rPr lang="en-US" sz="4000" b="1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4" name="Picture 2" descr="White-people-dabbing GIFs - Get the best GIF on GIPHY">
            <a:extLst>
              <a:ext uri="{FF2B5EF4-FFF2-40B4-BE49-F238E27FC236}">
                <a16:creationId xmlns:a16="http://schemas.microsoft.com/office/drawing/2014/main" id="{313E43EE-A860-6309-D3D7-C3D4AF6DD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38" y="1531860"/>
            <a:ext cx="2433486" cy="20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101 mẫu tranh phong cảnh làng quê đơn giản đẹp nhất, chất lượng cao, tải  miễn phí">
            <a:extLst>
              <a:ext uri="{FF2B5EF4-FFF2-40B4-BE49-F238E27FC236}">
                <a16:creationId xmlns:a16="http://schemas.microsoft.com/office/drawing/2014/main" id="{957B353D-F52B-2507-3886-4E82DD028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/>
          <a:stretch/>
        </p:blipFill>
        <p:spPr bwMode="auto">
          <a:xfrm>
            <a:off x="620930" y="1280160"/>
            <a:ext cx="5011655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inions transparent GIF on GIFER - by Yora">
            <a:extLst>
              <a:ext uri="{FF2B5EF4-FFF2-40B4-BE49-F238E27FC236}">
                <a16:creationId xmlns:a16="http://schemas.microsoft.com/office/drawing/2014/main" id="{E9489D2C-9867-2822-A1CE-F99409012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29" y="1280160"/>
            <a:ext cx="1167515" cy="11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33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nd Clapping GIFs - Get the best GIF on GIPHY">
            <a:extLst>
              <a:ext uri="{FF2B5EF4-FFF2-40B4-BE49-F238E27FC236}">
                <a16:creationId xmlns:a16="http://schemas.microsoft.com/office/drawing/2014/main" id="{7DC17D94-C2CC-84DC-39FD-B09F62871D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38" y="3069772"/>
            <a:ext cx="2689253" cy="151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2E0F8F2-4474-BB96-868A-1022D229F683}"/>
              </a:ext>
            </a:extLst>
          </p:cNvPr>
          <p:cNvSpPr txBox="1">
            <a:spLocks/>
          </p:cNvSpPr>
          <p:nvPr/>
        </p:nvSpPr>
        <p:spPr>
          <a:xfrm>
            <a:off x="1317253" y="231241"/>
            <a:ext cx="3537967" cy="6701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latin typeface="Comic Sans MS" panose="030F0902030302020204" pitchFamily="66" charset="0"/>
              </a:rPr>
              <a:t>In the </a:t>
            </a:r>
            <a:r>
              <a:rPr lang="en-US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town</a:t>
            </a:r>
            <a:r>
              <a:rPr lang="en-US" sz="4000" b="1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1D9BA-50A4-CBEE-6C47-E71B9356C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180"/>
          <a:stretch/>
        </p:blipFill>
        <p:spPr>
          <a:xfrm>
            <a:off x="585414" y="1283510"/>
            <a:ext cx="4885072" cy="3105610"/>
          </a:xfrm>
          <a:prstGeom prst="rect">
            <a:avLst/>
          </a:prstGeom>
        </p:spPr>
      </p:pic>
      <p:pic>
        <p:nvPicPr>
          <p:cNvPr id="6" name="Picture 4" descr="Minions transparent GIF on GIFER - by Yora">
            <a:extLst>
              <a:ext uri="{FF2B5EF4-FFF2-40B4-BE49-F238E27FC236}">
                <a16:creationId xmlns:a16="http://schemas.microsoft.com/office/drawing/2014/main" id="{E09A2846-42EA-868D-7AFF-759207CB9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01" y="3024888"/>
            <a:ext cx="1541096" cy="154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76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9BCEC2-90DC-4554-8D00-FA1033F8D35E}"/>
              </a:ext>
            </a:extLst>
          </p:cNvPr>
          <p:cNvSpPr txBox="1">
            <a:spLocks/>
          </p:cNvSpPr>
          <p:nvPr/>
        </p:nvSpPr>
        <p:spPr>
          <a:xfrm>
            <a:off x="2068023" y="202365"/>
            <a:ext cx="3661138" cy="6701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latin typeface="Comic Sans MS" panose="030F0902030302020204" pitchFamily="66" charset="0"/>
              </a:rPr>
              <a:t>In the </a:t>
            </a:r>
            <a:r>
              <a:rPr lang="en-US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city</a:t>
            </a:r>
            <a:r>
              <a:rPr lang="en-US" sz="4000" b="1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4" name="Picture 2" descr="Hand Clapping GIFs - Get the best GIF on GIPHY">
            <a:extLst>
              <a:ext uri="{FF2B5EF4-FFF2-40B4-BE49-F238E27FC236}">
                <a16:creationId xmlns:a16="http://schemas.microsoft.com/office/drawing/2014/main" id="{E975B628-B5F5-8703-BF41-9691FFB60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38" y="1972492"/>
            <a:ext cx="2689253" cy="151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id="{B2B537C8-D65A-2BBF-F101-A2C49D982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r="20917"/>
          <a:stretch/>
        </p:blipFill>
        <p:spPr bwMode="auto">
          <a:xfrm>
            <a:off x="614009" y="1409059"/>
            <a:ext cx="4922761" cy="295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inions transparent GIF on GIFER - by Yora">
            <a:extLst>
              <a:ext uri="{FF2B5EF4-FFF2-40B4-BE49-F238E27FC236}">
                <a16:creationId xmlns:a16="http://schemas.microsoft.com/office/drawing/2014/main" id="{CA4F8106-2271-E8DF-0FC6-ABB83EB5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389" y="3195506"/>
            <a:ext cx="1167515" cy="11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2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025146" y="1354726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arm up</a:t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" sz="1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Sing and dance</a:t>
            </a:r>
            <a:endParaRPr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Table of contents</a:t>
            </a:r>
            <a:endParaRPr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5027527" y="3462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4948050" y="348701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4899217" y="3560038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025146" y="36417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1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Look, listen and repeat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318814" y="1318186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2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Listen, point and say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327406" y="240282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3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talk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271677" y="3607776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Fun time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1986952" y="246579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New words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B9D1C-7E33-D2CC-1CE1-E9E923138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07" y="1550908"/>
            <a:ext cx="7993586" cy="234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70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9" y="1755659"/>
            <a:ext cx="9116151" cy="3201352"/>
          </a:xfrm>
          <a:prstGeom prst="rect">
            <a:avLst/>
          </a:prstGeom>
        </p:spPr>
      </p:pic>
      <p:sp>
        <p:nvSpPr>
          <p:cNvPr id="5" name="Google Shape;2647;p54">
            <a:extLst>
              <a:ext uri="{FF2B5EF4-FFF2-40B4-BE49-F238E27FC236}">
                <a16:creationId xmlns:a16="http://schemas.microsoft.com/office/drawing/2014/main" id="{A419AF4A-35AF-424B-ACBB-BE17203995F0}"/>
              </a:ext>
            </a:extLst>
          </p:cNvPr>
          <p:cNvSpPr txBox="1">
            <a:spLocks/>
          </p:cNvSpPr>
          <p:nvPr/>
        </p:nvSpPr>
        <p:spPr>
          <a:xfrm>
            <a:off x="1006918" y="261683"/>
            <a:ext cx="6731794" cy="1162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Hung and Lucy are talking about their schools.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Google Shape;2647;p54">
            <a:extLst>
              <a:ext uri="{FF2B5EF4-FFF2-40B4-BE49-F238E27FC236}">
                <a16:creationId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3545042" y="516751"/>
            <a:ext cx="1655545" cy="652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58">
            <a:hlinkClick r:id="" action="ppaction://media"/>
            <a:extLst>
              <a:ext uri="{FF2B5EF4-FFF2-40B4-BE49-F238E27FC236}">
                <a16:creationId xmlns:a16="http://schemas.microsoft.com/office/drawing/2014/main" id="{A9B67F59-3B9A-1D04-3D82-1836DD3A0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6" t="17018" r="48674" b="-602"/>
          <a:stretch/>
        </p:blipFill>
        <p:spPr>
          <a:xfrm>
            <a:off x="1376412" y="1209770"/>
            <a:ext cx="6142445" cy="3696103"/>
          </a:xfrm>
          <a:prstGeom prst="rect">
            <a:avLst/>
          </a:prstGeom>
        </p:spPr>
      </p:pic>
      <p:sp>
        <p:nvSpPr>
          <p:cNvPr id="6" name="Google Shape;2647;p54">
            <a:extLst>
              <a:ext uri="{FF2B5EF4-FFF2-40B4-BE49-F238E27FC236}">
                <a16:creationId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2072377" y="237627"/>
            <a:ext cx="4338048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58">
            <a:hlinkClick r:id="" action="ppaction://media"/>
            <a:extLst>
              <a:ext uri="{FF2B5EF4-FFF2-40B4-BE49-F238E27FC236}">
                <a16:creationId xmlns:a16="http://schemas.microsoft.com/office/drawing/2014/main" id="{5F50775F-CA6A-E031-19C6-3D1BD80C4F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71.665" end="11900.4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0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12" t="18226" r="365"/>
          <a:stretch/>
        </p:blipFill>
        <p:spPr>
          <a:xfrm>
            <a:off x="1405289" y="1222407"/>
            <a:ext cx="5871410" cy="3687673"/>
          </a:xfrm>
          <a:prstGeom prst="rect">
            <a:avLst/>
          </a:prstGeom>
        </p:spPr>
      </p:pic>
      <p:sp>
        <p:nvSpPr>
          <p:cNvPr id="6" name="Google Shape;2647;p54">
            <a:extLst>
              <a:ext uri="{FF2B5EF4-FFF2-40B4-BE49-F238E27FC236}">
                <a16:creationId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2072377" y="237627"/>
            <a:ext cx="4338048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58">
            <a:hlinkClick r:id="" action="ppaction://media"/>
            <a:extLst>
              <a:ext uri="{FF2B5EF4-FFF2-40B4-BE49-F238E27FC236}">
                <a16:creationId xmlns:a16="http://schemas.microsoft.com/office/drawing/2014/main" id="{21D25CF1-E84A-E66E-7A7C-F1E2DDAF12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67.0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4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6" t="32322" r="48674" b="-602"/>
          <a:stretch/>
        </p:blipFill>
        <p:spPr>
          <a:xfrm>
            <a:off x="770021" y="1188427"/>
            <a:ext cx="7157613" cy="3518327"/>
          </a:xfrm>
          <a:prstGeom prst="rect">
            <a:avLst/>
          </a:prstGeom>
        </p:spPr>
      </p:pic>
      <p:sp>
        <p:nvSpPr>
          <p:cNvPr id="6" name="Google Shape;2647;p54">
            <a:extLst>
              <a:ext uri="{FF2B5EF4-FFF2-40B4-BE49-F238E27FC236}">
                <a16:creationId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1559293" y="237627"/>
            <a:ext cx="5553776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Where is Lucy’s school?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57765B31-011B-95E1-4F8F-3E2AFD8A4C18}"/>
              </a:ext>
            </a:extLst>
          </p:cNvPr>
          <p:cNvSpPr txBox="1">
            <a:spLocks/>
          </p:cNvSpPr>
          <p:nvPr/>
        </p:nvSpPr>
        <p:spPr>
          <a:xfrm>
            <a:off x="3888606" y="4103963"/>
            <a:ext cx="3003082" cy="6027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B021C569-37A9-6819-664B-3D7F8AD526EE}"/>
              </a:ext>
            </a:extLst>
          </p:cNvPr>
          <p:cNvSpPr txBox="1">
            <a:spLocks/>
          </p:cNvSpPr>
          <p:nvPr/>
        </p:nvSpPr>
        <p:spPr>
          <a:xfrm>
            <a:off x="3734601" y="4103963"/>
            <a:ext cx="3224463" cy="6737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city.</a:t>
            </a:r>
          </a:p>
        </p:txBody>
      </p:sp>
    </p:spTree>
    <p:extLst>
      <p:ext uri="{BB962C8B-B14F-4D97-AF65-F5344CB8AC3E}">
        <p14:creationId xmlns:p14="http://schemas.microsoft.com/office/powerpoint/2010/main" val="2250871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12" t="32740" r="365"/>
          <a:stretch/>
        </p:blipFill>
        <p:spPr>
          <a:xfrm>
            <a:off x="904775" y="1251284"/>
            <a:ext cx="7122694" cy="3679564"/>
          </a:xfrm>
          <a:prstGeom prst="rect">
            <a:avLst/>
          </a:prstGeom>
        </p:spPr>
      </p:pic>
      <p:sp>
        <p:nvSpPr>
          <p:cNvPr id="6" name="Google Shape;2647;p54">
            <a:extLst>
              <a:ext uri="{FF2B5EF4-FFF2-40B4-BE49-F238E27FC236}">
                <a16:creationId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2072376" y="237627"/>
            <a:ext cx="4934815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Where is Hung’s school?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597596EC-F743-4156-89EB-AC0FB541EF19}"/>
              </a:ext>
            </a:extLst>
          </p:cNvPr>
          <p:cNvSpPr txBox="1">
            <a:spLocks/>
          </p:cNvSpPr>
          <p:nvPr/>
        </p:nvSpPr>
        <p:spPr>
          <a:xfrm>
            <a:off x="2338939" y="4303082"/>
            <a:ext cx="3561348" cy="627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6632653C-D708-15F2-B509-03D4E63BEA1F}"/>
              </a:ext>
            </a:extLst>
          </p:cNvPr>
          <p:cNvSpPr txBox="1">
            <a:spLocks/>
          </p:cNvSpPr>
          <p:nvPr/>
        </p:nvSpPr>
        <p:spPr>
          <a:xfrm>
            <a:off x="1665172" y="4232104"/>
            <a:ext cx="4668252" cy="6987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mountains.</a:t>
            </a:r>
          </a:p>
        </p:txBody>
      </p:sp>
    </p:spTree>
    <p:extLst>
      <p:ext uri="{BB962C8B-B14F-4D97-AF65-F5344CB8AC3E}">
        <p14:creationId xmlns:p14="http://schemas.microsoft.com/office/powerpoint/2010/main" val="2818648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" y="1536086"/>
            <a:ext cx="9116151" cy="3201352"/>
          </a:xfrm>
          <a:prstGeom prst="rect">
            <a:avLst/>
          </a:prstGeom>
        </p:spPr>
      </p:pic>
      <p:sp>
        <p:nvSpPr>
          <p:cNvPr id="5" name="Google Shape;2647;p54">
            <a:extLst>
              <a:ext uri="{FF2B5EF4-FFF2-40B4-BE49-F238E27FC236}">
                <a16:creationId xmlns:a16="http://schemas.microsoft.com/office/drawing/2014/main" id="{A419AF4A-35AF-424B-ACBB-BE17203995F0}"/>
              </a:ext>
            </a:extLst>
          </p:cNvPr>
          <p:cNvSpPr txBox="1">
            <a:spLocks/>
          </p:cNvSpPr>
          <p:nvPr/>
        </p:nvSpPr>
        <p:spPr>
          <a:xfrm>
            <a:off x="2423699" y="406062"/>
            <a:ext cx="4296602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36F47952-E1D0-1112-E2A0-9B0F3494CB5B}"/>
              </a:ext>
            </a:extLst>
          </p:cNvPr>
          <p:cNvSpPr txBox="1">
            <a:spLocks/>
          </p:cNvSpPr>
          <p:nvPr/>
        </p:nvSpPr>
        <p:spPr>
          <a:xfrm>
            <a:off x="1857676" y="406062"/>
            <a:ext cx="5232684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Work in pairs. Play roles.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71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 animBg="1"/>
      <p:bldP spid="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1499B6-CE33-DA57-F27B-08190A93D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72" y="1578610"/>
            <a:ext cx="8317502" cy="231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65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2823"/>
            <a:ext cx="9085752" cy="3685543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2423699" y="406062"/>
            <a:ext cx="4296602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1857676" y="406062"/>
            <a:ext cx="5232684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Work in pairs. Play roles.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Track 59">
            <a:hlinkClick r:id="" action="ppaction://media"/>
            <a:extLst>
              <a:ext uri="{FF2B5EF4-FFF2-40B4-BE49-F238E27FC236}">
                <a16:creationId xmlns:a16="http://schemas.microsoft.com/office/drawing/2014/main" id="{A2BCE6ED-99B4-663E-FF9B-9057AD7C1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9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1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31" t="14736" r="30686" b="45078"/>
          <a:stretch/>
        </p:blipFill>
        <p:spPr>
          <a:xfrm>
            <a:off x="148273" y="253165"/>
            <a:ext cx="5054791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5252954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Where is 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3614872" y="4129912"/>
            <a:ext cx="5011720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mountain. </a:t>
            </a:r>
          </a:p>
        </p:txBody>
      </p:sp>
    </p:spTree>
    <p:extLst>
      <p:ext uri="{BB962C8B-B14F-4D97-AF65-F5344CB8AC3E}">
        <p14:creationId xmlns:p14="http://schemas.microsoft.com/office/powerpoint/2010/main" val="2523529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E06C0A-19BA-DC8E-02D9-62EC16264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79" y="1969769"/>
            <a:ext cx="7069211" cy="18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6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04" t="14365" r="413" b="45449"/>
          <a:stretch/>
        </p:blipFill>
        <p:spPr>
          <a:xfrm>
            <a:off x="148273" y="253165"/>
            <a:ext cx="5054791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520484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Where is 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village. </a:t>
            </a:r>
          </a:p>
        </p:txBody>
      </p:sp>
    </p:spTree>
    <p:extLst>
      <p:ext uri="{BB962C8B-B14F-4D97-AF65-F5344CB8AC3E}">
        <p14:creationId xmlns:p14="http://schemas.microsoft.com/office/powerpoint/2010/main" val="2578655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07" t="58755" r="30010" b="1059"/>
          <a:stretch/>
        </p:blipFill>
        <p:spPr>
          <a:xfrm>
            <a:off x="148273" y="253165"/>
            <a:ext cx="5054791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520484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Where is 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city. </a:t>
            </a:r>
          </a:p>
        </p:txBody>
      </p:sp>
    </p:spTree>
    <p:extLst>
      <p:ext uri="{BB962C8B-B14F-4D97-AF65-F5344CB8AC3E}">
        <p14:creationId xmlns:p14="http://schemas.microsoft.com/office/powerpoint/2010/main" val="2992224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78" t="59814" r="639"/>
          <a:stretch/>
        </p:blipFill>
        <p:spPr>
          <a:xfrm>
            <a:off x="148273" y="253165"/>
            <a:ext cx="5054791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520484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Where is 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town. </a:t>
            </a:r>
          </a:p>
        </p:txBody>
      </p:sp>
    </p:spTree>
    <p:extLst>
      <p:ext uri="{BB962C8B-B14F-4D97-AF65-F5344CB8AC3E}">
        <p14:creationId xmlns:p14="http://schemas.microsoft.com/office/powerpoint/2010/main" val="1284652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451175-1854-86D8-5466-A7126682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07" y="1618265"/>
            <a:ext cx="8735208" cy="24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11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19263-966D-31FE-D92A-E2794C5B8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17" y="1085517"/>
            <a:ext cx="7211765" cy="30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79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47805A7E-538C-A84F-A1F9-ECB3B6364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366" y="1590678"/>
            <a:ext cx="8801120" cy="257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63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l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  <p:sndAc>
      <p:stSnd>
        <p:snd r:embed="rId2" name="Doraemong.avi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/>
          <p:cNvSpPr/>
          <p:nvPr/>
        </p:nvSpPr>
        <p:spPr>
          <a:xfrm flipH="1">
            <a:off x="5143500" y="1314450"/>
            <a:ext cx="1371600" cy="102870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2" name="Picture 1" descr="doraelook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628900"/>
            <a:ext cx="1733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oraeloo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2800350"/>
            <a:ext cx="977504" cy="141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oraelook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28600"/>
            <a:ext cx="47625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oraeloo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47" y="2400300"/>
            <a:ext cx="18907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Callout 9"/>
          <p:cNvSpPr/>
          <p:nvPr/>
        </p:nvSpPr>
        <p:spPr>
          <a:xfrm flipH="1">
            <a:off x="1543050" y="400050"/>
            <a:ext cx="4686300" cy="2457450"/>
          </a:xfrm>
          <a:prstGeom prst="wedgeEllipseCallou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I can’t find my red bean cakes.</a:t>
            </a:r>
          </a:p>
        </p:txBody>
      </p:sp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428750"/>
            <a:ext cx="813197" cy="6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oraelook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314450"/>
            <a:ext cx="800100" cy="116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oraelook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1" y="914400"/>
            <a:ext cx="564356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/>
          <p:cNvSpPr/>
          <p:nvPr/>
        </p:nvSpPr>
        <p:spPr>
          <a:xfrm flipH="1">
            <a:off x="1543050" y="400050"/>
            <a:ext cx="4686300" cy="2457450"/>
          </a:xfrm>
          <a:prstGeom prst="wedgeEllipseCallou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Please help me find them.  </a:t>
            </a:r>
          </a:p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I’m hungry!</a:t>
            </a:r>
          </a:p>
        </p:txBody>
      </p:sp>
      <p:pic>
        <p:nvPicPr>
          <p:cNvPr id="19" name="Picture 18" descr="doraelook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14400"/>
            <a:ext cx="578644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9769E-6 L 0.14167 -2.49769E-6 " pathEditMode="relative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16281E-7 L -0.10833 -4.16281E-7 " pathEditMode="relative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9806E-6 L 0.05833 4.09806E-6 " pathEditMode="relative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0213E-6 L 0.025 1.70213E-6 " pathEditMode="relative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0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314450" y="685800"/>
            <a:ext cx="6515100" cy="3086100"/>
          </a:xfrm>
          <a:prstGeom prst="round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543050"/>
            <a:ext cx="164544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49450" y="1732360"/>
            <a:ext cx="29787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= points</a:t>
            </a:r>
          </a:p>
        </p:txBody>
      </p:sp>
      <p:pic>
        <p:nvPicPr>
          <p:cNvPr id="11" name="Picture 10" descr="telephoneboo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085850"/>
            <a:ext cx="1344216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02829" y="1314450"/>
            <a:ext cx="391004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= Mystery</a:t>
            </a:r>
          </a:p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  power-up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6" grpId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l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hlinkClick r:id="rId2" action="ppaction://hlinksldjump"/>
          </p:cNvPr>
          <p:cNvSpPr/>
          <p:nvPr/>
        </p:nvSpPr>
        <p:spPr>
          <a:xfrm>
            <a:off x="1419917" y="1124093"/>
            <a:ext cx="86113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O</a:t>
            </a:r>
          </a:p>
        </p:txBody>
      </p:sp>
      <p:sp>
        <p:nvSpPr>
          <p:cNvPr id="27" name="Rectangle 26">
            <a:hlinkClick r:id="rId3" action="ppaction://hlinksldjump"/>
          </p:cNvPr>
          <p:cNvSpPr/>
          <p:nvPr/>
        </p:nvSpPr>
        <p:spPr>
          <a:xfrm>
            <a:off x="2331140" y="1124093"/>
            <a:ext cx="63511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P</a:t>
            </a:r>
          </a:p>
        </p:txBody>
      </p:sp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3011344" y="1124093"/>
            <a:ext cx="92685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Q</a:t>
            </a:r>
          </a:p>
        </p:txBody>
      </p: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3954269" y="1124093"/>
            <a:ext cx="72648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R</a:t>
            </a:r>
          </a:p>
        </p:txBody>
      </p:sp>
      <p:sp>
        <p:nvSpPr>
          <p:cNvPr id="30" name="Rectangle 29">
            <a:hlinkClick r:id="rId6" action="ppaction://hlinksldjump"/>
          </p:cNvPr>
          <p:cNvSpPr/>
          <p:nvPr/>
        </p:nvSpPr>
        <p:spPr>
          <a:xfrm>
            <a:off x="4730621" y="1124093"/>
            <a:ext cx="77136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</a:t>
            </a:r>
          </a:p>
        </p:txBody>
      </p:sp>
      <p:sp>
        <p:nvSpPr>
          <p:cNvPr id="31" name="Rectangle 30">
            <a:hlinkClick r:id="rId7" action="ppaction://hlinksldjump"/>
          </p:cNvPr>
          <p:cNvSpPr/>
          <p:nvPr/>
        </p:nvSpPr>
        <p:spPr>
          <a:xfrm>
            <a:off x="5567725" y="1124093"/>
            <a:ext cx="77296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T</a:t>
            </a:r>
          </a:p>
        </p:txBody>
      </p:sp>
      <p:sp>
        <p:nvSpPr>
          <p:cNvPr id="32" name="Rectangle 31">
            <a:hlinkClick r:id="rId8" action="ppaction://hlinksldjump"/>
          </p:cNvPr>
          <p:cNvSpPr/>
          <p:nvPr/>
        </p:nvSpPr>
        <p:spPr>
          <a:xfrm>
            <a:off x="6404230" y="1124093"/>
            <a:ext cx="80823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U</a:t>
            </a:r>
          </a:p>
        </p:txBody>
      </p:sp>
      <p:sp>
        <p:nvSpPr>
          <p:cNvPr id="33" name="Rectangle 32">
            <a:hlinkClick r:id="rId9" action="ppaction://hlinksldjump"/>
          </p:cNvPr>
          <p:cNvSpPr/>
          <p:nvPr/>
        </p:nvSpPr>
        <p:spPr>
          <a:xfrm>
            <a:off x="1663184" y="2124218"/>
            <a:ext cx="75533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V</a:t>
            </a:r>
          </a:p>
        </p:txBody>
      </p:sp>
      <p:sp>
        <p:nvSpPr>
          <p:cNvPr id="34" name="Rectangle 33">
            <a:hlinkClick r:id="rId10" action="ppaction://hlinksldjump"/>
          </p:cNvPr>
          <p:cNvSpPr/>
          <p:nvPr/>
        </p:nvSpPr>
        <p:spPr>
          <a:xfrm>
            <a:off x="2510819" y="2124218"/>
            <a:ext cx="106471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W</a:t>
            </a:r>
          </a:p>
        </p:txBody>
      </p:sp>
      <p:sp>
        <p:nvSpPr>
          <p:cNvPr id="35" name="Rectangle 34">
            <a:hlinkClick r:id="rId11" action="ppaction://hlinksldjump"/>
          </p:cNvPr>
          <p:cNvSpPr/>
          <p:nvPr/>
        </p:nvSpPr>
        <p:spPr>
          <a:xfrm>
            <a:off x="3671042" y="2124218"/>
            <a:ext cx="79701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X</a:t>
            </a:r>
          </a:p>
        </p:txBody>
      </p:sp>
      <p:sp>
        <p:nvSpPr>
          <p:cNvPr id="38" name="Rectangle 37">
            <a:hlinkClick r:id="rId12" action="ppaction://hlinksldjump"/>
          </p:cNvPr>
          <p:cNvSpPr/>
          <p:nvPr/>
        </p:nvSpPr>
        <p:spPr>
          <a:xfrm>
            <a:off x="4563760" y="2124218"/>
            <a:ext cx="7216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Y</a:t>
            </a:r>
          </a:p>
        </p:txBody>
      </p:sp>
      <p:sp>
        <p:nvSpPr>
          <p:cNvPr id="39" name="Rectangle 38">
            <a:hlinkClick r:id="rId13" action="ppaction://hlinksldjump"/>
          </p:cNvPr>
          <p:cNvSpPr/>
          <p:nvPr/>
        </p:nvSpPr>
        <p:spPr>
          <a:xfrm>
            <a:off x="5377735" y="2124218"/>
            <a:ext cx="77136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Z</a:t>
            </a:r>
          </a:p>
        </p:txBody>
      </p:sp>
      <p:sp>
        <p:nvSpPr>
          <p:cNvPr id="2" name="Notched Right Arrow 1">
            <a:hlinkClick r:id="" action="ppaction://noaction"/>
            <a:extLst>
              <a:ext uri="{FF2B5EF4-FFF2-40B4-BE49-F238E27FC236}">
                <a16:creationId xmlns:a16="http://schemas.microsoft.com/office/drawing/2014/main" id="{1C3A58C2-8407-063E-70D2-459E00DA8373}"/>
              </a:ext>
            </a:extLst>
          </p:cNvPr>
          <p:cNvSpPr/>
          <p:nvPr/>
        </p:nvSpPr>
        <p:spPr>
          <a:xfrm>
            <a:off x="7813576" y="4538547"/>
            <a:ext cx="1330424" cy="524108"/>
          </a:xfrm>
          <a:prstGeom prst="notchedRightArrow">
            <a:avLst/>
          </a:prstGeom>
          <a:solidFill>
            <a:srgbClr val="FF0000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>
                <a:ln>
                  <a:solidFill>
                    <a:sysClr val="windowText" lastClr="000000"/>
                  </a:solidFill>
                </a:ln>
              </a:rPr>
              <a:t>End game.</a:t>
            </a:r>
          </a:p>
        </p:txBody>
      </p:sp>
    </p:spTree>
  </p:cSld>
  <p:clrMapOvr>
    <a:masterClrMapping/>
  </p:clrMapOvr>
  <p:transition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4DB39-B2B0-FAF9-F969-1BBE7BCA361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A58AC62-4A19-AA40-52BF-0FF9AEB196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5" name="Online Media 1" title="Action Songs for kids | The Singing Walrus">
            <a:hlinkClick r:id="" action="ppaction://media"/>
            <a:extLst>
              <a:ext uri="{FF2B5EF4-FFF2-40B4-BE49-F238E27FC236}">
                <a16:creationId xmlns:a16="http://schemas.microsoft.com/office/drawing/2014/main" id="{8D37E6FE-DD5F-B653-F2A0-AADBFAA697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6744" y="173180"/>
            <a:ext cx="8490511" cy="479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45958" y="114300"/>
            <a:ext cx="7567863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_____ is your school? It’s in the city.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Where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School building in a big city Royalty Free Vector Image">
            <a:extLst>
              <a:ext uri="{FF2B5EF4-FFF2-40B4-BE49-F238E27FC236}">
                <a16:creationId xmlns:a16="http://schemas.microsoft.com/office/drawing/2014/main" id="{0A516F49-602D-8427-D46A-D6C9044A8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3718781" y="1321218"/>
            <a:ext cx="3196369" cy="25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is your school? 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It’s in the ____.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city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hool building in a big city Royalty Free Vector Image">
            <a:extLst>
              <a:ext uri="{FF2B5EF4-FFF2-40B4-BE49-F238E27FC236}">
                <a16:creationId xmlns:a16="http://schemas.microsoft.com/office/drawing/2014/main" id="{BBF7CF6E-003E-1431-343F-EABD7FC77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3718781" y="1321218"/>
            <a:ext cx="3196369" cy="25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is your school?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mountains.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Premium Vector | Cartoon the children going home after school">
            <a:extLst>
              <a:ext uri="{FF2B5EF4-FFF2-40B4-BE49-F238E27FC236}">
                <a16:creationId xmlns:a16="http://schemas.microsoft.com/office/drawing/2014/main" id="{55912D78-B7D5-93D5-018C-61256D83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are the children?</a:t>
            </a:r>
          </a:p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A. at home          B. at school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B. at school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Premium Vector | Cartoon the children going home after school">
            <a:extLst>
              <a:ext uri="{FF2B5EF4-FFF2-40B4-BE49-F238E27FC236}">
                <a16:creationId xmlns:a16="http://schemas.microsoft.com/office/drawing/2014/main" id="{AE609A17-8721-9F0A-4969-C6F8454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How many children?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4 children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remium Vector | Cartoon the children going home after school">
            <a:extLst>
              <a:ext uri="{FF2B5EF4-FFF2-40B4-BE49-F238E27FC236}">
                <a16:creationId xmlns:a16="http://schemas.microsoft.com/office/drawing/2014/main" id="{4EF4F446-D2DF-CC9D-0FDE-79C566B6A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D7CE8EB-19AA-8855-6055-8E73653A9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10" y="2191150"/>
            <a:ext cx="7086027" cy="18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53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it a village?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Yes, it is.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id="{631B4EB6-41EF-9C66-EC9F-B1CBE737E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3439901" y="1332584"/>
            <a:ext cx="3475249" cy="24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is the minion?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village.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id="{A1DA0174-4A46-D65B-D820-D2B941E3E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3439901" y="1332584"/>
            <a:ext cx="3475249" cy="24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inions transparent GIF on GIFER - by Yora">
            <a:extLst>
              <a:ext uri="{FF2B5EF4-FFF2-40B4-BE49-F238E27FC236}">
                <a16:creationId xmlns:a16="http://schemas.microsoft.com/office/drawing/2014/main" id="{D0F2C4C7-F5E6-7770-7C3A-56F8DD7C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14" y="289651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It’s a village.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id="{2D54F32C-CDEB-A549-F3AF-66FB21A06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2693943" y="1338580"/>
            <a:ext cx="2770993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id="{050D23A8-9B5E-ACA7-44A8-E4AC33D3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319" y="1330001"/>
            <a:ext cx="1992567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7ADABF-BE57-1A4E-78A9-C5FFBB6E4334}"/>
              </a:ext>
            </a:extLst>
          </p:cNvPr>
          <p:cNvSpPr txBox="1"/>
          <p:nvPr/>
        </p:nvSpPr>
        <p:spPr>
          <a:xfrm>
            <a:off x="1793439" y="33515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897F23-712F-6BAC-BA55-36E20F1545E2}"/>
              </a:ext>
            </a:extLst>
          </p:cNvPr>
          <p:cNvSpPr txBox="1"/>
          <p:nvPr/>
        </p:nvSpPr>
        <p:spPr>
          <a:xfrm>
            <a:off x="4744602" y="330610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It’s a city.</a:t>
            </a:r>
          </a:p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Yes or No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No. It’s a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id="{7AD53062-7748-28CC-FD2A-0784D01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My school is in the mountains.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65205" y="4000500"/>
            <a:ext cx="4849946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School building in a big city Royalty Free Vector Image">
            <a:extLst>
              <a:ext uri="{FF2B5EF4-FFF2-40B4-BE49-F238E27FC236}">
                <a16:creationId xmlns:a16="http://schemas.microsoft.com/office/drawing/2014/main" id="{8682689E-2F90-AB6A-6D20-5AA9AA55D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2598821" y="1273889"/>
            <a:ext cx="2631908" cy="20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Cartoon the children going home after school">
            <a:extLst>
              <a:ext uri="{FF2B5EF4-FFF2-40B4-BE49-F238E27FC236}">
                <a16:creationId xmlns:a16="http://schemas.microsoft.com/office/drawing/2014/main" id="{3EBF6568-406A-2CBF-79D5-88782DFF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09" y="1377881"/>
            <a:ext cx="2574607" cy="195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2EC5A1-2C72-1F43-3F1F-A573594703DB}"/>
              </a:ext>
            </a:extLst>
          </p:cNvPr>
          <p:cNvSpPr txBox="1"/>
          <p:nvPr/>
        </p:nvSpPr>
        <p:spPr>
          <a:xfrm>
            <a:off x="1793439" y="33515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B0E84-F4CA-7AAE-9CDD-F4BC9FDB32EC}"/>
              </a:ext>
            </a:extLst>
          </p:cNvPr>
          <p:cNvSpPr txBox="1"/>
          <p:nvPr/>
        </p:nvSpPr>
        <p:spPr>
          <a:xfrm>
            <a:off x="4744602" y="330610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760935"/>
            <a:ext cx="1440656" cy="183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8" y="1571625"/>
            <a:ext cx="1269206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1828800"/>
            <a:ext cx="1622822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47;p54">
            <a:extLst>
              <a:ext uri="{FF2B5EF4-FFF2-40B4-BE49-F238E27FC236}">
                <a16:creationId xmlns:a16="http://schemas.microsoft.com/office/drawing/2014/main" id="{270E0ABE-A4E0-C31D-BCF8-57C5784400F2}"/>
              </a:ext>
            </a:extLst>
          </p:cNvPr>
          <p:cNvSpPr txBox="1">
            <a:spLocks/>
          </p:cNvSpPr>
          <p:nvPr/>
        </p:nvSpPr>
        <p:spPr>
          <a:xfrm>
            <a:off x="2985538" y="4026082"/>
            <a:ext cx="2886073" cy="9341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mountain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3A13E68-A4D9-A650-941B-FE5BB2401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7"/>
          <a:stretch/>
        </p:blipFill>
        <p:spPr>
          <a:xfrm>
            <a:off x="818147" y="314495"/>
            <a:ext cx="7507705" cy="36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8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7431" y="3943350"/>
            <a:ext cx="598914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l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847" y="114300"/>
            <a:ext cx="618630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986467" y="0"/>
            <a:ext cx="234872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7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is the school?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03645" y="4057650"/>
            <a:ext cx="4469966" cy="9715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id="{98E6B344-8295-F818-ABE8-B0401337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46635"/>
            <a:ext cx="1190625" cy="183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8" y="1657350"/>
            <a:ext cx="1377553" cy="176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43050"/>
            <a:ext cx="129421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l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847" y="114300"/>
            <a:ext cx="618630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657350"/>
            <a:ext cx="282773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0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43050"/>
            <a:ext cx="1413272" cy="238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717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575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"/>
            <a:ext cx="289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314950" y="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986467" y="0"/>
            <a:ext cx="234872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9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299" y="114300"/>
            <a:ext cx="6876047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town / the / in / school / is / My /.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51964" y="4057650"/>
            <a:ext cx="4982922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My school is in the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id="{CCB02963-3388-5345-4794-3681E1CE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771650"/>
            <a:ext cx="2066925" cy="153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691878"/>
            <a:ext cx="1777604" cy="17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57350"/>
            <a:ext cx="1485900" cy="190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21E22-149B-8D7A-8D44-61DF28F3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AB535D-FC6E-EB3C-FA39-14D77B67A30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C2095BD-BB09-A324-4F46-1D1937061A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108" name="Picture 12" descr="101 mẫu tranh phong cảnh làng quê đơn giản đẹp nhất, chất lượng cao, tải  miễn phí">
            <a:extLst>
              <a:ext uri="{FF2B5EF4-FFF2-40B4-BE49-F238E27FC236}">
                <a16:creationId xmlns:a16="http://schemas.microsoft.com/office/drawing/2014/main" id="{9613A67D-0D2D-554A-04BD-B7731E89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1" y="250269"/>
            <a:ext cx="7565047" cy="47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647;p54">
            <a:extLst>
              <a:ext uri="{FF2B5EF4-FFF2-40B4-BE49-F238E27FC236}">
                <a16:creationId xmlns:a16="http://schemas.microsoft.com/office/drawing/2014/main" id="{9BEFAA2E-1198-1CF4-FC76-75A00FAE4872}"/>
              </a:ext>
            </a:extLst>
          </p:cNvPr>
          <p:cNvSpPr txBox="1">
            <a:spLocks/>
          </p:cNvSpPr>
          <p:nvPr/>
        </p:nvSpPr>
        <p:spPr>
          <a:xfrm>
            <a:off x="5841287" y="92876"/>
            <a:ext cx="2173603" cy="841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village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67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973844" y="0"/>
            <a:ext cx="263726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10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7431" y="3943350"/>
            <a:ext cx="598914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657350"/>
            <a:ext cx="282773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2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0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43050"/>
            <a:ext cx="1413272" cy="238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717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575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"/>
            <a:ext cx="289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314950" y="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DEE4D-9095-B1A9-9727-8121B67B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061019-D4A3-9F69-230E-45FB8FD972A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4471BCC-208F-A083-3B00-A054EC416E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90" y="226038"/>
            <a:ext cx="6702035" cy="4691424"/>
          </a:xfrm>
          <a:prstGeom prst="rect">
            <a:avLst/>
          </a:prstGeom>
        </p:spPr>
      </p:pic>
      <p:sp>
        <p:nvSpPr>
          <p:cNvPr id="7" name="Google Shape;2647;p54">
            <a:extLst>
              <a:ext uri="{FF2B5EF4-FFF2-40B4-BE49-F238E27FC236}">
                <a16:creationId xmlns:a16="http://schemas.microsoft.com/office/drawing/2014/main" id="{616B5AE3-A5F6-EED5-5C69-5ACD46A715E9}"/>
              </a:ext>
            </a:extLst>
          </p:cNvPr>
          <p:cNvSpPr txBox="1">
            <a:spLocks/>
          </p:cNvSpPr>
          <p:nvPr/>
        </p:nvSpPr>
        <p:spPr>
          <a:xfrm>
            <a:off x="6291737" y="79335"/>
            <a:ext cx="2173603" cy="841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town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67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3" name="Google Shape;2213;p41"/>
          <p:cNvGrpSpPr/>
          <p:nvPr/>
        </p:nvGrpSpPr>
        <p:grpSpPr>
          <a:xfrm rot="1965831">
            <a:off x="1036508" y="2256531"/>
            <a:ext cx="1382011" cy="1895041"/>
            <a:chOff x="6694993" y="2146230"/>
            <a:chExt cx="1248812" cy="1712396"/>
          </a:xfrm>
        </p:grpSpPr>
        <p:sp>
          <p:nvSpPr>
            <p:cNvPr id="2214" name="Google Shape;2214;p41"/>
            <p:cNvSpPr/>
            <p:nvPr/>
          </p:nvSpPr>
          <p:spPr>
            <a:xfrm>
              <a:off x="6696605" y="2147766"/>
              <a:ext cx="1245642" cy="1709169"/>
            </a:xfrm>
            <a:custGeom>
              <a:avLst/>
              <a:gdLst/>
              <a:ahLst/>
              <a:cxnLst/>
              <a:rect l="l" t="t" r="r" b="b"/>
              <a:pathLst>
                <a:path w="22001" h="30188" extrusionOk="0">
                  <a:moveTo>
                    <a:pt x="10691" y="0"/>
                  </a:moveTo>
                  <a:cubicBezTo>
                    <a:pt x="10634" y="0"/>
                    <a:pt x="10606" y="29"/>
                    <a:pt x="10550" y="29"/>
                  </a:cubicBezTo>
                  <a:lnTo>
                    <a:pt x="10522" y="29"/>
                  </a:lnTo>
                  <a:lnTo>
                    <a:pt x="10409" y="57"/>
                  </a:lnTo>
                  <a:cubicBezTo>
                    <a:pt x="10353" y="85"/>
                    <a:pt x="10325" y="113"/>
                    <a:pt x="10297" y="141"/>
                  </a:cubicBezTo>
                  <a:lnTo>
                    <a:pt x="10184" y="197"/>
                  </a:lnTo>
                  <a:cubicBezTo>
                    <a:pt x="9959" y="366"/>
                    <a:pt x="9790" y="591"/>
                    <a:pt x="9650" y="873"/>
                  </a:cubicBezTo>
                  <a:lnTo>
                    <a:pt x="0" y="18175"/>
                  </a:lnTo>
                  <a:cubicBezTo>
                    <a:pt x="3095" y="19637"/>
                    <a:pt x="6414" y="20481"/>
                    <a:pt x="9847" y="20650"/>
                  </a:cubicBezTo>
                  <a:lnTo>
                    <a:pt x="9847" y="29343"/>
                  </a:lnTo>
                  <a:cubicBezTo>
                    <a:pt x="9847" y="29737"/>
                    <a:pt x="10100" y="30047"/>
                    <a:pt x="10466" y="30159"/>
                  </a:cubicBezTo>
                  <a:lnTo>
                    <a:pt x="10494" y="30159"/>
                  </a:lnTo>
                  <a:cubicBezTo>
                    <a:pt x="10550" y="30187"/>
                    <a:pt x="10634" y="30187"/>
                    <a:pt x="10691" y="30187"/>
                  </a:cubicBezTo>
                  <a:lnTo>
                    <a:pt x="11338" y="30187"/>
                  </a:lnTo>
                  <a:cubicBezTo>
                    <a:pt x="11816" y="30187"/>
                    <a:pt x="12210" y="29822"/>
                    <a:pt x="12210" y="29343"/>
                  </a:cubicBezTo>
                  <a:lnTo>
                    <a:pt x="12210" y="20678"/>
                  </a:lnTo>
                  <a:cubicBezTo>
                    <a:pt x="18090" y="20425"/>
                    <a:pt x="22000" y="18175"/>
                    <a:pt x="22000" y="18175"/>
                  </a:cubicBezTo>
                  <a:lnTo>
                    <a:pt x="12519" y="844"/>
                  </a:lnTo>
                  <a:cubicBezTo>
                    <a:pt x="12435" y="760"/>
                    <a:pt x="12351" y="704"/>
                    <a:pt x="12266" y="619"/>
                  </a:cubicBezTo>
                  <a:lnTo>
                    <a:pt x="12210" y="563"/>
                  </a:lnTo>
                  <a:cubicBezTo>
                    <a:pt x="12125" y="507"/>
                    <a:pt x="12041" y="451"/>
                    <a:pt x="11985" y="394"/>
                  </a:cubicBezTo>
                  <a:lnTo>
                    <a:pt x="11957" y="394"/>
                  </a:lnTo>
                  <a:cubicBezTo>
                    <a:pt x="11900" y="338"/>
                    <a:pt x="11816" y="310"/>
                    <a:pt x="11732" y="254"/>
                  </a:cubicBezTo>
                  <a:lnTo>
                    <a:pt x="11675" y="226"/>
                  </a:lnTo>
                  <a:lnTo>
                    <a:pt x="11507" y="141"/>
                  </a:lnTo>
                  <a:lnTo>
                    <a:pt x="11478" y="141"/>
                  </a:lnTo>
                  <a:lnTo>
                    <a:pt x="11281" y="57"/>
                  </a:lnTo>
                  <a:lnTo>
                    <a:pt x="11253" y="57"/>
                  </a:lnTo>
                  <a:lnTo>
                    <a:pt x="11085" y="29"/>
                  </a:lnTo>
                  <a:lnTo>
                    <a:pt x="11056" y="29"/>
                  </a:lnTo>
                  <a:cubicBezTo>
                    <a:pt x="11000" y="0"/>
                    <a:pt x="10944" y="0"/>
                    <a:pt x="10888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5" name="Google Shape;2215;p41"/>
            <p:cNvGrpSpPr/>
            <p:nvPr/>
          </p:nvGrpSpPr>
          <p:grpSpPr>
            <a:xfrm>
              <a:off x="6694993" y="2146230"/>
              <a:ext cx="1248812" cy="1712396"/>
              <a:chOff x="1383150" y="4002150"/>
              <a:chExt cx="551425" cy="756125"/>
            </a:xfrm>
          </p:grpSpPr>
          <p:sp>
            <p:nvSpPr>
              <p:cNvPr id="2216" name="Google Shape;2216;p41"/>
              <p:cNvSpPr/>
              <p:nvPr/>
            </p:nvSpPr>
            <p:spPr>
              <a:xfrm>
                <a:off x="1629300" y="4299675"/>
                <a:ext cx="59100" cy="4586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8344" extrusionOk="0">
                    <a:moveTo>
                      <a:pt x="845" y="0"/>
                    </a:moveTo>
                    <a:cubicBezTo>
                      <a:pt x="366" y="0"/>
                      <a:pt x="1" y="394"/>
                      <a:pt x="1" y="844"/>
                    </a:cubicBezTo>
                    <a:lnTo>
                      <a:pt x="1" y="17471"/>
                    </a:lnTo>
                    <a:cubicBezTo>
                      <a:pt x="1" y="17949"/>
                      <a:pt x="366" y="18343"/>
                      <a:pt x="845" y="18343"/>
                    </a:cubicBezTo>
                    <a:lnTo>
                      <a:pt x="1492" y="18343"/>
                    </a:lnTo>
                    <a:cubicBezTo>
                      <a:pt x="1970" y="18343"/>
                      <a:pt x="2364" y="17949"/>
                      <a:pt x="2364" y="17471"/>
                    </a:cubicBezTo>
                    <a:lnTo>
                      <a:pt x="2364" y="844"/>
                    </a:lnTo>
                    <a:cubicBezTo>
                      <a:pt x="2364" y="394"/>
                      <a:pt x="1970" y="0"/>
                      <a:pt x="1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1"/>
              <p:cNvSpPr/>
              <p:nvPr/>
            </p:nvSpPr>
            <p:spPr>
              <a:xfrm>
                <a:off x="1629300" y="4299675"/>
                <a:ext cx="59100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8323" extrusionOk="0">
                    <a:moveTo>
                      <a:pt x="845" y="0"/>
                    </a:moveTo>
                    <a:cubicBezTo>
                      <a:pt x="366" y="0"/>
                      <a:pt x="1" y="394"/>
                      <a:pt x="1" y="844"/>
                    </a:cubicBezTo>
                    <a:lnTo>
                      <a:pt x="1" y="1266"/>
                    </a:lnTo>
                    <a:cubicBezTo>
                      <a:pt x="12" y="1270"/>
                      <a:pt x="22" y="1271"/>
                      <a:pt x="33" y="1271"/>
                    </a:cubicBezTo>
                    <a:cubicBezTo>
                      <a:pt x="138" y="1271"/>
                      <a:pt x="231" y="1106"/>
                      <a:pt x="425" y="1106"/>
                    </a:cubicBezTo>
                    <a:cubicBezTo>
                      <a:pt x="513" y="1106"/>
                      <a:pt x="621" y="1140"/>
                      <a:pt x="760" y="1238"/>
                    </a:cubicBezTo>
                    <a:cubicBezTo>
                      <a:pt x="2251" y="2223"/>
                      <a:pt x="1492" y="6837"/>
                      <a:pt x="1520" y="9481"/>
                    </a:cubicBezTo>
                    <a:cubicBezTo>
                      <a:pt x="1520" y="12097"/>
                      <a:pt x="2279" y="15389"/>
                      <a:pt x="873" y="17752"/>
                    </a:cubicBezTo>
                    <a:cubicBezTo>
                      <a:pt x="760" y="17921"/>
                      <a:pt x="620" y="18090"/>
                      <a:pt x="423" y="18202"/>
                    </a:cubicBezTo>
                    <a:cubicBezTo>
                      <a:pt x="538" y="18272"/>
                      <a:pt x="654" y="18322"/>
                      <a:pt x="770" y="18322"/>
                    </a:cubicBezTo>
                    <a:cubicBezTo>
                      <a:pt x="795" y="18322"/>
                      <a:pt x="820" y="18320"/>
                      <a:pt x="845" y="18315"/>
                    </a:cubicBezTo>
                    <a:lnTo>
                      <a:pt x="1492" y="18315"/>
                    </a:lnTo>
                    <a:cubicBezTo>
                      <a:pt x="1970" y="18315"/>
                      <a:pt x="2364" y="17949"/>
                      <a:pt x="2364" y="17471"/>
                    </a:cubicBezTo>
                    <a:lnTo>
                      <a:pt x="2364" y="844"/>
                    </a:lnTo>
                    <a:cubicBezTo>
                      <a:pt x="2364" y="394"/>
                      <a:pt x="1970" y="0"/>
                      <a:pt x="149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1637050" y="4346800"/>
                <a:ext cx="12675" cy="36872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4749" extrusionOk="0">
                    <a:moveTo>
                      <a:pt x="253" y="0"/>
                    </a:moveTo>
                    <a:cubicBezTo>
                      <a:pt x="113" y="0"/>
                      <a:pt x="0" y="113"/>
                      <a:pt x="0" y="225"/>
                    </a:cubicBezTo>
                    <a:lnTo>
                      <a:pt x="0" y="14517"/>
                    </a:lnTo>
                    <a:cubicBezTo>
                      <a:pt x="0" y="14672"/>
                      <a:pt x="127" y="14749"/>
                      <a:pt x="253" y="14749"/>
                    </a:cubicBezTo>
                    <a:cubicBezTo>
                      <a:pt x="380" y="14749"/>
                      <a:pt x="507" y="14672"/>
                      <a:pt x="507" y="14517"/>
                    </a:cubicBezTo>
                    <a:lnTo>
                      <a:pt x="507" y="225"/>
                    </a:lnTo>
                    <a:cubicBezTo>
                      <a:pt x="507" y="113"/>
                      <a:pt x="394" y="0"/>
                      <a:pt x="253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1383150" y="4002150"/>
                <a:ext cx="551425" cy="518225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20729" extrusionOk="0">
                    <a:moveTo>
                      <a:pt x="10871" y="1"/>
                    </a:moveTo>
                    <a:cubicBezTo>
                      <a:pt x="10012" y="1"/>
                      <a:pt x="9650" y="901"/>
                      <a:pt x="9650" y="901"/>
                    </a:cubicBezTo>
                    <a:lnTo>
                      <a:pt x="0" y="18203"/>
                    </a:lnTo>
                    <a:cubicBezTo>
                      <a:pt x="4042" y="20097"/>
                      <a:pt x="7840" y="20729"/>
                      <a:pt x="11107" y="20729"/>
                    </a:cubicBezTo>
                    <a:cubicBezTo>
                      <a:pt x="17643" y="20729"/>
                      <a:pt x="22057" y="18203"/>
                      <a:pt x="22057" y="18203"/>
                    </a:cubicBezTo>
                    <a:lnTo>
                      <a:pt x="12547" y="901"/>
                    </a:lnTo>
                    <a:cubicBezTo>
                      <a:pt x="11854" y="226"/>
                      <a:pt x="11300" y="1"/>
                      <a:pt x="10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1531550" y="4002150"/>
                <a:ext cx="375600" cy="436550"/>
              </a:xfrm>
              <a:custGeom>
                <a:avLst/>
                <a:gdLst/>
                <a:ahLst/>
                <a:cxnLst/>
                <a:rect l="l" t="t" r="r" b="b"/>
                <a:pathLst>
                  <a:path w="15024" h="17462" extrusionOk="0">
                    <a:moveTo>
                      <a:pt x="4931" y="1"/>
                    </a:moveTo>
                    <a:cubicBezTo>
                      <a:pt x="4409" y="1"/>
                      <a:pt x="4080" y="330"/>
                      <a:pt x="3911" y="592"/>
                    </a:cubicBezTo>
                    <a:cubicBezTo>
                      <a:pt x="4006" y="576"/>
                      <a:pt x="4102" y="569"/>
                      <a:pt x="4197" y="569"/>
                    </a:cubicBezTo>
                    <a:cubicBezTo>
                      <a:pt x="5639" y="569"/>
                      <a:pt x="6987" y="2293"/>
                      <a:pt x="7568" y="3349"/>
                    </a:cubicBezTo>
                    <a:cubicBezTo>
                      <a:pt x="8440" y="5009"/>
                      <a:pt x="9143" y="6725"/>
                      <a:pt x="9678" y="8497"/>
                    </a:cubicBezTo>
                    <a:cubicBezTo>
                      <a:pt x="10241" y="10157"/>
                      <a:pt x="10719" y="12126"/>
                      <a:pt x="9819" y="13730"/>
                    </a:cubicBezTo>
                    <a:cubicBezTo>
                      <a:pt x="8335" y="16316"/>
                      <a:pt x="5590" y="17049"/>
                      <a:pt x="2762" y="17049"/>
                    </a:cubicBezTo>
                    <a:cubicBezTo>
                      <a:pt x="1837" y="17049"/>
                      <a:pt x="902" y="16971"/>
                      <a:pt x="0" y="16853"/>
                    </a:cubicBezTo>
                    <a:lnTo>
                      <a:pt x="0" y="16853"/>
                    </a:lnTo>
                    <a:cubicBezTo>
                      <a:pt x="1783" y="17251"/>
                      <a:pt x="3612" y="17462"/>
                      <a:pt x="5441" y="17462"/>
                    </a:cubicBezTo>
                    <a:cubicBezTo>
                      <a:pt x="6067" y="17462"/>
                      <a:pt x="6692" y="17437"/>
                      <a:pt x="7315" y="17387"/>
                    </a:cubicBezTo>
                    <a:cubicBezTo>
                      <a:pt x="9903" y="17190"/>
                      <a:pt x="12491" y="16768"/>
                      <a:pt x="15023" y="16177"/>
                    </a:cubicBezTo>
                    <a:lnTo>
                      <a:pt x="6640" y="901"/>
                    </a:lnTo>
                    <a:cubicBezTo>
                      <a:pt x="5926" y="226"/>
                      <a:pt x="5363" y="1"/>
                      <a:pt x="4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1383150" y="4378450"/>
                <a:ext cx="551425" cy="142325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5693" extrusionOk="0">
                    <a:moveTo>
                      <a:pt x="1744" y="0"/>
                    </a:moveTo>
                    <a:lnTo>
                      <a:pt x="0" y="3179"/>
                    </a:lnTo>
                    <a:cubicBezTo>
                      <a:pt x="4042" y="5064"/>
                      <a:pt x="7840" y="5692"/>
                      <a:pt x="11107" y="5692"/>
                    </a:cubicBezTo>
                    <a:cubicBezTo>
                      <a:pt x="17643" y="5692"/>
                      <a:pt x="22057" y="3179"/>
                      <a:pt x="22057" y="3179"/>
                    </a:cubicBezTo>
                    <a:lnTo>
                      <a:pt x="20509" y="338"/>
                    </a:lnTo>
                    <a:cubicBezTo>
                      <a:pt x="17894" y="1567"/>
                      <a:pt x="14380" y="2091"/>
                      <a:pt x="11412" y="2091"/>
                    </a:cubicBezTo>
                    <a:cubicBezTo>
                      <a:pt x="11187" y="2091"/>
                      <a:pt x="10965" y="2088"/>
                      <a:pt x="10747" y="2082"/>
                    </a:cubicBezTo>
                    <a:cubicBezTo>
                      <a:pt x="7849" y="2026"/>
                      <a:pt x="4248" y="1913"/>
                      <a:pt x="17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1383150" y="4430475"/>
                <a:ext cx="551425" cy="89200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3568" extrusionOk="0">
                    <a:moveTo>
                      <a:pt x="591" y="1"/>
                    </a:moveTo>
                    <a:lnTo>
                      <a:pt x="0" y="1042"/>
                    </a:lnTo>
                    <a:cubicBezTo>
                      <a:pt x="4042" y="2936"/>
                      <a:pt x="7840" y="3568"/>
                      <a:pt x="11107" y="3568"/>
                    </a:cubicBezTo>
                    <a:cubicBezTo>
                      <a:pt x="17643" y="3568"/>
                      <a:pt x="22057" y="1042"/>
                      <a:pt x="22057" y="1042"/>
                    </a:cubicBezTo>
                    <a:lnTo>
                      <a:pt x="21466" y="1"/>
                    </a:lnTo>
                    <a:cubicBezTo>
                      <a:pt x="18765" y="1576"/>
                      <a:pt x="15530" y="2336"/>
                      <a:pt x="12547" y="2449"/>
                    </a:cubicBezTo>
                    <a:cubicBezTo>
                      <a:pt x="11921" y="2478"/>
                      <a:pt x="11300" y="2495"/>
                      <a:pt x="10685" y="2495"/>
                    </a:cubicBezTo>
                    <a:cubicBezTo>
                      <a:pt x="7161" y="2495"/>
                      <a:pt x="3825" y="1941"/>
                      <a:pt x="591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1452775" y="4041550"/>
                <a:ext cx="184300" cy="366275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14651" extrusionOk="0">
                    <a:moveTo>
                      <a:pt x="7062" y="0"/>
                    </a:moveTo>
                    <a:cubicBezTo>
                      <a:pt x="6358" y="676"/>
                      <a:pt x="5908" y="1998"/>
                      <a:pt x="5430" y="2870"/>
                    </a:cubicBezTo>
                    <a:cubicBezTo>
                      <a:pt x="4924" y="3826"/>
                      <a:pt x="4445" y="4811"/>
                      <a:pt x="3939" y="5768"/>
                    </a:cubicBezTo>
                    <a:cubicBezTo>
                      <a:pt x="2954" y="7681"/>
                      <a:pt x="1773" y="9594"/>
                      <a:pt x="788" y="11507"/>
                    </a:cubicBezTo>
                    <a:cubicBezTo>
                      <a:pt x="478" y="12098"/>
                      <a:pt x="0" y="12632"/>
                      <a:pt x="394" y="13167"/>
                    </a:cubicBezTo>
                    <a:cubicBezTo>
                      <a:pt x="675" y="13532"/>
                      <a:pt x="1632" y="13954"/>
                      <a:pt x="2054" y="14095"/>
                    </a:cubicBezTo>
                    <a:cubicBezTo>
                      <a:pt x="2825" y="14326"/>
                      <a:pt x="4560" y="14650"/>
                      <a:pt x="5902" y="14650"/>
                    </a:cubicBezTo>
                    <a:cubicBezTo>
                      <a:pt x="6519" y="14650"/>
                      <a:pt x="7052" y="14582"/>
                      <a:pt x="7371" y="14405"/>
                    </a:cubicBezTo>
                    <a:cubicBezTo>
                      <a:pt x="6274" y="14179"/>
                      <a:pt x="4220" y="13504"/>
                      <a:pt x="3348" y="12632"/>
                    </a:cubicBezTo>
                    <a:cubicBezTo>
                      <a:pt x="2448" y="11760"/>
                      <a:pt x="2729" y="10578"/>
                      <a:pt x="3067" y="9481"/>
                    </a:cubicBezTo>
                    <a:cubicBezTo>
                      <a:pt x="3883" y="6949"/>
                      <a:pt x="5064" y="4699"/>
                      <a:pt x="6105" y="2279"/>
                    </a:cubicBezTo>
                    <a:cubicBezTo>
                      <a:pt x="6415" y="1576"/>
                      <a:pt x="6583" y="872"/>
                      <a:pt x="6893" y="197"/>
                    </a:cubicBezTo>
                    <a:lnTo>
                      <a:pt x="7062" y="0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1680350" y="4087975"/>
                <a:ext cx="55175" cy="854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3419" extrusionOk="0">
                    <a:moveTo>
                      <a:pt x="125" y="0"/>
                    </a:moveTo>
                    <a:lnTo>
                      <a:pt x="97" y="113"/>
                    </a:lnTo>
                    <a:cubicBezTo>
                      <a:pt x="49" y="570"/>
                      <a:pt x="1" y="3418"/>
                      <a:pt x="852" y="3418"/>
                    </a:cubicBezTo>
                    <a:cubicBezTo>
                      <a:pt x="995" y="3418"/>
                      <a:pt x="1164" y="3338"/>
                      <a:pt x="1363" y="3151"/>
                    </a:cubicBezTo>
                    <a:cubicBezTo>
                      <a:pt x="2207" y="2363"/>
                      <a:pt x="941" y="338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1"/>
              <p:cNvSpPr/>
              <p:nvPr/>
            </p:nvSpPr>
            <p:spPr>
              <a:xfrm>
                <a:off x="1689100" y="4099225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28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1"/>
              <p:cNvSpPr/>
              <p:nvPr/>
            </p:nvSpPr>
            <p:spPr>
              <a:xfrm>
                <a:off x="1686275" y="4099925"/>
                <a:ext cx="1902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486" extrusionOk="0">
                    <a:moveTo>
                      <a:pt x="113" y="0"/>
                    </a:moveTo>
                    <a:lnTo>
                      <a:pt x="113" y="0"/>
                    </a:lnTo>
                    <a:cubicBezTo>
                      <a:pt x="0" y="225"/>
                      <a:pt x="141" y="647"/>
                      <a:pt x="169" y="901"/>
                    </a:cubicBezTo>
                    <a:cubicBezTo>
                      <a:pt x="169" y="1154"/>
                      <a:pt x="197" y="1463"/>
                      <a:pt x="254" y="1773"/>
                    </a:cubicBezTo>
                    <a:cubicBezTo>
                      <a:pt x="282" y="1942"/>
                      <a:pt x="310" y="2364"/>
                      <a:pt x="479" y="2448"/>
                    </a:cubicBezTo>
                    <a:cubicBezTo>
                      <a:pt x="518" y="2474"/>
                      <a:pt x="553" y="2485"/>
                      <a:pt x="583" y="2485"/>
                    </a:cubicBezTo>
                    <a:cubicBezTo>
                      <a:pt x="682" y="2485"/>
                      <a:pt x="732" y="2366"/>
                      <a:pt x="732" y="2279"/>
                    </a:cubicBezTo>
                    <a:cubicBezTo>
                      <a:pt x="760" y="2138"/>
                      <a:pt x="676" y="2054"/>
                      <a:pt x="648" y="1913"/>
                    </a:cubicBezTo>
                    <a:cubicBezTo>
                      <a:pt x="507" y="1576"/>
                      <a:pt x="422" y="1238"/>
                      <a:pt x="366" y="901"/>
                    </a:cubicBezTo>
                    <a:cubicBezTo>
                      <a:pt x="310" y="647"/>
                      <a:pt x="282" y="169"/>
                      <a:pt x="113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1540475" y="4113275"/>
                <a:ext cx="69875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3052" extrusionOk="0">
                    <a:moveTo>
                      <a:pt x="2372" y="1"/>
                    </a:moveTo>
                    <a:lnTo>
                      <a:pt x="2316" y="85"/>
                    </a:lnTo>
                    <a:cubicBezTo>
                      <a:pt x="1991" y="410"/>
                      <a:pt x="0" y="3052"/>
                      <a:pt x="1427" y="3052"/>
                    </a:cubicBezTo>
                    <a:cubicBezTo>
                      <a:pt x="1483" y="3052"/>
                      <a:pt x="1545" y="3048"/>
                      <a:pt x="1612" y="3039"/>
                    </a:cubicBezTo>
                    <a:cubicBezTo>
                      <a:pt x="2682" y="2899"/>
                      <a:pt x="2794" y="676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1"/>
              <p:cNvSpPr/>
              <p:nvPr/>
            </p:nvSpPr>
            <p:spPr>
              <a:xfrm>
                <a:off x="1569525" y="4124550"/>
                <a:ext cx="29550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2168" extrusionOk="0">
                    <a:moveTo>
                      <a:pt x="1126" y="0"/>
                    </a:moveTo>
                    <a:lnTo>
                      <a:pt x="1126" y="0"/>
                    </a:lnTo>
                    <a:cubicBezTo>
                      <a:pt x="929" y="141"/>
                      <a:pt x="788" y="535"/>
                      <a:pt x="676" y="731"/>
                    </a:cubicBezTo>
                    <a:cubicBezTo>
                      <a:pt x="535" y="957"/>
                      <a:pt x="394" y="1182"/>
                      <a:pt x="282" y="1435"/>
                    </a:cubicBezTo>
                    <a:cubicBezTo>
                      <a:pt x="197" y="1575"/>
                      <a:pt x="0" y="1913"/>
                      <a:pt x="85" y="2082"/>
                    </a:cubicBezTo>
                    <a:cubicBezTo>
                      <a:pt x="110" y="2144"/>
                      <a:pt x="151" y="2168"/>
                      <a:pt x="196" y="2168"/>
                    </a:cubicBezTo>
                    <a:cubicBezTo>
                      <a:pt x="254" y="2168"/>
                      <a:pt x="319" y="2129"/>
                      <a:pt x="366" y="2082"/>
                    </a:cubicBezTo>
                    <a:cubicBezTo>
                      <a:pt x="450" y="1969"/>
                      <a:pt x="450" y="1857"/>
                      <a:pt x="479" y="1716"/>
                    </a:cubicBezTo>
                    <a:cubicBezTo>
                      <a:pt x="591" y="1407"/>
                      <a:pt x="704" y="1097"/>
                      <a:pt x="844" y="816"/>
                    </a:cubicBezTo>
                    <a:cubicBezTo>
                      <a:pt x="929" y="591"/>
                      <a:pt x="1182" y="197"/>
                      <a:pt x="1126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1"/>
              <p:cNvSpPr/>
              <p:nvPr/>
            </p:nvSpPr>
            <p:spPr>
              <a:xfrm>
                <a:off x="1597650" y="4124550"/>
                <a:ext cx="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1"/>
              <p:cNvSpPr/>
              <p:nvPr/>
            </p:nvSpPr>
            <p:spPr>
              <a:xfrm>
                <a:off x="1465550" y="4294050"/>
                <a:ext cx="72350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314" extrusionOk="0">
                    <a:moveTo>
                      <a:pt x="2415" y="0"/>
                    </a:moveTo>
                    <a:lnTo>
                      <a:pt x="2331" y="85"/>
                    </a:lnTo>
                    <a:cubicBezTo>
                      <a:pt x="1982" y="487"/>
                      <a:pt x="0" y="3313"/>
                      <a:pt x="1466" y="3313"/>
                    </a:cubicBezTo>
                    <a:cubicBezTo>
                      <a:pt x="1539" y="3313"/>
                      <a:pt x="1621" y="3306"/>
                      <a:pt x="1712" y="3292"/>
                    </a:cubicBezTo>
                    <a:cubicBezTo>
                      <a:pt x="2837" y="3123"/>
                      <a:pt x="2893" y="732"/>
                      <a:pt x="24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1"/>
              <p:cNvSpPr/>
              <p:nvPr/>
            </p:nvSpPr>
            <p:spPr>
              <a:xfrm>
                <a:off x="1523800" y="4306700"/>
                <a:ext cx="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1"/>
              <p:cNvSpPr/>
              <p:nvPr/>
            </p:nvSpPr>
            <p:spPr>
              <a:xfrm>
                <a:off x="1494975" y="4307400"/>
                <a:ext cx="30250" cy="587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349" extrusionOk="0">
                    <a:moveTo>
                      <a:pt x="1154" y="1"/>
                    </a:moveTo>
                    <a:cubicBezTo>
                      <a:pt x="929" y="113"/>
                      <a:pt x="816" y="563"/>
                      <a:pt x="675" y="760"/>
                    </a:cubicBezTo>
                    <a:cubicBezTo>
                      <a:pt x="563" y="1042"/>
                      <a:pt x="422" y="1295"/>
                      <a:pt x="282" y="1548"/>
                    </a:cubicBezTo>
                    <a:cubicBezTo>
                      <a:pt x="225" y="1689"/>
                      <a:pt x="0" y="2083"/>
                      <a:pt x="85" y="2251"/>
                    </a:cubicBezTo>
                    <a:cubicBezTo>
                      <a:pt x="120" y="2323"/>
                      <a:pt x="166" y="2349"/>
                      <a:pt x="213" y="2349"/>
                    </a:cubicBezTo>
                    <a:cubicBezTo>
                      <a:pt x="278" y="2349"/>
                      <a:pt x="345" y="2300"/>
                      <a:pt x="394" y="2251"/>
                    </a:cubicBezTo>
                    <a:cubicBezTo>
                      <a:pt x="507" y="2167"/>
                      <a:pt x="478" y="2026"/>
                      <a:pt x="507" y="1886"/>
                    </a:cubicBezTo>
                    <a:cubicBezTo>
                      <a:pt x="619" y="1548"/>
                      <a:pt x="732" y="1210"/>
                      <a:pt x="872" y="901"/>
                    </a:cubicBezTo>
                    <a:cubicBezTo>
                      <a:pt x="957" y="676"/>
                      <a:pt x="1210" y="254"/>
                      <a:pt x="1154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1"/>
              <p:cNvSpPr/>
              <p:nvPr/>
            </p:nvSpPr>
            <p:spPr>
              <a:xfrm>
                <a:off x="1605850" y="4210350"/>
                <a:ext cx="7342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4094" extrusionOk="0">
                    <a:moveTo>
                      <a:pt x="1389" y="0"/>
                    </a:moveTo>
                    <a:lnTo>
                      <a:pt x="1304" y="113"/>
                    </a:lnTo>
                    <a:cubicBezTo>
                      <a:pt x="1103" y="616"/>
                      <a:pt x="1" y="4093"/>
                      <a:pt x="1222" y="4093"/>
                    </a:cubicBezTo>
                    <a:cubicBezTo>
                      <a:pt x="1366" y="4093"/>
                      <a:pt x="1542" y="4045"/>
                      <a:pt x="1755" y="3939"/>
                    </a:cubicBezTo>
                    <a:cubicBezTo>
                      <a:pt x="2936" y="3320"/>
                      <a:pt x="2177" y="619"/>
                      <a:pt x="13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1"/>
              <p:cNvSpPr/>
              <p:nvPr/>
            </p:nvSpPr>
            <p:spPr>
              <a:xfrm>
                <a:off x="1642675" y="4223700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29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41"/>
              <p:cNvSpPr/>
              <p:nvPr/>
            </p:nvSpPr>
            <p:spPr>
              <a:xfrm>
                <a:off x="1628600" y="4225125"/>
                <a:ext cx="1690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676" h="2970" extrusionOk="0">
                    <a:moveTo>
                      <a:pt x="535" y="0"/>
                    </a:moveTo>
                    <a:cubicBezTo>
                      <a:pt x="366" y="225"/>
                      <a:pt x="366" y="760"/>
                      <a:pt x="310" y="1041"/>
                    </a:cubicBezTo>
                    <a:cubicBezTo>
                      <a:pt x="226" y="1379"/>
                      <a:pt x="169" y="1716"/>
                      <a:pt x="113" y="2054"/>
                    </a:cubicBezTo>
                    <a:cubicBezTo>
                      <a:pt x="85" y="2251"/>
                      <a:pt x="1" y="2757"/>
                      <a:pt x="141" y="2898"/>
                    </a:cubicBezTo>
                    <a:cubicBezTo>
                      <a:pt x="193" y="2949"/>
                      <a:pt x="241" y="2969"/>
                      <a:pt x="286" y="2969"/>
                    </a:cubicBezTo>
                    <a:cubicBezTo>
                      <a:pt x="388" y="2969"/>
                      <a:pt x="468" y="2864"/>
                      <a:pt x="507" y="2785"/>
                    </a:cubicBezTo>
                    <a:cubicBezTo>
                      <a:pt x="563" y="2673"/>
                      <a:pt x="507" y="2504"/>
                      <a:pt x="507" y="2335"/>
                    </a:cubicBezTo>
                    <a:cubicBezTo>
                      <a:pt x="479" y="1913"/>
                      <a:pt x="479" y="1491"/>
                      <a:pt x="535" y="1097"/>
                    </a:cubicBezTo>
                    <a:cubicBezTo>
                      <a:pt x="563" y="816"/>
                      <a:pt x="676" y="225"/>
                      <a:pt x="53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1"/>
              <p:cNvSpPr/>
              <p:nvPr/>
            </p:nvSpPr>
            <p:spPr>
              <a:xfrm>
                <a:off x="1737350" y="4277875"/>
                <a:ext cx="77650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4644" extrusionOk="0">
                    <a:moveTo>
                      <a:pt x="574" y="0"/>
                    </a:moveTo>
                    <a:lnTo>
                      <a:pt x="518" y="141"/>
                    </a:lnTo>
                    <a:cubicBezTo>
                      <a:pt x="396" y="749"/>
                      <a:pt x="0" y="4643"/>
                      <a:pt x="1208" y="4643"/>
                    </a:cubicBezTo>
                    <a:cubicBezTo>
                      <a:pt x="1396" y="4643"/>
                      <a:pt x="1623" y="4549"/>
                      <a:pt x="1896" y="4333"/>
                    </a:cubicBezTo>
                    <a:cubicBezTo>
                      <a:pt x="3106" y="3348"/>
                      <a:pt x="1587" y="535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1"/>
              <p:cNvSpPr/>
              <p:nvPr/>
            </p:nvSpPr>
            <p:spPr>
              <a:xfrm>
                <a:off x="1757300" y="4293350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28"/>
                    </a:moveTo>
                    <a:lnTo>
                      <a:pt x="1" y="28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1"/>
              <p:cNvSpPr/>
              <p:nvPr/>
            </p:nvSpPr>
            <p:spPr>
              <a:xfrm>
                <a:off x="1753100" y="4294050"/>
                <a:ext cx="20425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396" extrusionOk="0">
                    <a:moveTo>
                      <a:pt x="169" y="0"/>
                    </a:moveTo>
                    <a:cubicBezTo>
                      <a:pt x="0" y="310"/>
                      <a:pt x="141" y="900"/>
                      <a:pt x="141" y="1238"/>
                    </a:cubicBezTo>
                    <a:cubicBezTo>
                      <a:pt x="141" y="1632"/>
                      <a:pt x="141" y="1998"/>
                      <a:pt x="169" y="2391"/>
                    </a:cubicBezTo>
                    <a:cubicBezTo>
                      <a:pt x="197" y="2617"/>
                      <a:pt x="197" y="3207"/>
                      <a:pt x="394" y="3348"/>
                    </a:cubicBezTo>
                    <a:cubicBezTo>
                      <a:pt x="448" y="3382"/>
                      <a:pt x="495" y="3396"/>
                      <a:pt x="537" y="3396"/>
                    </a:cubicBezTo>
                    <a:cubicBezTo>
                      <a:pt x="670" y="3396"/>
                      <a:pt x="745" y="3251"/>
                      <a:pt x="788" y="3123"/>
                    </a:cubicBezTo>
                    <a:cubicBezTo>
                      <a:pt x="816" y="2954"/>
                      <a:pt x="732" y="2813"/>
                      <a:pt x="675" y="2645"/>
                    </a:cubicBezTo>
                    <a:cubicBezTo>
                      <a:pt x="535" y="2166"/>
                      <a:pt x="450" y="1688"/>
                      <a:pt x="422" y="1238"/>
                    </a:cubicBezTo>
                    <a:cubicBezTo>
                      <a:pt x="366" y="929"/>
                      <a:pt x="366" y="253"/>
                      <a:pt x="16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9" name="Google Shape;2239;p41"/>
          <p:cNvGrpSpPr/>
          <p:nvPr/>
        </p:nvGrpSpPr>
        <p:grpSpPr>
          <a:xfrm>
            <a:off x="3269776" y="1629409"/>
            <a:ext cx="962493" cy="1005468"/>
            <a:chOff x="3407372" y="4057682"/>
            <a:chExt cx="871034" cy="910008"/>
          </a:xfrm>
        </p:grpSpPr>
        <p:sp>
          <p:nvSpPr>
            <p:cNvPr id="2240" name="Google Shape;2240;p41"/>
            <p:cNvSpPr/>
            <p:nvPr/>
          </p:nvSpPr>
          <p:spPr>
            <a:xfrm>
              <a:off x="3408036" y="4058644"/>
              <a:ext cx="869760" cy="908187"/>
            </a:xfrm>
            <a:custGeom>
              <a:avLst/>
              <a:gdLst/>
              <a:ahLst/>
              <a:cxnLst/>
              <a:rect l="l" t="t" r="r" b="b"/>
              <a:pathLst>
                <a:path w="19103" h="19947" extrusionOk="0">
                  <a:moveTo>
                    <a:pt x="5149" y="0"/>
                  </a:moveTo>
                  <a:cubicBezTo>
                    <a:pt x="5008" y="0"/>
                    <a:pt x="4839" y="28"/>
                    <a:pt x="4698" y="28"/>
                  </a:cubicBezTo>
                  <a:cubicBezTo>
                    <a:pt x="4530" y="56"/>
                    <a:pt x="4389" y="85"/>
                    <a:pt x="4220" y="113"/>
                  </a:cubicBezTo>
                  <a:cubicBezTo>
                    <a:pt x="3967" y="197"/>
                    <a:pt x="3714" y="281"/>
                    <a:pt x="3461" y="366"/>
                  </a:cubicBezTo>
                  <a:cubicBezTo>
                    <a:pt x="3376" y="394"/>
                    <a:pt x="3320" y="450"/>
                    <a:pt x="3264" y="478"/>
                  </a:cubicBezTo>
                  <a:cubicBezTo>
                    <a:pt x="3179" y="507"/>
                    <a:pt x="3067" y="535"/>
                    <a:pt x="2982" y="591"/>
                  </a:cubicBezTo>
                  <a:cubicBezTo>
                    <a:pt x="2898" y="647"/>
                    <a:pt x="2785" y="703"/>
                    <a:pt x="2701" y="788"/>
                  </a:cubicBezTo>
                  <a:cubicBezTo>
                    <a:pt x="2560" y="844"/>
                    <a:pt x="2448" y="929"/>
                    <a:pt x="2335" y="1013"/>
                  </a:cubicBezTo>
                  <a:cubicBezTo>
                    <a:pt x="2223" y="1097"/>
                    <a:pt x="2166" y="1154"/>
                    <a:pt x="2082" y="1210"/>
                  </a:cubicBezTo>
                  <a:cubicBezTo>
                    <a:pt x="2026" y="1294"/>
                    <a:pt x="1969" y="1351"/>
                    <a:pt x="1913" y="1407"/>
                  </a:cubicBezTo>
                  <a:cubicBezTo>
                    <a:pt x="1829" y="1463"/>
                    <a:pt x="1801" y="1491"/>
                    <a:pt x="1744" y="1547"/>
                  </a:cubicBezTo>
                  <a:cubicBezTo>
                    <a:pt x="1294" y="2026"/>
                    <a:pt x="929" y="2617"/>
                    <a:pt x="703" y="3264"/>
                  </a:cubicBezTo>
                  <a:cubicBezTo>
                    <a:pt x="703" y="3292"/>
                    <a:pt x="675" y="3348"/>
                    <a:pt x="647" y="3376"/>
                  </a:cubicBezTo>
                  <a:cubicBezTo>
                    <a:pt x="591" y="3517"/>
                    <a:pt x="563" y="3629"/>
                    <a:pt x="535" y="3770"/>
                  </a:cubicBezTo>
                  <a:cubicBezTo>
                    <a:pt x="478" y="3911"/>
                    <a:pt x="450" y="4023"/>
                    <a:pt x="422" y="4136"/>
                  </a:cubicBezTo>
                  <a:lnTo>
                    <a:pt x="422" y="4164"/>
                  </a:lnTo>
                  <a:cubicBezTo>
                    <a:pt x="0" y="6218"/>
                    <a:pt x="450" y="8384"/>
                    <a:pt x="1688" y="10072"/>
                  </a:cubicBezTo>
                  <a:cubicBezTo>
                    <a:pt x="1744" y="10156"/>
                    <a:pt x="1801" y="10213"/>
                    <a:pt x="1885" y="10297"/>
                  </a:cubicBezTo>
                  <a:lnTo>
                    <a:pt x="1913" y="10297"/>
                  </a:lnTo>
                  <a:lnTo>
                    <a:pt x="1941" y="10353"/>
                  </a:lnTo>
                  <a:cubicBezTo>
                    <a:pt x="2026" y="10409"/>
                    <a:pt x="2110" y="10466"/>
                    <a:pt x="2195" y="10522"/>
                  </a:cubicBezTo>
                  <a:lnTo>
                    <a:pt x="2251" y="10550"/>
                  </a:lnTo>
                  <a:cubicBezTo>
                    <a:pt x="2335" y="10606"/>
                    <a:pt x="2420" y="10635"/>
                    <a:pt x="2504" y="10663"/>
                  </a:cubicBezTo>
                  <a:lnTo>
                    <a:pt x="2588" y="10691"/>
                  </a:lnTo>
                  <a:cubicBezTo>
                    <a:pt x="2673" y="10719"/>
                    <a:pt x="2729" y="10719"/>
                    <a:pt x="2813" y="10747"/>
                  </a:cubicBezTo>
                  <a:lnTo>
                    <a:pt x="3292" y="10747"/>
                  </a:lnTo>
                  <a:lnTo>
                    <a:pt x="3461" y="10719"/>
                  </a:lnTo>
                  <a:lnTo>
                    <a:pt x="3601" y="10691"/>
                  </a:lnTo>
                  <a:cubicBezTo>
                    <a:pt x="3686" y="10663"/>
                    <a:pt x="3742" y="10635"/>
                    <a:pt x="3798" y="10606"/>
                  </a:cubicBezTo>
                  <a:lnTo>
                    <a:pt x="3911" y="10578"/>
                  </a:lnTo>
                  <a:cubicBezTo>
                    <a:pt x="4023" y="10522"/>
                    <a:pt x="4108" y="10466"/>
                    <a:pt x="4192" y="10381"/>
                  </a:cubicBezTo>
                  <a:cubicBezTo>
                    <a:pt x="4558" y="10100"/>
                    <a:pt x="4783" y="9706"/>
                    <a:pt x="4867" y="9284"/>
                  </a:cubicBezTo>
                  <a:cubicBezTo>
                    <a:pt x="4867" y="9228"/>
                    <a:pt x="4867" y="9172"/>
                    <a:pt x="4895" y="9115"/>
                  </a:cubicBezTo>
                  <a:cubicBezTo>
                    <a:pt x="4895" y="9059"/>
                    <a:pt x="4895" y="9031"/>
                    <a:pt x="4895" y="8975"/>
                  </a:cubicBezTo>
                  <a:cubicBezTo>
                    <a:pt x="4895" y="8918"/>
                    <a:pt x="4895" y="8862"/>
                    <a:pt x="4895" y="8778"/>
                  </a:cubicBezTo>
                  <a:cubicBezTo>
                    <a:pt x="4867" y="8721"/>
                    <a:pt x="4867" y="8665"/>
                    <a:pt x="4867" y="8581"/>
                  </a:cubicBezTo>
                  <a:cubicBezTo>
                    <a:pt x="4867" y="8553"/>
                    <a:pt x="4839" y="8525"/>
                    <a:pt x="4839" y="8468"/>
                  </a:cubicBezTo>
                  <a:lnTo>
                    <a:pt x="4839" y="8440"/>
                  </a:lnTo>
                  <a:cubicBezTo>
                    <a:pt x="4755" y="8243"/>
                    <a:pt x="4670" y="8046"/>
                    <a:pt x="4558" y="7877"/>
                  </a:cubicBezTo>
                  <a:cubicBezTo>
                    <a:pt x="4333" y="7596"/>
                    <a:pt x="4164" y="7259"/>
                    <a:pt x="4079" y="6921"/>
                  </a:cubicBezTo>
                  <a:cubicBezTo>
                    <a:pt x="3995" y="6583"/>
                    <a:pt x="3939" y="6246"/>
                    <a:pt x="3911" y="5936"/>
                  </a:cubicBezTo>
                  <a:cubicBezTo>
                    <a:pt x="3883" y="5683"/>
                    <a:pt x="3911" y="5458"/>
                    <a:pt x="3939" y="5233"/>
                  </a:cubicBezTo>
                  <a:cubicBezTo>
                    <a:pt x="3939" y="5120"/>
                    <a:pt x="3967" y="5008"/>
                    <a:pt x="3967" y="4895"/>
                  </a:cubicBezTo>
                  <a:cubicBezTo>
                    <a:pt x="3995" y="4783"/>
                    <a:pt x="4023" y="4670"/>
                    <a:pt x="4079" y="4586"/>
                  </a:cubicBezTo>
                  <a:cubicBezTo>
                    <a:pt x="4136" y="4361"/>
                    <a:pt x="4248" y="4164"/>
                    <a:pt x="4389" y="3995"/>
                  </a:cubicBezTo>
                  <a:lnTo>
                    <a:pt x="4501" y="3911"/>
                  </a:lnTo>
                  <a:lnTo>
                    <a:pt x="4586" y="3826"/>
                  </a:lnTo>
                  <a:lnTo>
                    <a:pt x="4642" y="3798"/>
                  </a:lnTo>
                  <a:lnTo>
                    <a:pt x="4727" y="3770"/>
                  </a:lnTo>
                  <a:lnTo>
                    <a:pt x="4755" y="3770"/>
                  </a:lnTo>
                  <a:lnTo>
                    <a:pt x="4839" y="3714"/>
                  </a:lnTo>
                  <a:cubicBezTo>
                    <a:pt x="4895" y="3686"/>
                    <a:pt x="4980" y="3657"/>
                    <a:pt x="5036" y="3657"/>
                  </a:cubicBezTo>
                  <a:cubicBezTo>
                    <a:pt x="5134" y="3629"/>
                    <a:pt x="5233" y="3615"/>
                    <a:pt x="5331" y="3615"/>
                  </a:cubicBezTo>
                  <a:cubicBezTo>
                    <a:pt x="5430" y="3615"/>
                    <a:pt x="5528" y="3629"/>
                    <a:pt x="5627" y="3657"/>
                  </a:cubicBezTo>
                  <a:cubicBezTo>
                    <a:pt x="5824" y="3686"/>
                    <a:pt x="6021" y="3770"/>
                    <a:pt x="6218" y="3883"/>
                  </a:cubicBezTo>
                  <a:cubicBezTo>
                    <a:pt x="6443" y="3995"/>
                    <a:pt x="6668" y="4164"/>
                    <a:pt x="6865" y="4333"/>
                  </a:cubicBezTo>
                  <a:cubicBezTo>
                    <a:pt x="7259" y="4727"/>
                    <a:pt x="7624" y="5149"/>
                    <a:pt x="7962" y="5627"/>
                  </a:cubicBezTo>
                  <a:cubicBezTo>
                    <a:pt x="8243" y="6049"/>
                    <a:pt x="8496" y="6471"/>
                    <a:pt x="8721" y="6865"/>
                  </a:cubicBezTo>
                  <a:cubicBezTo>
                    <a:pt x="8862" y="7118"/>
                    <a:pt x="9003" y="7371"/>
                    <a:pt x="9115" y="7568"/>
                  </a:cubicBezTo>
                  <a:cubicBezTo>
                    <a:pt x="9228" y="7793"/>
                    <a:pt x="9312" y="7990"/>
                    <a:pt x="9425" y="8187"/>
                  </a:cubicBezTo>
                  <a:cubicBezTo>
                    <a:pt x="9622" y="8553"/>
                    <a:pt x="9819" y="8918"/>
                    <a:pt x="10016" y="9312"/>
                  </a:cubicBezTo>
                  <a:lnTo>
                    <a:pt x="10072" y="9397"/>
                  </a:lnTo>
                  <a:cubicBezTo>
                    <a:pt x="10747" y="10606"/>
                    <a:pt x="11422" y="11788"/>
                    <a:pt x="12126" y="12941"/>
                  </a:cubicBezTo>
                  <a:cubicBezTo>
                    <a:pt x="12351" y="13335"/>
                    <a:pt x="12576" y="13729"/>
                    <a:pt x="12829" y="14123"/>
                  </a:cubicBezTo>
                  <a:cubicBezTo>
                    <a:pt x="13054" y="14545"/>
                    <a:pt x="13307" y="14967"/>
                    <a:pt x="13560" y="15389"/>
                  </a:cubicBezTo>
                  <a:cubicBezTo>
                    <a:pt x="13729" y="15698"/>
                    <a:pt x="13898" y="16036"/>
                    <a:pt x="14095" y="16346"/>
                  </a:cubicBezTo>
                  <a:cubicBezTo>
                    <a:pt x="14573" y="17218"/>
                    <a:pt x="15023" y="18118"/>
                    <a:pt x="15445" y="18962"/>
                  </a:cubicBezTo>
                  <a:cubicBezTo>
                    <a:pt x="15502" y="19074"/>
                    <a:pt x="15558" y="19159"/>
                    <a:pt x="15614" y="19271"/>
                  </a:cubicBezTo>
                  <a:lnTo>
                    <a:pt x="15699" y="19328"/>
                  </a:lnTo>
                  <a:cubicBezTo>
                    <a:pt x="15727" y="19384"/>
                    <a:pt x="15783" y="19440"/>
                    <a:pt x="15839" y="19496"/>
                  </a:cubicBezTo>
                  <a:lnTo>
                    <a:pt x="15924" y="19581"/>
                  </a:lnTo>
                  <a:cubicBezTo>
                    <a:pt x="15980" y="19609"/>
                    <a:pt x="16036" y="19665"/>
                    <a:pt x="16092" y="19693"/>
                  </a:cubicBezTo>
                  <a:lnTo>
                    <a:pt x="16205" y="19778"/>
                  </a:lnTo>
                  <a:lnTo>
                    <a:pt x="16261" y="19806"/>
                  </a:lnTo>
                  <a:lnTo>
                    <a:pt x="16317" y="19834"/>
                  </a:lnTo>
                  <a:lnTo>
                    <a:pt x="16458" y="19890"/>
                  </a:lnTo>
                  <a:lnTo>
                    <a:pt x="16486" y="19890"/>
                  </a:lnTo>
                  <a:lnTo>
                    <a:pt x="16599" y="19918"/>
                  </a:lnTo>
                  <a:lnTo>
                    <a:pt x="16683" y="19947"/>
                  </a:lnTo>
                  <a:lnTo>
                    <a:pt x="17499" y="19947"/>
                  </a:lnTo>
                  <a:lnTo>
                    <a:pt x="17555" y="19918"/>
                  </a:lnTo>
                  <a:lnTo>
                    <a:pt x="17612" y="19918"/>
                  </a:lnTo>
                  <a:cubicBezTo>
                    <a:pt x="17668" y="19890"/>
                    <a:pt x="17752" y="19862"/>
                    <a:pt x="17809" y="19834"/>
                  </a:cubicBezTo>
                  <a:cubicBezTo>
                    <a:pt x="17921" y="19778"/>
                    <a:pt x="18005" y="19722"/>
                    <a:pt x="18090" y="19665"/>
                  </a:cubicBezTo>
                  <a:cubicBezTo>
                    <a:pt x="18849" y="19159"/>
                    <a:pt x="19103" y="18174"/>
                    <a:pt x="18709" y="17358"/>
                  </a:cubicBezTo>
                  <a:cubicBezTo>
                    <a:pt x="18596" y="17133"/>
                    <a:pt x="18484" y="16936"/>
                    <a:pt x="18371" y="16711"/>
                  </a:cubicBezTo>
                  <a:cubicBezTo>
                    <a:pt x="17583" y="15136"/>
                    <a:pt x="16711" y="13589"/>
                    <a:pt x="15811" y="12069"/>
                  </a:cubicBezTo>
                  <a:cubicBezTo>
                    <a:pt x="15811" y="12069"/>
                    <a:pt x="15811" y="12041"/>
                    <a:pt x="15811" y="12041"/>
                  </a:cubicBezTo>
                  <a:lnTo>
                    <a:pt x="15220" y="11057"/>
                  </a:lnTo>
                  <a:lnTo>
                    <a:pt x="14826" y="10381"/>
                  </a:lnTo>
                  <a:lnTo>
                    <a:pt x="14376" y="9622"/>
                  </a:lnTo>
                  <a:lnTo>
                    <a:pt x="14011" y="8975"/>
                  </a:lnTo>
                  <a:cubicBezTo>
                    <a:pt x="13814" y="8665"/>
                    <a:pt x="13617" y="8328"/>
                    <a:pt x="13448" y="7990"/>
                  </a:cubicBezTo>
                  <a:cubicBezTo>
                    <a:pt x="13307" y="7737"/>
                    <a:pt x="13167" y="7484"/>
                    <a:pt x="13026" y="7230"/>
                  </a:cubicBezTo>
                  <a:lnTo>
                    <a:pt x="12801" y="6837"/>
                  </a:lnTo>
                  <a:cubicBezTo>
                    <a:pt x="12632" y="6527"/>
                    <a:pt x="12463" y="6218"/>
                    <a:pt x="12323" y="5908"/>
                  </a:cubicBezTo>
                  <a:cubicBezTo>
                    <a:pt x="11253" y="3826"/>
                    <a:pt x="10128" y="2279"/>
                    <a:pt x="8890" y="1294"/>
                  </a:cubicBezTo>
                  <a:lnTo>
                    <a:pt x="8834" y="1238"/>
                  </a:lnTo>
                  <a:cubicBezTo>
                    <a:pt x="8665" y="1125"/>
                    <a:pt x="8496" y="985"/>
                    <a:pt x="8356" y="900"/>
                  </a:cubicBezTo>
                  <a:lnTo>
                    <a:pt x="8215" y="816"/>
                  </a:lnTo>
                  <a:cubicBezTo>
                    <a:pt x="8046" y="703"/>
                    <a:pt x="7877" y="591"/>
                    <a:pt x="7681" y="507"/>
                  </a:cubicBezTo>
                  <a:lnTo>
                    <a:pt x="7652" y="507"/>
                  </a:lnTo>
                  <a:cubicBezTo>
                    <a:pt x="7033" y="197"/>
                    <a:pt x="6386" y="28"/>
                    <a:pt x="571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1" name="Google Shape;2241;p41"/>
            <p:cNvGrpSpPr/>
            <p:nvPr/>
          </p:nvGrpSpPr>
          <p:grpSpPr>
            <a:xfrm>
              <a:off x="3407372" y="4057682"/>
              <a:ext cx="871034" cy="910008"/>
              <a:chOff x="1129950" y="1915100"/>
              <a:chExt cx="478275" cy="499675"/>
            </a:xfrm>
          </p:grpSpPr>
          <p:sp>
            <p:nvSpPr>
              <p:cNvPr id="2242" name="Google Shape;2242;p41"/>
              <p:cNvSpPr/>
              <p:nvPr/>
            </p:nvSpPr>
            <p:spPr>
              <a:xfrm>
                <a:off x="1129950" y="1915350"/>
                <a:ext cx="478275" cy="499425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77" extrusionOk="0">
                    <a:moveTo>
                      <a:pt x="5512" y="0"/>
                    </a:moveTo>
                    <a:cubicBezTo>
                      <a:pt x="5115" y="0"/>
                      <a:pt x="4713" y="48"/>
                      <a:pt x="4304" y="142"/>
                    </a:cubicBezTo>
                    <a:cubicBezTo>
                      <a:pt x="2616" y="508"/>
                      <a:pt x="1266" y="1746"/>
                      <a:pt x="760" y="3378"/>
                    </a:cubicBezTo>
                    <a:cubicBezTo>
                      <a:pt x="0" y="5656"/>
                      <a:pt x="366" y="8160"/>
                      <a:pt x="1772" y="10101"/>
                    </a:cubicBezTo>
                    <a:cubicBezTo>
                      <a:pt x="2171" y="10576"/>
                      <a:pt x="2657" y="10774"/>
                      <a:pt x="3128" y="10774"/>
                    </a:cubicBezTo>
                    <a:cubicBezTo>
                      <a:pt x="4419" y="10774"/>
                      <a:pt x="5603" y="9288"/>
                      <a:pt x="4614" y="7907"/>
                    </a:cubicBezTo>
                    <a:cubicBezTo>
                      <a:pt x="3967" y="6922"/>
                      <a:pt x="3798" y="5713"/>
                      <a:pt x="4136" y="4587"/>
                    </a:cubicBezTo>
                    <a:cubicBezTo>
                      <a:pt x="4276" y="4109"/>
                      <a:pt x="4642" y="3743"/>
                      <a:pt x="5120" y="3631"/>
                    </a:cubicBezTo>
                    <a:cubicBezTo>
                      <a:pt x="5228" y="3604"/>
                      <a:pt x="5336" y="3592"/>
                      <a:pt x="5444" y="3592"/>
                    </a:cubicBezTo>
                    <a:cubicBezTo>
                      <a:pt x="6940" y="3592"/>
                      <a:pt x="8410" y="6019"/>
                      <a:pt x="9171" y="7541"/>
                    </a:cubicBezTo>
                    <a:cubicBezTo>
                      <a:pt x="10100" y="9398"/>
                      <a:pt x="11169" y="11170"/>
                      <a:pt x="12182" y="12915"/>
                    </a:cubicBezTo>
                    <a:cubicBezTo>
                      <a:pt x="13420" y="14968"/>
                      <a:pt x="14573" y="16910"/>
                      <a:pt x="15530" y="18935"/>
                    </a:cubicBezTo>
                    <a:cubicBezTo>
                      <a:pt x="15837" y="19590"/>
                      <a:pt x="16486" y="19977"/>
                      <a:pt x="17163" y="19977"/>
                    </a:cubicBezTo>
                    <a:cubicBezTo>
                      <a:pt x="17417" y="19977"/>
                      <a:pt x="17675" y="19922"/>
                      <a:pt x="17921" y="19807"/>
                    </a:cubicBezTo>
                    <a:cubicBezTo>
                      <a:pt x="18005" y="19751"/>
                      <a:pt x="18118" y="19695"/>
                      <a:pt x="18202" y="19639"/>
                    </a:cubicBezTo>
                    <a:cubicBezTo>
                      <a:pt x="18906" y="19132"/>
                      <a:pt x="19131" y="18204"/>
                      <a:pt x="18765" y="17416"/>
                    </a:cubicBezTo>
                    <a:cubicBezTo>
                      <a:pt x="17752" y="15222"/>
                      <a:pt x="16486" y="13112"/>
                      <a:pt x="15276" y="11086"/>
                    </a:cubicBezTo>
                    <a:cubicBezTo>
                      <a:pt x="14292" y="9398"/>
                      <a:pt x="13251" y="7654"/>
                      <a:pt x="12379" y="5910"/>
                    </a:cubicBezTo>
                    <a:cubicBezTo>
                      <a:pt x="10382" y="1964"/>
                      <a:pt x="8068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41"/>
              <p:cNvSpPr/>
              <p:nvPr/>
            </p:nvSpPr>
            <p:spPr>
              <a:xfrm>
                <a:off x="1129950" y="1915125"/>
                <a:ext cx="478275" cy="499550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82" extrusionOk="0">
                    <a:moveTo>
                      <a:pt x="5536" y="1"/>
                    </a:moveTo>
                    <a:cubicBezTo>
                      <a:pt x="5131" y="1"/>
                      <a:pt x="4721" y="51"/>
                      <a:pt x="4304" y="151"/>
                    </a:cubicBezTo>
                    <a:cubicBezTo>
                      <a:pt x="2616" y="517"/>
                      <a:pt x="1266" y="1755"/>
                      <a:pt x="760" y="3387"/>
                    </a:cubicBezTo>
                    <a:cubicBezTo>
                      <a:pt x="0" y="5665"/>
                      <a:pt x="366" y="8169"/>
                      <a:pt x="1772" y="10110"/>
                    </a:cubicBezTo>
                    <a:cubicBezTo>
                      <a:pt x="2110" y="10532"/>
                      <a:pt x="2616" y="10814"/>
                      <a:pt x="3179" y="10814"/>
                    </a:cubicBezTo>
                    <a:cubicBezTo>
                      <a:pt x="1266" y="9801"/>
                      <a:pt x="900" y="7803"/>
                      <a:pt x="1125" y="5806"/>
                    </a:cubicBezTo>
                    <a:cubicBezTo>
                      <a:pt x="1041" y="4202"/>
                      <a:pt x="1519" y="2571"/>
                      <a:pt x="2757" y="1445"/>
                    </a:cubicBezTo>
                    <a:cubicBezTo>
                      <a:pt x="3495" y="777"/>
                      <a:pt x="4361" y="490"/>
                      <a:pt x="5235" y="490"/>
                    </a:cubicBezTo>
                    <a:cubicBezTo>
                      <a:pt x="6459" y="490"/>
                      <a:pt x="7701" y="1054"/>
                      <a:pt x="8637" y="1924"/>
                    </a:cubicBezTo>
                    <a:cubicBezTo>
                      <a:pt x="10916" y="4034"/>
                      <a:pt x="11900" y="6847"/>
                      <a:pt x="13420" y="9463"/>
                    </a:cubicBezTo>
                    <a:cubicBezTo>
                      <a:pt x="14967" y="12108"/>
                      <a:pt x="16683" y="14724"/>
                      <a:pt x="17752" y="17622"/>
                    </a:cubicBezTo>
                    <a:cubicBezTo>
                      <a:pt x="18062" y="18635"/>
                      <a:pt x="17386" y="19676"/>
                      <a:pt x="16317" y="19788"/>
                    </a:cubicBezTo>
                    <a:cubicBezTo>
                      <a:pt x="16578" y="19919"/>
                      <a:pt x="16854" y="19982"/>
                      <a:pt x="17129" y="19982"/>
                    </a:cubicBezTo>
                    <a:cubicBezTo>
                      <a:pt x="17388" y="19982"/>
                      <a:pt x="17647" y="19926"/>
                      <a:pt x="17893" y="19816"/>
                    </a:cubicBezTo>
                    <a:cubicBezTo>
                      <a:pt x="18005" y="19760"/>
                      <a:pt x="18090" y="19704"/>
                      <a:pt x="18174" y="19648"/>
                    </a:cubicBezTo>
                    <a:cubicBezTo>
                      <a:pt x="18877" y="19141"/>
                      <a:pt x="19131" y="18213"/>
                      <a:pt x="18765" y="17425"/>
                    </a:cubicBezTo>
                    <a:cubicBezTo>
                      <a:pt x="17724" y="15259"/>
                      <a:pt x="16486" y="13149"/>
                      <a:pt x="15276" y="11095"/>
                    </a:cubicBezTo>
                    <a:cubicBezTo>
                      <a:pt x="14292" y="9407"/>
                      <a:pt x="13251" y="7663"/>
                      <a:pt x="12379" y="5919"/>
                    </a:cubicBezTo>
                    <a:cubicBezTo>
                      <a:pt x="10388" y="1986"/>
                      <a:pt x="8083" y="1"/>
                      <a:pt x="553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41"/>
              <p:cNvSpPr/>
              <p:nvPr/>
            </p:nvSpPr>
            <p:spPr>
              <a:xfrm>
                <a:off x="1207300" y="1987375"/>
                <a:ext cx="358025" cy="427175"/>
              </a:xfrm>
              <a:custGeom>
                <a:avLst/>
                <a:gdLst/>
                <a:ahLst/>
                <a:cxnLst/>
                <a:rect l="l" t="t" r="r" b="b"/>
                <a:pathLst>
                  <a:path w="14321" h="17087" extrusionOk="0">
                    <a:moveTo>
                      <a:pt x="2443" y="0"/>
                    </a:moveTo>
                    <a:cubicBezTo>
                      <a:pt x="2123" y="0"/>
                      <a:pt x="1795" y="82"/>
                      <a:pt x="1464" y="271"/>
                    </a:cubicBezTo>
                    <a:cubicBezTo>
                      <a:pt x="1" y="1115"/>
                      <a:pt x="254" y="2410"/>
                      <a:pt x="620" y="3591"/>
                    </a:cubicBezTo>
                    <a:cubicBezTo>
                      <a:pt x="985" y="4773"/>
                      <a:pt x="1464" y="6517"/>
                      <a:pt x="507" y="7558"/>
                    </a:cubicBezTo>
                    <a:cubicBezTo>
                      <a:pt x="366" y="7699"/>
                      <a:pt x="226" y="7811"/>
                      <a:pt x="85" y="7924"/>
                    </a:cubicBezTo>
                    <a:cubicBezTo>
                      <a:pt x="97" y="7924"/>
                      <a:pt x="109" y="7924"/>
                      <a:pt x="121" y="7924"/>
                    </a:cubicBezTo>
                    <a:cubicBezTo>
                      <a:pt x="1618" y="7924"/>
                      <a:pt x="2469" y="6198"/>
                      <a:pt x="1548" y="5026"/>
                    </a:cubicBezTo>
                    <a:cubicBezTo>
                      <a:pt x="901" y="4041"/>
                      <a:pt x="704" y="2832"/>
                      <a:pt x="1070" y="1706"/>
                    </a:cubicBezTo>
                    <a:cubicBezTo>
                      <a:pt x="1182" y="1228"/>
                      <a:pt x="1576" y="862"/>
                      <a:pt x="2054" y="750"/>
                    </a:cubicBezTo>
                    <a:cubicBezTo>
                      <a:pt x="2155" y="727"/>
                      <a:pt x="2256" y="716"/>
                      <a:pt x="2357" y="716"/>
                    </a:cubicBezTo>
                    <a:cubicBezTo>
                      <a:pt x="3860" y="716"/>
                      <a:pt x="5341" y="3157"/>
                      <a:pt x="6106" y="4660"/>
                    </a:cubicBezTo>
                    <a:cubicBezTo>
                      <a:pt x="7034" y="6517"/>
                      <a:pt x="8103" y="8289"/>
                      <a:pt x="9116" y="10034"/>
                    </a:cubicBezTo>
                    <a:cubicBezTo>
                      <a:pt x="10326" y="12087"/>
                      <a:pt x="11479" y="14057"/>
                      <a:pt x="12436" y="16082"/>
                    </a:cubicBezTo>
                    <a:cubicBezTo>
                      <a:pt x="12735" y="16706"/>
                      <a:pt x="13366" y="17086"/>
                      <a:pt x="14054" y="17086"/>
                    </a:cubicBezTo>
                    <a:cubicBezTo>
                      <a:pt x="14142" y="17086"/>
                      <a:pt x="14231" y="17080"/>
                      <a:pt x="14321" y="17067"/>
                    </a:cubicBezTo>
                    <a:cubicBezTo>
                      <a:pt x="12661" y="15520"/>
                      <a:pt x="11535" y="13353"/>
                      <a:pt x="11085" y="12481"/>
                    </a:cubicBezTo>
                    <a:cubicBezTo>
                      <a:pt x="9735" y="9837"/>
                      <a:pt x="7962" y="6095"/>
                      <a:pt x="6387" y="3563"/>
                    </a:cubicBezTo>
                    <a:cubicBezTo>
                      <a:pt x="5836" y="2677"/>
                      <a:pt x="4268" y="0"/>
                      <a:pt x="2443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41"/>
              <p:cNvSpPr/>
              <p:nvPr/>
            </p:nvSpPr>
            <p:spPr>
              <a:xfrm>
                <a:off x="1179175" y="1926375"/>
                <a:ext cx="411475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9029" extrusionOk="0">
                    <a:moveTo>
                      <a:pt x="4437" y="0"/>
                    </a:moveTo>
                    <a:cubicBezTo>
                      <a:pt x="4115" y="0"/>
                      <a:pt x="3779" y="56"/>
                      <a:pt x="3433" y="179"/>
                    </a:cubicBezTo>
                    <a:cubicBezTo>
                      <a:pt x="2026" y="686"/>
                      <a:pt x="929" y="1586"/>
                      <a:pt x="450" y="3049"/>
                    </a:cubicBezTo>
                    <a:cubicBezTo>
                      <a:pt x="85" y="4090"/>
                      <a:pt x="0" y="5187"/>
                      <a:pt x="225" y="6256"/>
                    </a:cubicBezTo>
                    <a:cubicBezTo>
                      <a:pt x="169" y="5553"/>
                      <a:pt x="225" y="4850"/>
                      <a:pt x="422" y="4174"/>
                    </a:cubicBezTo>
                    <a:cubicBezTo>
                      <a:pt x="967" y="2289"/>
                      <a:pt x="2478" y="887"/>
                      <a:pt x="4158" y="887"/>
                    </a:cubicBezTo>
                    <a:cubicBezTo>
                      <a:pt x="4910" y="887"/>
                      <a:pt x="5695" y="1168"/>
                      <a:pt x="6443" y="1811"/>
                    </a:cubicBezTo>
                    <a:cubicBezTo>
                      <a:pt x="7624" y="2852"/>
                      <a:pt x="11451" y="9463"/>
                      <a:pt x="12379" y="11180"/>
                    </a:cubicBezTo>
                    <a:cubicBezTo>
                      <a:pt x="13223" y="12755"/>
                      <a:pt x="15755" y="17763"/>
                      <a:pt x="15755" y="19029"/>
                    </a:cubicBezTo>
                    <a:cubicBezTo>
                      <a:pt x="15839" y="18944"/>
                      <a:pt x="15952" y="18888"/>
                      <a:pt x="16036" y="18804"/>
                    </a:cubicBezTo>
                    <a:cubicBezTo>
                      <a:pt x="16458" y="16497"/>
                      <a:pt x="15052" y="14893"/>
                      <a:pt x="14011" y="12868"/>
                    </a:cubicBezTo>
                    <a:cubicBezTo>
                      <a:pt x="12238" y="9323"/>
                      <a:pt x="9341" y="4203"/>
                      <a:pt x="7456" y="1783"/>
                    </a:cubicBezTo>
                    <a:cubicBezTo>
                      <a:pt x="6699" y="804"/>
                      <a:pt x="5660" y="0"/>
                      <a:pt x="443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41"/>
              <p:cNvSpPr/>
              <p:nvPr/>
            </p:nvSpPr>
            <p:spPr>
              <a:xfrm>
                <a:off x="1139775" y="1993525"/>
                <a:ext cx="942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108" extrusionOk="0">
                    <a:moveTo>
                      <a:pt x="1296" y="1"/>
                    </a:moveTo>
                    <a:cubicBezTo>
                      <a:pt x="1040" y="1"/>
                      <a:pt x="778" y="56"/>
                      <a:pt x="423" y="138"/>
                    </a:cubicBezTo>
                    <a:cubicBezTo>
                      <a:pt x="423" y="166"/>
                      <a:pt x="367" y="222"/>
                      <a:pt x="367" y="251"/>
                    </a:cubicBezTo>
                    <a:cubicBezTo>
                      <a:pt x="170" y="785"/>
                      <a:pt x="57" y="1320"/>
                      <a:pt x="1" y="1882"/>
                    </a:cubicBezTo>
                    <a:cubicBezTo>
                      <a:pt x="472" y="1669"/>
                      <a:pt x="957" y="1577"/>
                      <a:pt x="1443" y="1577"/>
                    </a:cubicBezTo>
                    <a:cubicBezTo>
                      <a:pt x="2175" y="1577"/>
                      <a:pt x="2909" y="1786"/>
                      <a:pt x="3602" y="2107"/>
                    </a:cubicBezTo>
                    <a:cubicBezTo>
                      <a:pt x="3630" y="1882"/>
                      <a:pt x="3686" y="1685"/>
                      <a:pt x="3743" y="1460"/>
                    </a:cubicBezTo>
                    <a:cubicBezTo>
                      <a:pt x="3743" y="1432"/>
                      <a:pt x="3743" y="1432"/>
                      <a:pt x="3771" y="1404"/>
                    </a:cubicBezTo>
                    <a:cubicBezTo>
                      <a:pt x="3349" y="898"/>
                      <a:pt x="2814" y="504"/>
                      <a:pt x="2195" y="222"/>
                    </a:cubicBezTo>
                    <a:cubicBezTo>
                      <a:pt x="1833" y="63"/>
                      <a:pt x="1568" y="1"/>
                      <a:pt x="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>
                <a:off x="1409150" y="2115825"/>
                <a:ext cx="73175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4080" extrusionOk="0">
                    <a:moveTo>
                      <a:pt x="2364" y="1"/>
                    </a:moveTo>
                    <a:cubicBezTo>
                      <a:pt x="1970" y="1323"/>
                      <a:pt x="1154" y="2420"/>
                      <a:pt x="1" y="3180"/>
                    </a:cubicBezTo>
                    <a:lnTo>
                      <a:pt x="535" y="4080"/>
                    </a:lnTo>
                    <a:cubicBezTo>
                      <a:pt x="592" y="4052"/>
                      <a:pt x="648" y="4024"/>
                      <a:pt x="676" y="3995"/>
                    </a:cubicBezTo>
                    <a:cubicBezTo>
                      <a:pt x="1886" y="3573"/>
                      <a:pt x="2477" y="2251"/>
                      <a:pt x="2927" y="1013"/>
                    </a:cubicBezTo>
                    <a:cubicBezTo>
                      <a:pt x="2730" y="676"/>
                      <a:pt x="2533" y="338"/>
                      <a:pt x="2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>
                <a:off x="1503400" y="2283225"/>
                <a:ext cx="760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221" extrusionOk="0">
                    <a:moveTo>
                      <a:pt x="2448" y="0"/>
                    </a:moveTo>
                    <a:cubicBezTo>
                      <a:pt x="2308" y="338"/>
                      <a:pt x="2167" y="675"/>
                      <a:pt x="1970" y="985"/>
                    </a:cubicBezTo>
                    <a:cubicBezTo>
                      <a:pt x="1492" y="1829"/>
                      <a:pt x="817" y="2532"/>
                      <a:pt x="1" y="3067"/>
                    </a:cubicBezTo>
                    <a:cubicBezTo>
                      <a:pt x="198" y="3432"/>
                      <a:pt x="395" y="3826"/>
                      <a:pt x="592" y="4220"/>
                    </a:cubicBezTo>
                    <a:cubicBezTo>
                      <a:pt x="1379" y="3714"/>
                      <a:pt x="2083" y="3010"/>
                      <a:pt x="2589" y="2223"/>
                    </a:cubicBezTo>
                    <a:lnTo>
                      <a:pt x="2617" y="2138"/>
                    </a:lnTo>
                    <a:cubicBezTo>
                      <a:pt x="2786" y="1801"/>
                      <a:pt x="2927" y="1463"/>
                      <a:pt x="3039" y="1126"/>
                    </a:cubicBezTo>
                    <a:cubicBezTo>
                      <a:pt x="2842" y="760"/>
                      <a:pt x="2645" y="366"/>
                      <a:pt x="2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>
                <a:off x="1302950" y="1928025"/>
                <a:ext cx="57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5094" extrusionOk="0">
                    <a:moveTo>
                      <a:pt x="817" y="1"/>
                    </a:moveTo>
                    <a:lnTo>
                      <a:pt x="817" y="1"/>
                    </a:lnTo>
                    <a:cubicBezTo>
                      <a:pt x="1042" y="1070"/>
                      <a:pt x="929" y="2195"/>
                      <a:pt x="451" y="3208"/>
                    </a:cubicBezTo>
                    <a:cubicBezTo>
                      <a:pt x="367" y="3433"/>
                      <a:pt x="198" y="3630"/>
                      <a:pt x="1" y="3799"/>
                    </a:cubicBezTo>
                    <a:cubicBezTo>
                      <a:pt x="423" y="4193"/>
                      <a:pt x="789" y="4615"/>
                      <a:pt x="1098" y="5093"/>
                    </a:cubicBezTo>
                    <a:cubicBezTo>
                      <a:pt x="2308" y="4362"/>
                      <a:pt x="2280" y="2392"/>
                      <a:pt x="2055" y="817"/>
                    </a:cubicBezTo>
                    <a:cubicBezTo>
                      <a:pt x="1661" y="507"/>
                      <a:pt x="1267" y="226"/>
                      <a:pt x="8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>
                <a:off x="1382425" y="2054625"/>
                <a:ext cx="746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4897" extrusionOk="0">
                    <a:moveTo>
                      <a:pt x="2111" y="1"/>
                    </a:moveTo>
                    <a:cubicBezTo>
                      <a:pt x="1830" y="1492"/>
                      <a:pt x="1154" y="2814"/>
                      <a:pt x="1" y="3686"/>
                    </a:cubicBezTo>
                    <a:cubicBezTo>
                      <a:pt x="226" y="4108"/>
                      <a:pt x="451" y="4502"/>
                      <a:pt x="676" y="4896"/>
                    </a:cubicBezTo>
                    <a:cubicBezTo>
                      <a:pt x="704" y="4896"/>
                      <a:pt x="760" y="4868"/>
                      <a:pt x="789" y="4868"/>
                    </a:cubicBezTo>
                    <a:cubicBezTo>
                      <a:pt x="1858" y="4333"/>
                      <a:pt x="2674" y="3236"/>
                      <a:pt x="2983" y="1689"/>
                    </a:cubicBezTo>
                    <a:cubicBezTo>
                      <a:pt x="2758" y="1239"/>
                      <a:pt x="2505" y="817"/>
                      <a:pt x="2280" y="367"/>
                    </a:cubicBezTo>
                    <a:lnTo>
                      <a:pt x="21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41"/>
              <p:cNvSpPr/>
              <p:nvPr/>
            </p:nvSpPr>
            <p:spPr>
              <a:xfrm>
                <a:off x="1468250" y="2217100"/>
                <a:ext cx="788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339" extrusionOk="0">
                    <a:moveTo>
                      <a:pt x="2335" y="1"/>
                    </a:moveTo>
                    <a:cubicBezTo>
                      <a:pt x="1913" y="1351"/>
                      <a:pt x="1182" y="2561"/>
                      <a:pt x="0" y="3180"/>
                    </a:cubicBezTo>
                    <a:cubicBezTo>
                      <a:pt x="225" y="3574"/>
                      <a:pt x="450" y="3939"/>
                      <a:pt x="647" y="4305"/>
                    </a:cubicBezTo>
                    <a:lnTo>
                      <a:pt x="788" y="4333"/>
                    </a:lnTo>
                    <a:cubicBezTo>
                      <a:pt x="808" y="4337"/>
                      <a:pt x="829" y="4338"/>
                      <a:pt x="850" y="4338"/>
                    </a:cubicBezTo>
                    <a:cubicBezTo>
                      <a:pt x="1365" y="4338"/>
                      <a:pt x="2205" y="3390"/>
                      <a:pt x="2448" y="3039"/>
                    </a:cubicBezTo>
                    <a:cubicBezTo>
                      <a:pt x="2785" y="2533"/>
                      <a:pt x="3010" y="1998"/>
                      <a:pt x="3151" y="1435"/>
                    </a:cubicBezTo>
                    <a:cubicBezTo>
                      <a:pt x="2870" y="957"/>
                      <a:pt x="2588" y="479"/>
                      <a:pt x="2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41"/>
              <p:cNvSpPr/>
              <p:nvPr/>
            </p:nvSpPr>
            <p:spPr>
              <a:xfrm>
                <a:off x="1248800" y="1915100"/>
                <a:ext cx="56300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866" extrusionOk="0">
                    <a:moveTo>
                      <a:pt x="809" y="0"/>
                    </a:moveTo>
                    <a:cubicBezTo>
                      <a:pt x="541" y="0"/>
                      <a:pt x="271" y="23"/>
                      <a:pt x="1" y="68"/>
                    </a:cubicBezTo>
                    <a:cubicBezTo>
                      <a:pt x="845" y="1052"/>
                      <a:pt x="1182" y="2347"/>
                      <a:pt x="957" y="3641"/>
                    </a:cubicBezTo>
                    <a:cubicBezTo>
                      <a:pt x="1154" y="3669"/>
                      <a:pt x="1351" y="3753"/>
                      <a:pt x="1520" y="3866"/>
                    </a:cubicBezTo>
                    <a:cubicBezTo>
                      <a:pt x="2082" y="2712"/>
                      <a:pt x="2251" y="1418"/>
                      <a:pt x="1998" y="152"/>
                    </a:cubicBezTo>
                    <a:cubicBezTo>
                      <a:pt x="1610" y="51"/>
                      <a:pt x="1211" y="0"/>
                      <a:pt x="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>
                <a:off x="1140500" y="2055375"/>
                <a:ext cx="92850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2166" extrusionOk="0">
                    <a:moveTo>
                      <a:pt x="2009" y="0"/>
                    </a:moveTo>
                    <a:cubicBezTo>
                      <a:pt x="756" y="0"/>
                      <a:pt x="168" y="780"/>
                      <a:pt x="0" y="843"/>
                    </a:cubicBezTo>
                    <a:cubicBezTo>
                      <a:pt x="28" y="1293"/>
                      <a:pt x="113" y="1743"/>
                      <a:pt x="225" y="2165"/>
                    </a:cubicBezTo>
                    <a:cubicBezTo>
                      <a:pt x="1041" y="1631"/>
                      <a:pt x="1997" y="1349"/>
                      <a:pt x="2954" y="1349"/>
                    </a:cubicBezTo>
                    <a:cubicBezTo>
                      <a:pt x="3095" y="1349"/>
                      <a:pt x="3235" y="1349"/>
                      <a:pt x="3376" y="1378"/>
                    </a:cubicBezTo>
                    <a:lnTo>
                      <a:pt x="3714" y="1321"/>
                    </a:lnTo>
                    <a:cubicBezTo>
                      <a:pt x="3629" y="1012"/>
                      <a:pt x="3573" y="674"/>
                      <a:pt x="3545" y="337"/>
                    </a:cubicBezTo>
                    <a:cubicBezTo>
                      <a:pt x="2948" y="92"/>
                      <a:pt x="2439" y="0"/>
                      <a:pt x="20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1176350" y="1924525"/>
                <a:ext cx="8865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630" extrusionOk="0">
                    <a:moveTo>
                      <a:pt x="1661" y="0"/>
                    </a:moveTo>
                    <a:cubicBezTo>
                      <a:pt x="1042" y="282"/>
                      <a:pt x="451" y="675"/>
                      <a:pt x="1" y="1182"/>
                    </a:cubicBezTo>
                    <a:cubicBezTo>
                      <a:pt x="1098" y="1407"/>
                      <a:pt x="2026" y="2476"/>
                      <a:pt x="2617" y="3629"/>
                    </a:cubicBezTo>
                    <a:cubicBezTo>
                      <a:pt x="2730" y="3517"/>
                      <a:pt x="2899" y="3404"/>
                      <a:pt x="3067" y="3320"/>
                    </a:cubicBezTo>
                    <a:cubicBezTo>
                      <a:pt x="3067" y="3236"/>
                      <a:pt x="3095" y="3179"/>
                      <a:pt x="3124" y="3095"/>
                    </a:cubicBezTo>
                    <a:cubicBezTo>
                      <a:pt x="3546" y="1998"/>
                      <a:pt x="2786" y="844"/>
                      <a:pt x="1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1163700" y="2121225"/>
                <a:ext cx="921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92" extrusionOk="0">
                    <a:moveTo>
                      <a:pt x="2599" y="0"/>
                    </a:moveTo>
                    <a:cubicBezTo>
                      <a:pt x="1678" y="0"/>
                      <a:pt x="839" y="541"/>
                      <a:pt x="0" y="1191"/>
                    </a:cubicBezTo>
                    <a:cubicBezTo>
                      <a:pt x="113" y="1416"/>
                      <a:pt x="282" y="1641"/>
                      <a:pt x="451" y="1866"/>
                    </a:cubicBezTo>
                    <a:cubicBezTo>
                      <a:pt x="507" y="1951"/>
                      <a:pt x="563" y="2007"/>
                      <a:pt x="648" y="2091"/>
                    </a:cubicBezTo>
                    <a:cubicBezTo>
                      <a:pt x="1463" y="1613"/>
                      <a:pt x="2335" y="1135"/>
                      <a:pt x="3292" y="1079"/>
                    </a:cubicBezTo>
                    <a:lnTo>
                      <a:pt x="3630" y="1079"/>
                    </a:lnTo>
                    <a:cubicBezTo>
                      <a:pt x="3686" y="797"/>
                      <a:pt x="3658" y="488"/>
                      <a:pt x="3573" y="207"/>
                    </a:cubicBezTo>
                    <a:cubicBezTo>
                      <a:pt x="3237" y="63"/>
                      <a:pt x="2913" y="0"/>
                      <a:pt x="2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1350075" y="1983600"/>
                <a:ext cx="55600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5403" extrusionOk="0">
                    <a:moveTo>
                      <a:pt x="1548" y="0"/>
                    </a:moveTo>
                    <a:cubicBezTo>
                      <a:pt x="1548" y="1576"/>
                      <a:pt x="1098" y="3067"/>
                      <a:pt x="1" y="4108"/>
                    </a:cubicBezTo>
                    <a:cubicBezTo>
                      <a:pt x="141" y="4361"/>
                      <a:pt x="254" y="4586"/>
                      <a:pt x="366" y="4811"/>
                    </a:cubicBezTo>
                    <a:lnTo>
                      <a:pt x="676" y="5402"/>
                    </a:lnTo>
                    <a:cubicBezTo>
                      <a:pt x="1126" y="4952"/>
                      <a:pt x="1492" y="4446"/>
                      <a:pt x="1773" y="3911"/>
                    </a:cubicBezTo>
                    <a:cubicBezTo>
                      <a:pt x="2083" y="2898"/>
                      <a:pt x="2223" y="1857"/>
                      <a:pt x="2167" y="816"/>
                    </a:cubicBezTo>
                    <a:cubicBezTo>
                      <a:pt x="1970" y="535"/>
                      <a:pt x="1745" y="254"/>
                      <a:pt x="15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1432375" y="2156625"/>
                <a:ext cx="724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4446" extrusionOk="0">
                    <a:moveTo>
                      <a:pt x="2364" y="0"/>
                    </a:moveTo>
                    <a:cubicBezTo>
                      <a:pt x="1885" y="1238"/>
                      <a:pt x="1069" y="2307"/>
                      <a:pt x="0" y="3067"/>
                    </a:cubicBezTo>
                    <a:lnTo>
                      <a:pt x="113" y="3264"/>
                    </a:lnTo>
                    <a:lnTo>
                      <a:pt x="816" y="4445"/>
                    </a:lnTo>
                    <a:cubicBezTo>
                      <a:pt x="1463" y="3798"/>
                      <a:pt x="2054" y="3067"/>
                      <a:pt x="2532" y="2251"/>
                    </a:cubicBezTo>
                    <a:cubicBezTo>
                      <a:pt x="2673" y="1829"/>
                      <a:pt x="2814" y="1379"/>
                      <a:pt x="2898" y="929"/>
                    </a:cubicBezTo>
                    <a:cubicBezTo>
                      <a:pt x="2729" y="619"/>
                      <a:pt x="2560" y="310"/>
                      <a:pt x="2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1539275" y="2333850"/>
                <a:ext cx="689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3237" extrusionOk="0">
                    <a:moveTo>
                      <a:pt x="2082" y="1"/>
                    </a:moveTo>
                    <a:cubicBezTo>
                      <a:pt x="1773" y="1239"/>
                      <a:pt x="1042" y="2308"/>
                      <a:pt x="1" y="3067"/>
                    </a:cubicBezTo>
                    <a:cubicBezTo>
                      <a:pt x="240" y="3180"/>
                      <a:pt x="500" y="3236"/>
                      <a:pt x="764" y="3236"/>
                    </a:cubicBezTo>
                    <a:cubicBezTo>
                      <a:pt x="1027" y="3236"/>
                      <a:pt x="1295" y="3180"/>
                      <a:pt x="1548" y="3067"/>
                    </a:cubicBezTo>
                    <a:cubicBezTo>
                      <a:pt x="1632" y="3011"/>
                      <a:pt x="1745" y="2955"/>
                      <a:pt x="1829" y="2899"/>
                    </a:cubicBezTo>
                    <a:cubicBezTo>
                      <a:pt x="2533" y="2392"/>
                      <a:pt x="2758" y="1436"/>
                      <a:pt x="2392" y="648"/>
                    </a:cubicBezTo>
                    <a:cubicBezTo>
                      <a:pt x="2279" y="451"/>
                      <a:pt x="2195" y="226"/>
                      <a:pt x="2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1153175" y="1925725"/>
                <a:ext cx="130650" cy="200000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8000" extrusionOk="0">
                    <a:moveTo>
                      <a:pt x="4304" y="1"/>
                    </a:moveTo>
                    <a:cubicBezTo>
                      <a:pt x="4240" y="1"/>
                      <a:pt x="4182" y="4"/>
                      <a:pt x="4135" y="9"/>
                    </a:cubicBezTo>
                    <a:cubicBezTo>
                      <a:pt x="3263" y="65"/>
                      <a:pt x="2419" y="599"/>
                      <a:pt x="1716" y="1134"/>
                    </a:cubicBezTo>
                    <a:cubicBezTo>
                      <a:pt x="1012" y="1668"/>
                      <a:pt x="225" y="2963"/>
                      <a:pt x="112" y="4538"/>
                    </a:cubicBezTo>
                    <a:cubicBezTo>
                      <a:pt x="1" y="5788"/>
                      <a:pt x="493" y="7999"/>
                      <a:pt x="1210" y="7999"/>
                    </a:cubicBezTo>
                    <a:cubicBezTo>
                      <a:pt x="1219" y="7999"/>
                      <a:pt x="1228" y="7999"/>
                      <a:pt x="1237" y="7998"/>
                    </a:cubicBezTo>
                    <a:cubicBezTo>
                      <a:pt x="2025" y="7914"/>
                      <a:pt x="1237" y="5720"/>
                      <a:pt x="1181" y="5241"/>
                    </a:cubicBezTo>
                    <a:cubicBezTo>
                      <a:pt x="928" y="3216"/>
                      <a:pt x="1969" y="1134"/>
                      <a:pt x="4135" y="712"/>
                    </a:cubicBezTo>
                    <a:cubicBezTo>
                      <a:pt x="4208" y="692"/>
                      <a:pt x="4310" y="688"/>
                      <a:pt x="4422" y="688"/>
                    </a:cubicBezTo>
                    <a:cubicBezTo>
                      <a:pt x="4502" y="688"/>
                      <a:pt x="4588" y="690"/>
                      <a:pt x="4671" y="690"/>
                    </a:cubicBezTo>
                    <a:cubicBezTo>
                      <a:pt x="4960" y="690"/>
                      <a:pt x="5226" y="664"/>
                      <a:pt x="5176" y="431"/>
                    </a:cubicBezTo>
                    <a:cubicBezTo>
                      <a:pt x="5106" y="79"/>
                      <a:pt x="4625" y="1"/>
                      <a:pt x="430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41"/>
              <p:cNvSpPr/>
              <p:nvPr/>
            </p:nvSpPr>
            <p:spPr>
              <a:xfrm>
                <a:off x="1317025" y="1946300"/>
                <a:ext cx="394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468" extrusionOk="0">
                    <a:moveTo>
                      <a:pt x="224" y="1"/>
                    </a:moveTo>
                    <a:cubicBezTo>
                      <a:pt x="189" y="1"/>
                      <a:pt x="161" y="10"/>
                      <a:pt x="141" y="30"/>
                    </a:cubicBezTo>
                    <a:cubicBezTo>
                      <a:pt x="0" y="170"/>
                      <a:pt x="197" y="564"/>
                      <a:pt x="563" y="958"/>
                    </a:cubicBezTo>
                    <a:cubicBezTo>
                      <a:pt x="860" y="1278"/>
                      <a:pt x="1175" y="1468"/>
                      <a:pt x="1359" y="1468"/>
                    </a:cubicBezTo>
                    <a:cubicBezTo>
                      <a:pt x="1401" y="1468"/>
                      <a:pt x="1437" y="1457"/>
                      <a:pt x="1463" y="1436"/>
                    </a:cubicBezTo>
                    <a:cubicBezTo>
                      <a:pt x="1576" y="1324"/>
                      <a:pt x="1379" y="902"/>
                      <a:pt x="1013" y="536"/>
                    </a:cubicBezTo>
                    <a:cubicBezTo>
                      <a:pt x="711" y="211"/>
                      <a:pt x="390" y="1"/>
                      <a:pt x="22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61" name="Google Shape;2261;p41"/>
          <p:cNvGrpSpPr/>
          <p:nvPr/>
        </p:nvGrpSpPr>
        <p:grpSpPr>
          <a:xfrm rot="-2289334">
            <a:off x="765449" y="1875567"/>
            <a:ext cx="521797" cy="349529"/>
            <a:chOff x="55613" y="5243013"/>
            <a:chExt cx="300350" cy="201175"/>
          </a:xfrm>
        </p:grpSpPr>
        <p:sp>
          <p:nvSpPr>
            <p:cNvPr id="2262" name="Google Shape;2262;p41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3" name="Google Shape;2263;p41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2264" name="Google Shape;2264;p41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41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1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41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41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30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id="{77818EAD-23A2-EAA5-FBEB-034F1D564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/>
          <a:stretch/>
        </p:blipFill>
        <p:spPr bwMode="auto">
          <a:xfrm>
            <a:off x="0" y="625642"/>
            <a:ext cx="9144000" cy="433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647;p54">
            <a:extLst>
              <a:ext uri="{FF2B5EF4-FFF2-40B4-BE49-F238E27FC236}">
                <a16:creationId xmlns:a16="http://schemas.microsoft.com/office/drawing/2014/main" id="{6D0A2363-B63D-8B40-BD50-5358D38296C3}"/>
              </a:ext>
            </a:extLst>
          </p:cNvPr>
          <p:cNvSpPr txBox="1">
            <a:spLocks/>
          </p:cNvSpPr>
          <p:nvPr/>
        </p:nvSpPr>
        <p:spPr>
          <a:xfrm>
            <a:off x="6546885" y="158550"/>
            <a:ext cx="1413207" cy="9341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city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9632</TotalTime>
  <Words>389</Words>
  <Application>Microsoft Office PowerPoint</Application>
  <PresentationFormat>On-screen Show (16:9)</PresentationFormat>
  <Paragraphs>108</Paragraphs>
  <Slides>72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Coiny</vt:lpstr>
      <vt:lpstr>Arial</vt:lpstr>
      <vt:lpstr>Dosis</vt:lpstr>
      <vt:lpstr>Comic Sans MS</vt:lpstr>
      <vt:lpstr>Catamaran</vt:lpstr>
      <vt:lpstr>International Coffee Day by Slidesgo</vt:lpstr>
      <vt:lpstr> Our School Facilities 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Where’s the minion?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Dell</cp:lastModifiedBy>
  <cp:revision>43</cp:revision>
  <dcterms:modified xsi:type="dcterms:W3CDTF">2025-03-27T02:59:21Z</dcterms:modified>
</cp:coreProperties>
</file>