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65" r:id="rId2"/>
    <p:sldId id="259" r:id="rId3"/>
    <p:sldId id="296" r:id="rId4"/>
    <p:sldId id="300" r:id="rId5"/>
    <p:sldId id="423" r:id="rId6"/>
    <p:sldId id="295" r:id="rId7"/>
    <p:sldId id="294" r:id="rId8"/>
    <p:sldId id="302" r:id="rId9"/>
    <p:sldId id="304" r:id="rId10"/>
    <p:sldId id="303" r:id="rId11"/>
    <p:sldId id="399" r:id="rId12"/>
    <p:sldId id="305" r:id="rId13"/>
    <p:sldId id="424" r:id="rId14"/>
    <p:sldId id="270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425" r:id="rId25"/>
    <p:sldId id="281" r:id="rId26"/>
    <p:sldId id="417" r:id="rId27"/>
    <p:sldId id="25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00"/>
    <a:srgbClr val="155501"/>
    <a:srgbClr val="E6E6E6"/>
    <a:srgbClr val="4A4A4A"/>
    <a:srgbClr val="FF99FF"/>
    <a:srgbClr val="990000"/>
    <a:srgbClr val="66FF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718D-04FD-42C0-9E68-8E3BC94FF004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19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1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2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2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63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1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2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3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9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76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7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3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07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30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61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8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9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1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39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6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7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4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0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2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1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8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4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01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13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5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04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3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27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0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81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0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26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57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0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76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3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6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5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0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78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89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10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8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38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8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3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50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95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72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89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2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41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2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35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8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2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934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4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0" r:id="rId8"/>
    <p:sldLayoutId id="2147483729" r:id="rId9"/>
    <p:sldLayoutId id="2147483728" r:id="rId10"/>
    <p:sldLayoutId id="2147483727" r:id="rId11"/>
    <p:sldLayoutId id="2147483726" r:id="rId12"/>
    <p:sldLayoutId id="2147483725" r:id="rId13"/>
    <p:sldLayoutId id="2147483724" r:id="rId14"/>
    <p:sldLayoutId id="2147483723" r:id="rId15"/>
    <p:sldLayoutId id="2147483722" r:id="rId16"/>
    <p:sldLayoutId id="2147483721" r:id="rId17"/>
    <p:sldLayoutId id="2147483720" r:id="rId18"/>
    <p:sldLayoutId id="2147483719" r:id="rId19"/>
    <p:sldLayoutId id="2147483718" r:id="rId20"/>
    <p:sldLayoutId id="2147483717" r:id="rId21"/>
    <p:sldLayoutId id="2147483716" r:id="rId22"/>
    <p:sldLayoutId id="2147483715" r:id="rId23"/>
    <p:sldLayoutId id="2147483714" r:id="rId24"/>
    <p:sldLayoutId id="2147483713" r:id="rId25"/>
    <p:sldLayoutId id="2147483712" r:id="rId26"/>
    <p:sldLayoutId id="2147483711" r:id="rId27"/>
    <p:sldLayoutId id="2147483710" r:id="rId28"/>
    <p:sldLayoutId id="2147483709" r:id="rId29"/>
    <p:sldLayoutId id="2147483708" r:id="rId30"/>
    <p:sldLayoutId id="2147483707" r:id="rId31"/>
    <p:sldLayoutId id="2147483706" r:id="rId32"/>
    <p:sldLayoutId id="2147483705" r:id="rId33"/>
    <p:sldLayoutId id="2147483704" r:id="rId34"/>
    <p:sldLayoutId id="2147483703" r:id="rId35"/>
    <p:sldLayoutId id="2147483702" r:id="rId36"/>
    <p:sldLayoutId id="2147483701" r:id="rId37"/>
    <p:sldLayoutId id="2147483700" r:id="rId38"/>
    <p:sldLayoutId id="2147483699" r:id="rId39"/>
    <p:sldLayoutId id="2147483698" r:id="rId40"/>
    <p:sldLayoutId id="2147483697" r:id="rId41"/>
    <p:sldLayoutId id="2147483696" r:id="rId42"/>
    <p:sldLayoutId id="2147483695" r:id="rId43"/>
    <p:sldLayoutId id="2147483694" r:id="rId44"/>
    <p:sldLayoutId id="2147483693" r:id="rId45"/>
    <p:sldLayoutId id="2147483692" r:id="rId46"/>
    <p:sldLayoutId id="2147483691" r:id="rId47"/>
    <p:sldLayoutId id="2147483690" r:id="rId48"/>
    <p:sldLayoutId id="2147483689" r:id="rId49"/>
    <p:sldLayoutId id="2147483688" r:id="rId50"/>
    <p:sldLayoutId id="2147483687" r:id="rId51"/>
    <p:sldLayoutId id="2147483686" r:id="rId52"/>
    <p:sldLayoutId id="2147483685" r:id="rId53"/>
    <p:sldLayoutId id="2147483684" r:id="rId54"/>
    <p:sldLayoutId id="2147483683" r:id="rId55"/>
    <p:sldLayoutId id="2147483682" r:id="rId56"/>
    <p:sldLayoutId id="2147483681" r:id="rId57"/>
    <p:sldLayoutId id="2147483680" r:id="rId58"/>
    <p:sldLayoutId id="2147483679" r:id="rId59"/>
    <p:sldLayoutId id="2147483678" r:id="rId60"/>
    <p:sldLayoutId id="2147483677" r:id="rId61"/>
    <p:sldLayoutId id="2147483676" r:id="rId62"/>
    <p:sldLayoutId id="2147483675" r:id="rId63"/>
    <p:sldLayoutId id="2147483674" r:id="rId64"/>
    <p:sldLayoutId id="2147483673" r:id="rId65"/>
    <p:sldLayoutId id="2147483672" r:id="rId66"/>
    <p:sldLayoutId id="2147483671" r:id="rId67"/>
    <p:sldLayoutId id="2147483670" r:id="rId68"/>
    <p:sldLayoutId id="2147483669" r:id="rId69"/>
    <p:sldLayoutId id="2147483668" r:id="rId70"/>
    <p:sldLayoutId id="2147483667" r:id="rId71"/>
    <p:sldLayoutId id="2147483666" r:id="rId72"/>
    <p:sldLayoutId id="2147483665" r:id="rId73"/>
    <p:sldLayoutId id="2147483664" r:id="rId74"/>
    <p:sldLayoutId id="2147483663" r:id="rId75"/>
    <p:sldLayoutId id="2147483662" r:id="rId76"/>
    <p:sldLayoutId id="2147483661" r:id="rId77"/>
    <p:sldLayoutId id="2147483660" r:id="rId78"/>
    <p:sldLayoutId id="2147483656" r:id="rId79"/>
    <p:sldLayoutId id="2147483657" r:id="rId80"/>
    <p:sldLayoutId id="2147483658" r:id="rId81"/>
    <p:sldLayoutId id="2147483659" r:id="rId82"/>
    <p:sldLayoutId id="2147483731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microsoft.com/office/2007/relationships/media" Target="../media/media1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5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6.jpg"/><Relationship Id="rId19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165882" y="109042"/>
            <a:ext cx="129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0" y="1767007"/>
            <a:ext cx="1243053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54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20 </a:t>
            </a:r>
          </a:p>
          <a:p>
            <a:pPr marL="0" marR="0" algn="ctr">
              <a:spcAft>
                <a:spcPts val="1200"/>
              </a:spcAft>
            </a:pP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56:  </a:t>
            </a: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Bảng nhân 5 </a:t>
            </a:r>
            <a:r>
              <a:rPr lang="pt-BR" sz="4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1)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CB3C8-8B85-449E-B29F-B1EDA9397426}"/>
              </a:ext>
            </a:extLst>
          </p:cNvPr>
          <p:cNvSpPr/>
          <p:nvPr/>
        </p:nvSpPr>
        <p:spPr>
          <a:xfrm>
            <a:off x="9812854" y="584775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303155" y="1095286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5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khác.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069526" cy="890335"/>
            <a:chOff x="1145582" y="356727"/>
            <a:chExt cx="3041950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242965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7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9 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7091020" y="440760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7091020" y="507068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8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72789" y="247265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22100" y="239387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9908870" y="180909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9991072" y="24546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661530" y="43487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718255" y="500985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437990" y="437226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451792" y="503912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FA0B90-DE5A-4DE7-B55D-9F3580DE0C91}"/>
              </a:ext>
            </a:extLst>
          </p:cNvPr>
          <p:cNvSpPr/>
          <p:nvPr/>
        </p:nvSpPr>
        <p:spPr>
          <a:xfrm>
            <a:off x="1968935" y="957781"/>
            <a:ext cx="7977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BÁNH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CÙNG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HẠT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ĐẬU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282349" y="3201114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420709" y="3230705"/>
            <a:ext cx="84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83956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929" y="855732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pic>
        <p:nvPicPr>
          <p:cNvPr id="34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4192A7-F60B-4BAF-8B2C-4E41016B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en">
            <a:hlinkClick r:id="" action="ppaction://media"/>
            <a:extLst>
              <a:ext uri="{FF2B5EF4-FFF2-40B4-BE49-F238E27FC236}">
                <a16:creationId xmlns:a16="http://schemas.microsoft.com/office/drawing/2014/main" id="{5F3057AE-1B3F-4FCC-ADF2-5414F7B11C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C0B5C-A212-42DF-BEA4-A753610027E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AAB640-9332-436D-94CE-456313E98E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75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75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75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75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43737 0.21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083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4427 0.24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122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40909" numSld="999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2914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108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602797" y="856457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6457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6457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3143249" y="532700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39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5153CE-B923-4245-B92A-04552B41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1971E2-28BC-41F9-AF7F-6043EDCB07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5FCD47-FFCE-4F5B-BB58-9E78E2A149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36302 0.286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43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664 0.310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1550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335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34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2360" y="1494205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29455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40321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051047" y="495534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2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D49640-3042-44E5-B826-9A748C38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4B58C37-BF9F-48B4-A5FC-9C4DD623A1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C5CD02-59C3-432C-B947-3300B1766DF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8568 0.226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1129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8255 0.2527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263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917936" y="5320224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C1D23A-BE01-4A30-A438-7EE82EDC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DBC1F6-5614-4859-B959-0665CAA0E4B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B84168C-20A2-4CB4-A006-E6DE99393E6D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E58662-81DD-45A7-B395-0A33927F6E4D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ED176F-7FD1-4EEB-8536-9BB06A42397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1693 0.283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141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1718 0.306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1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8567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02943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285490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5832341" y="496006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768E41-3E10-4E31-A770-6D7C3977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D356DD-1BCA-441A-AD73-B487484B30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840258-B6E8-47A9-A96E-D9C52E0E21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6A2E187-50F1-44D5-B54B-AC763E7975B2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65F405-EB21-4014-9656-F84839BCD9D3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081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14037 0.2333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1166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14492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665809" y="858718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6658340" y="5298277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44AD12-2788-4DD3-9B45-4D7D1D76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2972179-568A-46E2-A0BB-95CD2A83A4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171E48-B5D2-43C0-AE25-D00FB62F3F57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C8F084-2751-4440-861C-56E071CA709E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B58721-3734-469C-9100-12DFF3E33F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7331 0.2638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31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7669 0.288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14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0692" y="2528081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976147" y="3816860"/>
            <a:ext cx="5734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706288" y="853315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7654917" y="497671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CF9E6-EC18-43D0-92A3-9DA8D3FD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EF66F7C-090F-4510-BAAB-F9A626F15C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013D9FB-12E1-4C9F-B9A2-BA0A5F19AEA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254926-A1CC-419F-89F2-8A21CDBB86EF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48B23D-5FE7-4E91-835D-DCD10AEC92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443 0.232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1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547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4516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08686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8436383" y="531995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7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831572-A59D-4E5D-B2AA-44DA8F08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D8905E1-430E-49CD-BCB8-6BA498D2B7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BCDCFFD-A136-404B-945B-C120EEED9E9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8148-E330-4825-A9A7-2C482BCA3079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4F15A4A-78A8-4F8F-BF1B-B582A0C3AA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875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6732 0.301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50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09020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53871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9411884" y="495491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0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668A45-18F9-41B9-B598-F20E0752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25BBC0-E669-4BFD-87E3-BD831B70397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1612B0-EC06-427D-9AA0-DD03192365F8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801780-A423-4B87-86F8-EFB3674EDFB4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4FBF8CC-75AF-4FD7-9476-9B71C20A443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5247 0.214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1074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4909 0.24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22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10176584" y="531635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B4B5CB-C7A0-4A3B-A72F-C4FCB1E16CD6}"/>
              </a:ext>
            </a:extLst>
          </p:cNvPr>
          <p:cNvGrpSpPr/>
          <p:nvPr/>
        </p:nvGrpSpPr>
        <p:grpSpPr>
          <a:xfrm>
            <a:off x="9381564" y="4973450"/>
            <a:ext cx="922163" cy="479029"/>
            <a:chOff x="2212142" y="4969271"/>
            <a:chExt cx="922163" cy="47902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FB80CB7-65E8-4FB6-B8FA-3E3C7C2B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B4AAA4-14BF-4DD8-847D-1F84C8FB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78EE3B-B932-418F-81CB-A11AB109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DB9CCFD-0E12-4D5D-8E56-582CA9F05A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39" y="0"/>
            <a:ext cx="2135494" cy="10033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A1B98CA-C2FC-4275-8154-47B31D59127F}"/>
              </a:ext>
            </a:extLst>
          </p:cNvPr>
          <p:cNvSpPr txBox="1"/>
          <p:nvPr/>
        </p:nvSpPr>
        <p:spPr>
          <a:xfrm>
            <a:off x="1249927" y="3165047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7E3D27-29FC-4610-8415-8CA896FBE686}"/>
              </a:ext>
            </a:extLst>
          </p:cNvPr>
          <p:cNvSpPr txBox="1"/>
          <p:nvPr/>
        </p:nvSpPr>
        <p:spPr>
          <a:xfrm>
            <a:off x="4145201" y="3251656"/>
            <a:ext cx="119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D7B0302-88B2-4C96-A4FA-2018BE9467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21823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21485 0.3039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51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EF4F3C-B4FC-4E07-BC47-E3B11ABAFEAF}"/>
              </a:ext>
            </a:extLst>
          </p:cNvPr>
          <p:cNvGrpSpPr/>
          <p:nvPr/>
        </p:nvGrpSpPr>
        <p:grpSpPr>
          <a:xfrm>
            <a:off x="2687402" y="596901"/>
            <a:ext cx="5719998" cy="1676400"/>
            <a:chOff x="6425360" y="779278"/>
            <a:chExt cx="4824533" cy="1552609"/>
          </a:xfrm>
          <a:solidFill>
            <a:srgbClr val="990000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9A653348-181B-44C8-A559-DC6D9A0A0D29}"/>
                </a:ext>
              </a:extLst>
            </p:cNvPr>
            <p:cNvSpPr/>
            <p:nvPr/>
          </p:nvSpPr>
          <p:spPr>
            <a:xfrm>
              <a:off x="6425360" y="779278"/>
              <a:ext cx="4824533" cy="1552609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C8083C-98CD-4812-B43B-1474056D3593}"/>
                </a:ext>
              </a:extLst>
            </p:cNvPr>
            <p:cNvSpPr txBox="1"/>
            <p:nvPr/>
          </p:nvSpPr>
          <p:spPr>
            <a:xfrm>
              <a:off x="7110091" y="999736"/>
              <a:ext cx="3455072" cy="1111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0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60620" y="1028087"/>
            <a:ext cx="7471063" cy="427137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10,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10, 15, 20, 25, 30, 35, 40, 45, 50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16717" y="353493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202111" y="4123837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44858" y="442930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0592" y="3368243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40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45356" y="43517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35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32094" y="267408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45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  <p:bldP spid="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42F26D-9E3C-456D-B50E-120A099E35B8}"/>
              </a:ext>
            </a:extLst>
          </p:cNvPr>
          <p:cNvSpPr/>
          <p:nvPr/>
        </p:nvSpPr>
        <p:spPr>
          <a:xfrm>
            <a:off x="1988255" y="339134"/>
            <a:ext cx="93568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600BD-DB62-4F6E-B474-37A45E1A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315" y="995681"/>
            <a:ext cx="4283806" cy="548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49F71-1767-4BD5-AD4F-42FCB786B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342764" y="3283203"/>
            <a:ext cx="3474720" cy="111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3C779-6EAA-4F90-9CA7-2A2C244362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1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0737" y1="44297" x2="10737" y2="44297"/>
                        <a14:foregroundMark x1="11789" y1="44297" x2="12842" y2="55133"/>
                        <a14:foregroundMark x1="30316" y1="43916" x2="36421" y2="58555"/>
                        <a14:foregroundMark x1="36421" y1="58555" x2="36421" y2="58555"/>
                        <a14:foregroundMark x1="49053" y1="40875" x2="52421" y2="53042"/>
                        <a14:foregroundMark x1="52421" y1="53042" x2="52421" y2="53042"/>
                        <a14:foregroundMark x1="66316" y1="40875" x2="70105" y2="54943"/>
                        <a14:foregroundMark x1="70105" y1="54943" x2="70105" y2="54943"/>
                        <a14:foregroundMark x1="87158" y1="38783" x2="83158" y2="64259"/>
                        <a14:foregroundMark x1="52211" y1="38213" x2="52211" y2="38213"/>
                        <a14:foregroundMark x1="51789" y1="35361" x2="51789" y2="35361"/>
                        <a14:foregroundMark x1="31579" y1="60076" x2="31579" y2="60076"/>
                        <a14:foregroundMark x1="36421" y1="60266" x2="36421" y2="60266"/>
                        <a14:foregroundMark x1="81053" y1="40304" x2="81053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24924" r="4042" b="37073"/>
          <a:stretch/>
        </p:blipFill>
        <p:spPr>
          <a:xfrm>
            <a:off x="4180796" y="2102386"/>
            <a:ext cx="3474720" cy="1118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E84D4-BC9F-40AC-9EE4-5590145FC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3684" y1="22624" x2="13684" y2="22624"/>
                        <a14:foregroundMark x1="13263" y1="11217" x2="14947" y2="17490"/>
                        <a14:foregroundMark x1="31158" y1="8935" x2="31158" y2="8935"/>
                        <a14:foregroundMark x1="49263" y1="8745" x2="49263" y2="8745"/>
                        <a14:foregroundMark x1="84421" y1="8365" x2="84421" y2="8365"/>
                        <a14:foregroundMark x1="70526" y1="12738" x2="70526" y2="12738"/>
                        <a14:foregroundMark x1="68842" y1="4753" x2="68842" y2="4753"/>
                        <a14:foregroundMark x1="36211" y1="24144" x2="36211" y2="24144"/>
                        <a14:foregroundMark x1="18947" y1="30038" x2="18947" y2="30038"/>
                        <a14:foregroundMark x1="14737" y1="30608" x2="14737" y2="30608"/>
                        <a14:foregroundMark x1="36211" y1="30989" x2="36211" y2="30989"/>
                        <a14:foregroundMark x1="55368" y1="28707" x2="55368" y2="28707"/>
                        <a14:foregroundMark x1="48000" y1="30038" x2="48000" y2="30038"/>
                        <a14:foregroundMark x1="50737" y1="30038" x2="50737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" t="1165" r="-1145" b="60832"/>
          <a:stretch/>
        </p:blipFill>
        <p:spPr>
          <a:xfrm>
            <a:off x="4342764" y="1229453"/>
            <a:ext cx="3474720" cy="11181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EB9B18-8107-4641-9434-0AA6B1EADE64}"/>
              </a:ext>
            </a:extLst>
          </p:cNvPr>
          <p:cNvGrpSpPr/>
          <p:nvPr/>
        </p:nvGrpSpPr>
        <p:grpSpPr>
          <a:xfrm>
            <a:off x="322133" y="1204553"/>
            <a:ext cx="3332245" cy="1711367"/>
            <a:chOff x="812309" y="1325918"/>
            <a:chExt cx="2538822" cy="1943756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E1418284-1367-4FAB-BC46-6B0BAC9D729D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wedgeEllipseCallout">
              <a:avLst>
                <a:gd name="adj1" fmla="val 54577"/>
                <a:gd name="adj2" fmla="val 30615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DAD163-DB11-4691-8CD3-F3843B304A35}"/>
                </a:ext>
              </a:extLst>
            </p:cNvPr>
            <p:cNvSpPr txBox="1"/>
            <p:nvPr/>
          </p:nvSpPr>
          <p:spPr>
            <a:xfrm>
              <a:off x="885072" y="1675184"/>
              <a:ext cx="2301210" cy="1013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endPara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764552-DCED-45CE-AAF4-39DFC5F6F334}"/>
              </a:ext>
            </a:extLst>
          </p:cNvPr>
          <p:cNvGrpSpPr/>
          <p:nvPr/>
        </p:nvGrpSpPr>
        <p:grpSpPr>
          <a:xfrm>
            <a:off x="8650091" y="1190591"/>
            <a:ext cx="3332244" cy="963329"/>
            <a:chOff x="7917649" y="779278"/>
            <a:chExt cx="3332244" cy="963329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2FBB3461-7902-4F98-B135-861BD6C28B2E}"/>
                </a:ext>
              </a:extLst>
            </p:cNvPr>
            <p:cNvSpPr/>
            <p:nvPr/>
          </p:nvSpPr>
          <p:spPr>
            <a:xfrm>
              <a:off x="7917649" y="779278"/>
              <a:ext cx="3332244" cy="963329"/>
            </a:xfrm>
            <a:prstGeom prst="wedgeRoundRectCallout">
              <a:avLst>
                <a:gd name="adj1" fmla="val -60757"/>
                <a:gd name="adj2" fmla="val 39226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1F09D4-B02B-4CA3-81C1-99F3D04303B2}"/>
                </a:ext>
              </a:extLst>
            </p:cNvPr>
            <p:cNvSpPr txBox="1"/>
            <p:nvPr/>
          </p:nvSpPr>
          <p:spPr>
            <a:xfrm>
              <a:off x="8013170" y="998186"/>
              <a:ext cx="31242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D37B04-ADB9-48A0-A8AF-F468FD4D78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71967" y="3842300"/>
            <a:ext cx="2247850" cy="2367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D8E183A-B4F2-4F8A-B5FC-EBDDD3C3BBA9}"/>
              </a:ext>
            </a:extLst>
          </p:cNvPr>
          <p:cNvGrpSpPr/>
          <p:nvPr/>
        </p:nvGrpSpPr>
        <p:grpSpPr>
          <a:xfrm>
            <a:off x="46028" y="1204553"/>
            <a:ext cx="3756819" cy="2439854"/>
            <a:chOff x="1189170" y="86439"/>
            <a:chExt cx="4711063" cy="24398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466695-E182-4364-8CF8-4FE0939D1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4711063" cy="24398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C80530-011E-420D-B471-2D81DC112459}"/>
                </a:ext>
              </a:extLst>
            </p:cNvPr>
            <p:cNvSpPr txBox="1"/>
            <p:nvPr/>
          </p:nvSpPr>
          <p:spPr>
            <a:xfrm>
              <a:off x="1781215" y="670436"/>
              <a:ext cx="39188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ECFA69-E765-4352-9198-0BE6EEA682EF}"/>
              </a:ext>
            </a:extLst>
          </p:cNvPr>
          <p:cNvSpPr txBox="1"/>
          <p:nvPr/>
        </p:nvSpPr>
        <p:spPr>
          <a:xfrm>
            <a:off x="8627690" y="217258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D4DDAF-E869-406D-B0AE-B3A2FAD97DF0}"/>
              </a:ext>
            </a:extLst>
          </p:cNvPr>
          <p:cNvGrpSpPr/>
          <p:nvPr/>
        </p:nvGrpSpPr>
        <p:grpSpPr>
          <a:xfrm>
            <a:off x="113768" y="1337807"/>
            <a:ext cx="3903363" cy="2315888"/>
            <a:chOff x="1189170" y="266248"/>
            <a:chExt cx="3434391" cy="19516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254CCA-F04B-4B9C-97F3-CB7767392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266248"/>
              <a:ext cx="3434391" cy="195166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88D7E-ECCB-4246-BCD8-F325B347F807}"/>
                </a:ext>
              </a:extLst>
            </p:cNvPr>
            <p:cNvSpPr txBox="1"/>
            <p:nvPr/>
          </p:nvSpPr>
          <p:spPr>
            <a:xfrm>
              <a:off x="1514418" y="763323"/>
              <a:ext cx="2932482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BF6146C-6F9F-4357-9CFC-27F0AEFF0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358640" y="4291217"/>
            <a:ext cx="3474720" cy="11181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090B37-022E-453D-BFFE-DED6AD379164}"/>
              </a:ext>
            </a:extLst>
          </p:cNvPr>
          <p:cNvSpPr txBox="1"/>
          <p:nvPr/>
        </p:nvSpPr>
        <p:spPr>
          <a:xfrm>
            <a:off x="8627690" y="2776671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D886F4-BBBB-4CFE-B334-84CED538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374516" y="5270538"/>
            <a:ext cx="3474720" cy="11181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0DA775-28C5-44C3-825D-AC1F2729A8E6}"/>
              </a:ext>
            </a:extLst>
          </p:cNvPr>
          <p:cNvGrpSpPr/>
          <p:nvPr/>
        </p:nvGrpSpPr>
        <p:grpSpPr>
          <a:xfrm>
            <a:off x="-79935" y="1204552"/>
            <a:ext cx="4112304" cy="2439854"/>
            <a:chOff x="1005333" y="161778"/>
            <a:chExt cx="3618229" cy="205613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FE3D09-4859-4EC0-8523-3F140D2A4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005333" y="161778"/>
              <a:ext cx="3618229" cy="20561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972E9C-09E8-40AA-BEB4-A084C79175D5}"/>
                </a:ext>
              </a:extLst>
            </p:cNvPr>
            <p:cNvSpPr txBox="1"/>
            <p:nvPr/>
          </p:nvSpPr>
          <p:spPr>
            <a:xfrm>
              <a:off x="1443123" y="763323"/>
              <a:ext cx="3003776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872CC6-B0DE-47BA-A813-06B6856EFE19}"/>
              </a:ext>
            </a:extLst>
          </p:cNvPr>
          <p:cNvSpPr txBox="1"/>
          <p:nvPr/>
        </p:nvSpPr>
        <p:spPr>
          <a:xfrm>
            <a:off x="8650091" y="3434999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25</a:t>
            </a:r>
          </a:p>
        </p:txBody>
      </p:sp>
    </p:spTree>
    <p:extLst>
      <p:ext uri="{BB962C8B-B14F-4D97-AF65-F5344CB8AC3E}">
        <p14:creationId xmlns:p14="http://schemas.microsoft.com/office/powerpoint/2010/main" val="39680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32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B2FB0AB9-4896-463B-ABEA-7369E53D2A74}"/>
              </a:ext>
            </a:extLst>
          </p:cNvPr>
          <p:cNvSpPr txBox="1"/>
          <p:nvPr/>
        </p:nvSpPr>
        <p:spPr>
          <a:xfrm>
            <a:off x="2856418" y="1982491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03DAE91-C5D3-4BE6-828E-2CE77842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4558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122C71-CADB-4B72-9AED-2EF65494B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102" r="1200" b="3143"/>
          <a:stretch/>
        </p:blipFill>
        <p:spPr>
          <a:xfrm>
            <a:off x="1219200" y="270212"/>
            <a:ext cx="10683653" cy="5777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919373" y="744194"/>
            <a:ext cx="1515462" cy="475488"/>
            <a:chOff x="3108960" y="5147744"/>
            <a:chExt cx="1914879" cy="60635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147744"/>
              <a:ext cx="1914879" cy="606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35AAF63-63FD-49C8-870B-408D423E5413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97E1C8-27B5-4C67-AF8F-AF4E411A6940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61213D-4081-46A3-B789-60A3FB97687F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8548311" y="651482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1  =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845906" y="139601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110DE2-A668-47A0-9794-3827EBE5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601"/>
          <a:stretch/>
        </p:blipFill>
        <p:spPr>
          <a:xfrm>
            <a:off x="51315" y="2438703"/>
            <a:ext cx="3592757" cy="40171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F9C6D89-794C-43F9-8B82-63B118585E3E}"/>
              </a:ext>
            </a:extLst>
          </p:cNvPr>
          <p:cNvGrpSpPr/>
          <p:nvPr/>
        </p:nvGrpSpPr>
        <p:grpSpPr>
          <a:xfrm>
            <a:off x="2951605" y="2160738"/>
            <a:ext cx="1515462" cy="476003"/>
            <a:chOff x="3108960" y="5156130"/>
            <a:chExt cx="1914879" cy="607011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2CADA4-AD98-4D71-877B-BD50708608F8}"/>
                </a:ext>
              </a:extLst>
            </p:cNvPr>
            <p:cNvSpPr/>
            <p:nvPr/>
          </p:nvSpPr>
          <p:spPr>
            <a:xfrm>
              <a:off x="3108960" y="5156130"/>
              <a:ext cx="1914879" cy="6070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0D12204-1BDD-4622-8EA7-7167C5B68F68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163B03-E1D1-41F0-A2C0-37C6FA416FCD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2FD709C-528C-4B36-B9D6-E01315057646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F590BE-508C-499C-8F6D-78B6E024D5E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98B8D9-7B6F-417E-8B31-39DE23A97202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F35CCC-84F5-46CC-AD4E-9A88D5FA28C5}"/>
              </a:ext>
            </a:extLst>
          </p:cNvPr>
          <p:cNvSpPr txBox="1"/>
          <p:nvPr/>
        </p:nvSpPr>
        <p:spPr>
          <a:xfrm>
            <a:off x="8580543" y="2061459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2  = 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95C41-DC03-4863-8B51-71C996E1FC28}"/>
              </a:ext>
            </a:extLst>
          </p:cNvPr>
          <p:cNvSpPr txBox="1"/>
          <p:nvPr/>
        </p:nvSpPr>
        <p:spPr>
          <a:xfrm>
            <a:off x="2878138" y="280599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1AA53-B8CB-4D3C-8530-A16EB73ED1F0}"/>
              </a:ext>
            </a:extLst>
          </p:cNvPr>
          <p:cNvGrpSpPr/>
          <p:nvPr/>
        </p:nvGrpSpPr>
        <p:grpSpPr>
          <a:xfrm>
            <a:off x="4699355" y="2177618"/>
            <a:ext cx="1515462" cy="476003"/>
            <a:chOff x="3108960" y="5169087"/>
            <a:chExt cx="1914879" cy="60701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6DA65C-D90A-4364-B498-685778AA2B51}"/>
                </a:ext>
              </a:extLst>
            </p:cNvPr>
            <p:cNvSpPr/>
            <p:nvPr/>
          </p:nvSpPr>
          <p:spPr>
            <a:xfrm>
              <a:off x="3108960" y="5169087"/>
              <a:ext cx="1914879" cy="6070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AB1147F-F263-4566-819A-7E95DB018930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98AAAF0-4684-465D-84C2-3A154E687738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FD6474-3139-49F4-8EAC-AA00F0C36399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2E6D3AB-0DB0-4FC2-A990-1BD9F5A0FC3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175686-984A-42BB-B585-DC9C6C1E3437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4875EB-FABE-42B2-9F74-18B291E95D78}"/>
              </a:ext>
            </a:extLst>
          </p:cNvPr>
          <p:cNvGrpSpPr/>
          <p:nvPr/>
        </p:nvGrpSpPr>
        <p:grpSpPr>
          <a:xfrm>
            <a:off x="2978399" y="3716825"/>
            <a:ext cx="1515462" cy="471866"/>
            <a:chOff x="3108960" y="5161408"/>
            <a:chExt cx="1914879" cy="6017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935713C-9A65-4E26-B015-9295ED70C909}"/>
                </a:ext>
              </a:extLst>
            </p:cNvPr>
            <p:cNvSpPr/>
            <p:nvPr/>
          </p:nvSpPr>
          <p:spPr>
            <a:xfrm>
              <a:off x="3108960" y="5161408"/>
              <a:ext cx="1914879" cy="6017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EB8451-50B7-4D76-A29A-8B298393BD8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B86CB48-0992-4F05-BFB2-45BDFC28A263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68F2F2F-F21B-40F2-8634-386891AC240F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53CD08F-0DA1-451A-B6A0-C519DEBF4E54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FCBAACD-1FAE-4327-811F-A5533935D7DB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48F0212-2C98-4DC5-B3B2-B4620A29AB23}"/>
              </a:ext>
            </a:extLst>
          </p:cNvPr>
          <p:cNvSpPr txBox="1"/>
          <p:nvPr/>
        </p:nvSpPr>
        <p:spPr>
          <a:xfrm>
            <a:off x="8607337" y="36134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3  = 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C56B61-7965-4EFA-9EFD-9C41B9C9422B}"/>
              </a:ext>
            </a:extLst>
          </p:cNvPr>
          <p:cNvSpPr txBox="1"/>
          <p:nvPr/>
        </p:nvSpPr>
        <p:spPr>
          <a:xfrm>
            <a:off x="2904932" y="4357940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81E2DF3-6CFA-43D4-9BE5-40D94E6077FD}"/>
              </a:ext>
            </a:extLst>
          </p:cNvPr>
          <p:cNvGrpSpPr/>
          <p:nvPr/>
        </p:nvGrpSpPr>
        <p:grpSpPr>
          <a:xfrm>
            <a:off x="4726149" y="3723544"/>
            <a:ext cx="1515462" cy="471866"/>
            <a:chOff x="3108960" y="5161408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0AD5782-ECD1-4266-BB22-C6F2EC6F7753}"/>
                </a:ext>
              </a:extLst>
            </p:cNvPr>
            <p:cNvSpPr/>
            <p:nvPr/>
          </p:nvSpPr>
          <p:spPr>
            <a:xfrm>
              <a:off x="3108960" y="5161408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BAE8AD-3971-49F1-88F5-B041A9D5507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1B334F-408D-4685-93A4-A605ABEAA45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9E10436-6987-4E5D-B1FF-0D58933C69D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3BEA45-F08F-4200-A1C6-76C9D6E76CE9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5A12DC4-EAF9-44E0-AD77-D52B58FFD379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EBC46C-8977-4FC2-BA2F-A8637F60E8A2}"/>
              </a:ext>
            </a:extLst>
          </p:cNvPr>
          <p:cNvGrpSpPr/>
          <p:nvPr/>
        </p:nvGrpSpPr>
        <p:grpSpPr>
          <a:xfrm>
            <a:off x="6451645" y="3733704"/>
            <a:ext cx="1515462" cy="471866"/>
            <a:chOff x="3108960" y="5174364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B89923-3D1A-4DD5-AF04-C1E182009306}"/>
                </a:ext>
              </a:extLst>
            </p:cNvPr>
            <p:cNvSpPr/>
            <p:nvPr/>
          </p:nvSpPr>
          <p:spPr>
            <a:xfrm>
              <a:off x="3108960" y="5174364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AB8EF2-75DC-41AD-B20E-3742D6E4ABF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01DF7B-24CE-49A7-9A6F-825C171E8C70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F6F6E8-2280-4C26-9E81-7A7E6FB4CE3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9985C57-6116-44EB-8A16-64E44346DEA8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97D3B84-03A8-4DF2-9B98-3E8B0943AEED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8" grpId="0"/>
      <p:bldP spid="49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5" y="75204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1   =  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32372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2   =  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95416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3   =  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467103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57589" y="164725"/>
            <a:ext cx="3961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5" y="3038790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5   = 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981624" y="361047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6   = 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23063" y="418216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7   = 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5" y="4753851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8   = 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25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9   = 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10  = 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045783" y="241863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045783" y="301455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045783" y="355841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045783" y="40746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045783" y="472858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045783" y="525180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045783" y="580580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101274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1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2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3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79176" y="138823"/>
            <a:ext cx="314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757653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4116" y="1824711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175708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0983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434" y="2323024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805560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8494" y="741475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818036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84843" y="5197096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6594" y="5796277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175" y="741322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833656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0162" y="5175709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7233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682" y="2334138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43461" y="5804153"/>
            <a:ext cx="534105" cy="534105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F22BB9A-1DE5-40F2-AB71-D65951764D7F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70" grpId="0" animBg="1"/>
      <p:bldP spid="7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0664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533</Words>
  <Application>Microsoft Office PowerPoint</Application>
  <PresentationFormat>Widescreen</PresentationFormat>
  <Paragraphs>165</Paragraphs>
  <Slides>27</Slides>
  <Notes>2</Notes>
  <HiddenSlides>0</HiddenSlides>
  <MMClips>62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.VnBodoniH</vt:lpstr>
      <vt:lpstr>.VnCooper</vt:lpstr>
      <vt:lpstr>Arial</vt:lpstr>
      <vt:lpstr>Calibri</vt:lpstr>
      <vt:lpstr>Calibri Light</vt:lpstr>
      <vt:lpstr>Segoe UI Black</vt:lpstr>
      <vt:lpstr>Times New Roman</vt:lpstr>
      <vt:lpstr>UTM Avo</vt:lpstr>
      <vt:lpstr>UTM Avo (Headings)</vt:lpstr>
      <vt:lpstr>UTM Swiss 721 Black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173</cp:revision>
  <dcterms:created xsi:type="dcterms:W3CDTF">2021-07-12T03:44:38Z</dcterms:created>
  <dcterms:modified xsi:type="dcterms:W3CDTF">2025-03-26T04:50:27Z</dcterms:modified>
</cp:coreProperties>
</file>