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61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5" Type="http://schemas.openxmlformats.org/officeDocument/2006/relationships/image" Target="../media/image18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svg"/><Relationship Id="rId1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15.svg"/><Relationship Id="rId1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5" Type="http://schemas.openxmlformats.org/officeDocument/2006/relationships/image" Target="../media/image18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sv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4.pn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5" Type="http://schemas.openxmlformats.org/officeDocument/2006/relationships/image" Target="../media/image18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sv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5" Type="http://schemas.openxmlformats.org/officeDocument/2006/relationships/image" Target="../media/image18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svg"/><Relationship Id="rId1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46" y="1725017"/>
            <a:ext cx="9982253" cy="7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2201" y="1575785"/>
            <a:ext cx="10812786" cy="7435472"/>
            <a:chOff x="0" y="0"/>
            <a:chExt cx="3011284" cy="301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284" cy="3015503"/>
            </a:xfrm>
            <a:custGeom>
              <a:avLst/>
              <a:gdLst/>
              <a:ahLst/>
              <a:cxnLst/>
              <a:rect l="l" t="t" r="r" b="b"/>
              <a:pathLst>
                <a:path w="3011284" h="3015503">
                  <a:moveTo>
                    <a:pt x="2886823" y="3015503"/>
                  </a:moveTo>
                  <a:lnTo>
                    <a:pt x="124460" y="3015503"/>
                  </a:lnTo>
                  <a:cubicBezTo>
                    <a:pt x="55880" y="3015503"/>
                    <a:pt x="0" y="2959623"/>
                    <a:pt x="0" y="2891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824" y="0"/>
                  </a:lnTo>
                  <a:cubicBezTo>
                    <a:pt x="2955404" y="0"/>
                    <a:pt x="3011284" y="55880"/>
                    <a:pt x="3011284" y="124460"/>
                  </a:cubicBezTo>
                  <a:lnTo>
                    <a:pt x="3011284" y="2891043"/>
                  </a:lnTo>
                  <a:cubicBezTo>
                    <a:pt x="3011284" y="2959623"/>
                    <a:pt x="2955404" y="3015503"/>
                    <a:pt x="2886824" y="3015503"/>
                  </a:cubicBezTo>
                  <a:close/>
                </a:path>
              </a:pathLst>
            </a:custGeom>
            <a:solidFill>
              <a:srgbClr val="DAB49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812430" y="2324100"/>
            <a:ext cx="753232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0594" flipV="1">
            <a:off x="17383834" y="9021642"/>
            <a:ext cx="922746" cy="9227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0"/>
            <a:ext cx="762838" cy="7628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82720" y="6240824"/>
            <a:ext cx="4615415" cy="15559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7486" y="3458526"/>
            <a:ext cx="4005882" cy="39786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262911" y="4837579"/>
            <a:ext cx="594183" cy="498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 flipH="1">
            <a:off x="4873332" y="7893637"/>
            <a:ext cx="594183" cy="4980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2978760" y="2272459"/>
            <a:ext cx="594183" cy="49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186160"/>
            <a:ext cx="18288000" cy="5914679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0" y="4101334"/>
            <a:ext cx="3085935" cy="54901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455"/>
          <a:stretch>
            <a:fillRect/>
          </a:stretch>
        </p:blipFill>
        <p:spPr>
          <a:xfrm>
            <a:off x="408416" y="207569"/>
            <a:ext cx="1953784" cy="41682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9643" y="5642863"/>
            <a:ext cx="1678871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THỜI GIAN BIỂU BUỔI TỐI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38800" y="3056680"/>
            <a:ext cx="6584318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897"/>
          <a:stretch>
            <a:fillRect/>
          </a:stretch>
        </p:blipFill>
        <p:spPr>
          <a:xfrm flipH="1">
            <a:off x="15544800" y="6815052"/>
            <a:ext cx="2558733" cy="36987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7693" y="8898533"/>
            <a:ext cx="849142" cy="8680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9716" y="8430341"/>
            <a:ext cx="457977" cy="4681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3578540" y="624325"/>
            <a:ext cx="808751" cy="8087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7387">
            <a:off x="1470584" y="8813579"/>
            <a:ext cx="302410" cy="889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31523" y="1578227"/>
            <a:ext cx="1201055" cy="131803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6759259" y="4445162"/>
            <a:ext cx="43434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094750" y="647700"/>
            <a:ext cx="14173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5408">
            <a:off x="16794358" y="495533"/>
            <a:ext cx="647144" cy="6088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5408">
            <a:off x="997559" y="550960"/>
            <a:ext cx="594183" cy="498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0" y="3848100"/>
            <a:ext cx="7924800" cy="6019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4850" y="1562100"/>
            <a:ext cx="5258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BIỂU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2300764"/>
            <a:ext cx="723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8340" r="27486" b="6281"/>
          <a:stretch/>
        </p:blipFill>
        <p:spPr>
          <a:xfrm>
            <a:off x="1312847" y="5115636"/>
            <a:ext cx="3124202" cy="475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1" y="2046098"/>
            <a:ext cx="14706600" cy="580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Những việc Thu Huệ làm hằng ngày: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sáng, Huệ dậy lúc 6 giờ. Sau đó, Huệ tập thể dục và vệ sinh cá nhân 30 phút, đến 6 giờ 30. Từ 6 giờ 30 đến 7 giờ, Huệ sắp xếp sách vở, ăn sáng. 7 giờ Huệ đi học. 17 giờ chiều Huệ đã về nhà.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tabLst>
                <a:tab pos="2305050" algn="l"/>
              </a:tabLs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chiều....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tối....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4626" y="2133187"/>
            <a:ext cx="12848062" cy="22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Huệ lập thời gian biểu để nhớ việc và làm các việc đó một cách thong thả, tuần tự, hợp lí, đúng lúc.</a:t>
            </a:r>
          </a:p>
        </p:txBody>
      </p:sp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2343" y="3630677"/>
            <a:ext cx="138483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ngày nghỉ của Thu Huệ: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 7, C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 ngày nghỉ, Huệ không đến trường. Thứ 7, Huệ đi học vẽ. C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hật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Huệ đến thăm ông bà.</a:t>
            </a:r>
            <a:endParaRPr lang="nl-NL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3328119" y="2068820"/>
            <a:ext cx="1434875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52" y="3829689"/>
            <a:ext cx="7720444" cy="618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17" y="2095500"/>
            <a:ext cx="10199837" cy="705825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</p:spTree>
    <p:extLst>
      <p:ext uri="{BB962C8B-B14F-4D97-AF65-F5344CB8AC3E}">
        <p14:creationId xmlns:p14="http://schemas.microsoft.com/office/powerpoint/2010/main" val="32783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5" y="1936091"/>
            <a:ext cx="11327882" cy="77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307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</cp:revision>
  <dcterms:created xsi:type="dcterms:W3CDTF">2006-08-16T00:00:00Z</dcterms:created>
  <dcterms:modified xsi:type="dcterms:W3CDTF">2025-03-26T05:04:06Z</dcterms:modified>
  <dc:identifier>DAEtUBLhDZE</dc:identifier>
</cp:coreProperties>
</file>