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4" r:id="rId2"/>
    <p:sldId id="256" r:id="rId3"/>
    <p:sldId id="257" r:id="rId4"/>
    <p:sldId id="258" r:id="rId5"/>
    <p:sldId id="270" r:id="rId6"/>
    <p:sldId id="271" r:id="rId7"/>
    <p:sldId id="272" r:id="rId8"/>
    <p:sldId id="269" r:id="rId9"/>
    <p:sldId id="267" r:id="rId10"/>
    <p:sldId id="260" r:id="rId11"/>
    <p:sldId id="273" r:id="rId12"/>
    <p:sldId id="274" r:id="rId13"/>
    <p:sldId id="275" r:id="rId14"/>
    <p:sldId id="277" r:id="rId15"/>
    <p:sldId id="268" r:id="rId16"/>
    <p:sldId id="262" r:id="rId17"/>
    <p:sldId id="278" r:id="rId18"/>
    <p:sldId id="279" r:id="rId19"/>
    <p:sldId id="263" r:id="rId20"/>
    <p:sldId id="266" r:id="rId21"/>
  </p:sldIdLst>
  <p:sldSz cx="18288000" cy="10287000"/>
  <p:notesSz cx="6858000" cy="9144000"/>
  <p:embeddedFontLs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633732" y="591010"/>
            <a:ext cx="2703867" cy="2963142"/>
          </a:xfrm>
          <a:prstGeom prst="rect">
            <a:avLst/>
          </a:prstGeom>
        </p:spPr>
      </p:pic>
      <p:pic>
        <p:nvPicPr>
          <p:cNvPr id="3" name="Picture 3"/>
          <p:cNvPicPr>
            <a:picLocks noChangeAspect="1"/>
          </p:cNvPicPr>
          <p:nvPr/>
        </p:nvPicPr>
        <p:blipFill>
          <a:blip r:embed="rId3"/>
          <a:srcRect/>
          <a:stretch>
            <a:fillRect/>
          </a:stretch>
        </p:blipFill>
        <p:spPr>
          <a:xfrm>
            <a:off x="14687620" y="7200900"/>
            <a:ext cx="2592775" cy="3356343"/>
          </a:xfrm>
          <a:prstGeom prst="rect">
            <a:avLst/>
          </a:prstGeom>
        </p:spPr>
      </p:pic>
      <p:pic>
        <p:nvPicPr>
          <p:cNvPr id="4" name="Picture 4"/>
          <p:cNvPicPr>
            <a:picLocks noChangeAspect="1"/>
          </p:cNvPicPr>
          <p:nvPr/>
        </p:nvPicPr>
        <p:blipFill>
          <a:blip r:embed="rId4"/>
          <a:srcRect/>
          <a:stretch>
            <a:fillRect/>
          </a:stretch>
        </p:blipFill>
        <p:spPr>
          <a:xfrm>
            <a:off x="304800" y="7069597"/>
            <a:ext cx="3549342" cy="2799543"/>
          </a:xfrm>
          <a:prstGeom prst="rect">
            <a:avLst/>
          </a:prstGeom>
        </p:spPr>
      </p:pic>
      <p:pic>
        <p:nvPicPr>
          <p:cNvPr id="5" name="Picture 5"/>
          <p:cNvPicPr>
            <a:picLocks noChangeAspect="1"/>
          </p:cNvPicPr>
          <p:nvPr/>
        </p:nvPicPr>
        <p:blipFill>
          <a:blip r:embed="rId5"/>
          <a:srcRect/>
          <a:stretch>
            <a:fillRect/>
          </a:stretch>
        </p:blipFill>
        <p:spPr>
          <a:xfrm rot="456139">
            <a:off x="15351612" y="1610107"/>
            <a:ext cx="1780777" cy="1805604"/>
          </a:xfrm>
          <a:prstGeom prst="rect">
            <a:avLst/>
          </a:prstGeom>
        </p:spPr>
      </p:pic>
      <p:sp>
        <p:nvSpPr>
          <p:cNvPr id="7" name="TextBox 7"/>
          <p:cNvSpPr txBox="1"/>
          <p:nvPr/>
        </p:nvSpPr>
        <p:spPr>
          <a:xfrm>
            <a:off x="1447800" y="3525571"/>
            <a:ext cx="15367705" cy="3118674"/>
          </a:xfrm>
          <a:prstGeom prst="rect">
            <a:avLst/>
          </a:prstGeom>
        </p:spPr>
        <p:txBody>
          <a:bodyPr wrap="square" lIns="0" tIns="0" rIns="0" bIns="0" rtlCol="0" anchor="t">
            <a:spAutoFit/>
          </a:bodyPr>
          <a:lstStyle/>
          <a:p>
            <a:pPr algn="ctr">
              <a:lnSpc>
                <a:spcPct val="150000"/>
              </a:lnSpc>
            </a:pPr>
            <a:r>
              <a:rPr lang="en-US" sz="7200" b="1" dirty="0">
                <a:solidFill>
                  <a:srgbClr val="035457"/>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5974274" y="1016558"/>
            <a:ext cx="3360912" cy="3050028"/>
          </a:xfrm>
          <a:prstGeom prst="rect">
            <a:avLst/>
          </a:prstGeom>
        </p:spPr>
      </p:pic>
      <p:sp>
        <p:nvSpPr>
          <p:cNvPr id="8" name="TextBox 8"/>
          <p:cNvSpPr txBox="1"/>
          <p:nvPr/>
        </p:nvSpPr>
        <p:spPr>
          <a:xfrm>
            <a:off x="4207814" y="2027040"/>
            <a:ext cx="10097817" cy="1029064"/>
          </a:xfrm>
          <a:prstGeom prst="rect">
            <a:avLst/>
          </a:prstGeom>
        </p:spPr>
        <p:txBody>
          <a:bodyPr lIns="0" tIns="0" rIns="0" bIns="0" rtlCol="0" anchor="t">
            <a:spAutoFit/>
          </a:bodyPr>
          <a:lstStyle/>
          <a:p>
            <a:pPr algn="ctr">
              <a:lnSpc>
                <a:spcPts val="9000"/>
              </a:lnSpc>
            </a:pPr>
            <a:r>
              <a:rPr lang="en-US" sz="5600" b="1" i="1" dirty="0">
                <a:solidFill>
                  <a:srgbClr val="F1ECE1"/>
                </a:solidFill>
                <a:latin typeface="Arial" panose="020B0604020202020204" pitchFamily="34" charset="0"/>
                <a:cs typeface="Arial" panose="020B0604020202020204" pitchFamily="34" charset="0"/>
              </a:rPr>
              <a:t>1. </a:t>
            </a:r>
            <a:r>
              <a:rPr lang="en-US" sz="5600" b="1" i="1" dirty="0" err="1">
                <a:solidFill>
                  <a:srgbClr val="F1ECE1"/>
                </a:solidFill>
                <a:latin typeface="Arial" panose="020B0604020202020204" pitchFamily="34" charset="0"/>
                <a:cs typeface="Arial" panose="020B0604020202020204" pitchFamily="34" charset="0"/>
              </a:rPr>
              <a:t>Bạn</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của</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Bé</a:t>
            </a:r>
            <a:r>
              <a:rPr lang="en-US" sz="5600" b="1" i="1" dirty="0">
                <a:solidFill>
                  <a:srgbClr val="F1ECE1"/>
                </a:solidFill>
                <a:latin typeface="Arial" panose="020B0604020202020204" pitchFamily="34" charset="0"/>
                <a:cs typeface="Arial" panose="020B0604020202020204" pitchFamily="34" charset="0"/>
              </a:rPr>
              <a:t> ở </a:t>
            </a:r>
            <a:r>
              <a:rPr lang="en-US" sz="5600" b="1" i="1" dirty="0" err="1">
                <a:solidFill>
                  <a:srgbClr val="F1ECE1"/>
                </a:solidFill>
                <a:latin typeface="Arial" panose="020B0604020202020204" pitchFamily="34" charset="0"/>
                <a:cs typeface="Arial" panose="020B0604020202020204" pitchFamily="34" charset="0"/>
              </a:rPr>
              <a:t>nhà</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là</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ai</a:t>
            </a:r>
            <a:r>
              <a:rPr lang="en-US" sz="5600" b="1" i="1" dirty="0">
                <a:solidFill>
                  <a:srgbClr val="F1ECE1"/>
                </a:solidFill>
                <a:latin typeface="Arial" panose="020B0604020202020204" pitchFamily="34" charset="0"/>
                <a:cs typeface="Arial" panose="020B0604020202020204" pitchFamily="34" charset="0"/>
              </a:rPr>
              <a:t>?</a:t>
            </a:r>
          </a:p>
        </p:txBody>
      </p:sp>
      <p:sp>
        <p:nvSpPr>
          <p:cNvPr id="10" name="Rounded Rectangle 9"/>
          <p:cNvSpPr/>
          <p:nvPr/>
        </p:nvSpPr>
        <p:spPr>
          <a:xfrm>
            <a:off x="3748585" y="4111255"/>
            <a:ext cx="11887200" cy="2514599"/>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buFont typeface="Symbol" panose="05050102010706020507" pitchFamily="18" charset="2"/>
              <a:buChar char="Þ"/>
            </a:pPr>
            <a:r>
              <a:rPr lang="nl-NL" sz="4800" dirty="0">
                <a:solidFill>
                  <a:schemeClr val="tx1"/>
                </a:solidFill>
                <a:latin typeface="Arial" panose="020B0604020202020204" pitchFamily="34" charset="0"/>
                <a:cs typeface="Arial" panose="020B0604020202020204" pitchFamily="34" charset="0"/>
              </a:rPr>
              <a:t>Bạn của Bé ở nhà là ai Cún Bông</a:t>
            </a:r>
            <a:r>
              <a:rPr lang="en-US" sz="4800" dirty="0">
                <a:solidFill>
                  <a:schemeClr val="tx1"/>
                </a:solidFill>
                <a:latin typeface="Arial" panose="020B0604020202020204" pitchFamily="34" charset="0"/>
                <a:cs typeface="Arial" panose="020B0604020202020204" pitchFamily="34" charset="0"/>
              </a:rPr>
              <a:t>.</a:t>
            </a:r>
            <a:endParaRPr lang="nl-NL" sz="4800" dirty="0">
              <a:solidFill>
                <a:schemeClr val="tx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6666693" y="706216"/>
            <a:ext cx="2698953" cy="2449300"/>
          </a:xfrm>
          <a:prstGeom prst="rect">
            <a:avLst/>
          </a:prstGeom>
        </p:spPr>
      </p:pic>
      <p:sp>
        <p:nvSpPr>
          <p:cNvPr id="8" name="TextBox 8"/>
          <p:cNvSpPr txBox="1"/>
          <p:nvPr/>
        </p:nvSpPr>
        <p:spPr>
          <a:xfrm>
            <a:off x="3434440" y="2385898"/>
            <a:ext cx="12937186" cy="4678204"/>
          </a:xfrm>
          <a:prstGeom prst="rect">
            <a:avLst/>
          </a:prstGeom>
        </p:spPr>
        <p:txBody>
          <a:bodyPr wrap="square" lIns="0" tIns="0" rIns="0" bIns="0" rtlCol="0" anchor="t">
            <a:spAutoFit/>
          </a:bodyPr>
          <a:lstStyle/>
          <a:p>
            <a:pPr algn="ctr">
              <a:lnSpc>
                <a:spcPct val="200000"/>
              </a:lnSpc>
            </a:pPr>
            <a:r>
              <a:rPr lang="en-US" sz="5600" b="1" i="1" dirty="0">
                <a:solidFill>
                  <a:srgbClr val="F1ECE1"/>
                </a:solidFill>
                <a:latin typeface="Arial" panose="020B0604020202020204" pitchFamily="34" charset="0"/>
                <a:cs typeface="Arial" panose="020B0604020202020204" pitchFamily="34" charset="0"/>
              </a:rPr>
              <a:t>2. </a:t>
            </a:r>
            <a:r>
              <a:rPr lang="vi-VN" sz="5600" b="1" i="1" dirty="0">
                <a:solidFill>
                  <a:srgbClr val="F1ECE1"/>
                </a:solidFill>
                <a:cs typeface="Arial" panose="020B0604020202020204" pitchFamily="34" charset="0"/>
              </a:rPr>
              <a:t>Cún Bông đã giúp Bé như thế nào?</a:t>
            </a:r>
            <a:endParaRPr lang="en-US" sz="5600" b="1" i="1" dirty="0">
              <a:solidFill>
                <a:srgbClr val="F1ECE1"/>
              </a:solidFill>
              <a:cs typeface="Arial" panose="020B0604020202020204" pitchFamily="34" charset="0"/>
            </a:endParaRPr>
          </a:p>
          <a:p>
            <a:pPr marL="1828800" lvl="2" indent="-914400" algn="just">
              <a:lnSpc>
                <a:spcPct val="200000"/>
              </a:lnSpc>
              <a:buAutoNum type="alphaLcPeriod"/>
            </a:pPr>
            <a:r>
              <a:rPr lang="en-US" sz="4800" dirty="0" err="1">
                <a:solidFill>
                  <a:srgbClr val="F1ECE1"/>
                </a:solidFill>
                <a:latin typeface="Arial" panose="020B0604020202020204" pitchFamily="34" charset="0"/>
                <a:cs typeface="Arial" panose="020B0604020202020204" pitchFamily="34" charset="0"/>
              </a:rPr>
              <a:t>Khi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ngã</a:t>
            </a:r>
            <a:endParaRPr lang="en-US" sz="4800" dirty="0">
              <a:solidFill>
                <a:srgbClr val="F1ECE1"/>
              </a:solidFill>
              <a:latin typeface="Arial" panose="020B0604020202020204" pitchFamily="34" charset="0"/>
              <a:cs typeface="Arial" panose="020B0604020202020204" pitchFamily="34" charset="0"/>
            </a:endParaRPr>
          </a:p>
          <a:p>
            <a:pPr marL="1828800" lvl="2" indent="-914400" algn="just">
              <a:lnSpc>
                <a:spcPct val="200000"/>
              </a:lnSpc>
              <a:buAutoNum type="alphaLcPeriod"/>
            </a:pPr>
            <a:r>
              <a:rPr lang="en-US" sz="4800" dirty="0" err="1">
                <a:solidFill>
                  <a:srgbClr val="F1ECE1"/>
                </a:solidFill>
                <a:latin typeface="Arial" panose="020B0604020202020204" pitchFamily="34" charset="0"/>
                <a:cs typeface="Arial" panose="020B0604020202020204" pitchFamily="34" charset="0"/>
              </a:rPr>
              <a:t>Khi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phải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nằm</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bất</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động</a:t>
            </a:r>
            <a:r>
              <a:rPr lang="en-US" sz="4800" dirty="0">
                <a:solidFill>
                  <a:srgbClr val="F1ECE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885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23063">
            <a:off x="1043129" y="7804854"/>
            <a:ext cx="4586338" cy="1966393"/>
          </a:xfrm>
          <a:prstGeom prst="rect">
            <a:avLst/>
          </a:prstGeom>
        </p:spPr>
      </p:pic>
      <p:pic>
        <p:nvPicPr>
          <p:cNvPr id="3" name="Picture 3"/>
          <p:cNvPicPr>
            <a:picLocks noChangeAspect="1"/>
          </p:cNvPicPr>
          <p:nvPr/>
        </p:nvPicPr>
        <p:blipFill>
          <a:blip r:embed="rId3"/>
          <a:srcRect/>
          <a:stretch>
            <a:fillRect/>
          </a:stretch>
        </p:blipFill>
        <p:spPr>
          <a:xfrm rot="-792774">
            <a:off x="-629857" y="3601449"/>
            <a:ext cx="3001881" cy="3605862"/>
          </a:xfrm>
          <a:prstGeom prst="rect">
            <a:avLst/>
          </a:prstGeom>
        </p:spPr>
      </p:pic>
      <p:pic>
        <p:nvPicPr>
          <p:cNvPr id="4" name="Picture 4"/>
          <p:cNvPicPr>
            <a:picLocks noChangeAspect="1"/>
          </p:cNvPicPr>
          <p:nvPr/>
        </p:nvPicPr>
        <p:blipFill>
          <a:blip r:embed="rId4"/>
          <a:srcRect/>
          <a:stretch>
            <a:fillRect/>
          </a:stretch>
        </p:blipFill>
        <p:spPr>
          <a:xfrm rot="725332">
            <a:off x="842895" y="-242777"/>
            <a:ext cx="3734747" cy="3193209"/>
          </a:xfrm>
          <a:prstGeom prst="rect">
            <a:avLst/>
          </a:prstGeom>
        </p:spPr>
      </p:pic>
      <p:pic>
        <p:nvPicPr>
          <p:cNvPr id="5" name="Picture 5"/>
          <p:cNvPicPr>
            <a:picLocks noChangeAspect="1"/>
          </p:cNvPicPr>
          <p:nvPr/>
        </p:nvPicPr>
        <p:blipFill>
          <a:blip r:embed="rId5"/>
          <a:srcRect/>
          <a:stretch>
            <a:fillRect/>
          </a:stretch>
        </p:blipFill>
        <p:spPr>
          <a:xfrm>
            <a:off x="15621000" y="7154359"/>
            <a:ext cx="2667000" cy="3267381"/>
          </a:xfrm>
          <a:prstGeom prst="rect">
            <a:avLst/>
          </a:prstGeom>
        </p:spPr>
      </p:pic>
      <p:pic>
        <p:nvPicPr>
          <p:cNvPr id="6" name="Picture 6"/>
          <p:cNvPicPr>
            <a:picLocks noChangeAspect="1"/>
          </p:cNvPicPr>
          <p:nvPr/>
        </p:nvPicPr>
        <p:blipFill>
          <a:blip r:embed="rId6"/>
          <a:srcRect/>
          <a:stretch>
            <a:fillRect/>
          </a:stretch>
        </p:blipFill>
        <p:spPr>
          <a:xfrm rot="953229">
            <a:off x="16666693" y="706216"/>
            <a:ext cx="2698953" cy="2449300"/>
          </a:xfrm>
          <a:prstGeom prst="rect">
            <a:avLst/>
          </a:prstGeom>
        </p:spPr>
      </p:pic>
      <p:sp>
        <p:nvSpPr>
          <p:cNvPr id="8" name="TextBox 8"/>
          <p:cNvSpPr txBox="1"/>
          <p:nvPr/>
        </p:nvSpPr>
        <p:spPr>
          <a:xfrm>
            <a:off x="3468559" y="1714500"/>
            <a:ext cx="12937186" cy="3200876"/>
          </a:xfrm>
          <a:prstGeom prst="rect">
            <a:avLst/>
          </a:prstGeom>
        </p:spPr>
        <p:txBody>
          <a:bodyPr wrap="square" lIns="0" tIns="0" rIns="0" bIns="0" rtlCol="0" anchor="t">
            <a:spAutoFit/>
          </a:bodyPr>
          <a:lstStyle/>
          <a:p>
            <a:pPr algn="ctr">
              <a:lnSpc>
                <a:spcPct val="200000"/>
              </a:lnSpc>
            </a:pPr>
            <a:r>
              <a:rPr lang="en-US" sz="5600" b="1" i="1" dirty="0">
                <a:solidFill>
                  <a:srgbClr val="F1ECE1"/>
                </a:solidFill>
                <a:latin typeface="Arial" panose="020B0604020202020204" pitchFamily="34" charset="0"/>
                <a:cs typeface="Arial" panose="020B0604020202020204" pitchFamily="34" charset="0"/>
              </a:rPr>
              <a:t>2. </a:t>
            </a:r>
            <a:r>
              <a:rPr lang="vi-VN" sz="5600" b="1" i="1" dirty="0">
                <a:solidFill>
                  <a:srgbClr val="F1ECE1"/>
                </a:solidFill>
                <a:cs typeface="Arial" panose="020B0604020202020204" pitchFamily="34" charset="0"/>
              </a:rPr>
              <a:t>Cún Bông đã giúp Bé như thế nào?</a:t>
            </a:r>
            <a:endParaRPr lang="en-US" sz="5600" b="1" i="1" dirty="0">
              <a:solidFill>
                <a:srgbClr val="F1ECE1"/>
              </a:solidFill>
              <a:cs typeface="Arial" panose="020B0604020202020204" pitchFamily="34" charset="0"/>
            </a:endParaRPr>
          </a:p>
          <a:p>
            <a:pPr marL="1828800" lvl="2" indent="-914400" algn="just">
              <a:lnSpc>
                <a:spcPct val="200000"/>
              </a:lnSpc>
              <a:buAutoNum type="alphaLcPeriod"/>
            </a:pPr>
            <a:r>
              <a:rPr lang="en-US" sz="4800" dirty="0" err="1">
                <a:solidFill>
                  <a:srgbClr val="F1ECE1"/>
                </a:solidFill>
                <a:latin typeface="Arial" panose="020B0604020202020204" pitchFamily="34" charset="0"/>
                <a:cs typeface="Arial" panose="020B0604020202020204" pitchFamily="34" charset="0"/>
              </a:rPr>
              <a:t>Khi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ngã</a:t>
            </a:r>
            <a:endParaRPr lang="en-US" sz="4800" dirty="0">
              <a:solidFill>
                <a:srgbClr val="F1ECE1"/>
              </a:solidFill>
              <a:latin typeface="Arial" panose="020B0604020202020204" pitchFamily="34" charset="0"/>
              <a:cs typeface="Arial" panose="020B0604020202020204" pitchFamily="34" charset="0"/>
            </a:endParaRPr>
          </a:p>
        </p:txBody>
      </p:sp>
      <p:sp>
        <p:nvSpPr>
          <p:cNvPr id="9" name="Rounded Rectangle 8"/>
          <p:cNvSpPr/>
          <p:nvPr/>
        </p:nvSpPr>
        <p:spPr>
          <a:xfrm>
            <a:off x="3993552" y="5433820"/>
            <a:ext cx="11887200" cy="1548497"/>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buFont typeface="Symbol" panose="05050102010706020507" pitchFamily="18" charset="2"/>
              <a:buChar char="Þ"/>
            </a:pPr>
            <a:r>
              <a:rPr lang="vi-VN" sz="4800" dirty="0">
                <a:solidFill>
                  <a:schemeClr val="tx1"/>
                </a:solidFill>
                <a:cs typeface="Arial" panose="020B0604020202020204" pitchFamily="34" charset="0"/>
              </a:rPr>
              <a:t>Khi Bé ngã, Cún đi tìm người tới giúp.</a:t>
            </a:r>
            <a:endParaRPr lang="nl-NL" sz="4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972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725332">
            <a:off x="-316636" y="-480149"/>
            <a:ext cx="3734747" cy="3193209"/>
          </a:xfrm>
          <a:prstGeom prst="rect">
            <a:avLst/>
          </a:prstGeom>
        </p:spPr>
      </p:pic>
      <p:pic>
        <p:nvPicPr>
          <p:cNvPr id="6" name="Picture 6"/>
          <p:cNvPicPr>
            <a:picLocks noChangeAspect="1"/>
          </p:cNvPicPr>
          <p:nvPr/>
        </p:nvPicPr>
        <p:blipFill>
          <a:blip r:embed="rId3"/>
          <a:srcRect/>
          <a:stretch>
            <a:fillRect/>
          </a:stretch>
        </p:blipFill>
        <p:spPr>
          <a:xfrm rot="953229">
            <a:off x="16680340" y="510561"/>
            <a:ext cx="2698953" cy="2449300"/>
          </a:xfrm>
          <a:prstGeom prst="rect">
            <a:avLst/>
          </a:prstGeom>
        </p:spPr>
      </p:pic>
      <p:sp>
        <p:nvSpPr>
          <p:cNvPr id="8" name="TextBox 8"/>
          <p:cNvSpPr txBox="1"/>
          <p:nvPr/>
        </p:nvSpPr>
        <p:spPr>
          <a:xfrm>
            <a:off x="3459460" y="38961"/>
            <a:ext cx="12937186" cy="3200876"/>
          </a:xfrm>
          <a:prstGeom prst="rect">
            <a:avLst/>
          </a:prstGeom>
        </p:spPr>
        <p:txBody>
          <a:bodyPr wrap="square" lIns="0" tIns="0" rIns="0" bIns="0" rtlCol="0" anchor="t">
            <a:spAutoFit/>
          </a:bodyPr>
          <a:lstStyle/>
          <a:p>
            <a:pPr algn="ctr">
              <a:lnSpc>
                <a:spcPct val="200000"/>
              </a:lnSpc>
            </a:pPr>
            <a:r>
              <a:rPr lang="en-US" sz="5600" b="1" i="1" dirty="0">
                <a:solidFill>
                  <a:srgbClr val="F1ECE1"/>
                </a:solidFill>
                <a:latin typeface="Arial" panose="020B0604020202020204" pitchFamily="34" charset="0"/>
                <a:cs typeface="Arial" panose="020B0604020202020204" pitchFamily="34" charset="0"/>
              </a:rPr>
              <a:t>2. </a:t>
            </a:r>
            <a:r>
              <a:rPr lang="vi-VN" sz="5600" b="1" i="1" dirty="0">
                <a:solidFill>
                  <a:srgbClr val="F1ECE1"/>
                </a:solidFill>
                <a:cs typeface="Arial" panose="020B0604020202020204" pitchFamily="34" charset="0"/>
              </a:rPr>
              <a:t>Cún Bông đã giúp Bé như thế nào?</a:t>
            </a:r>
            <a:endParaRPr lang="en-US" sz="5600" b="1" i="1" dirty="0">
              <a:solidFill>
                <a:srgbClr val="F1ECE1"/>
              </a:solidFill>
              <a:cs typeface="Arial" panose="020B0604020202020204" pitchFamily="34" charset="0"/>
            </a:endParaRPr>
          </a:p>
          <a:p>
            <a:pPr marL="0" lvl="2">
              <a:lnSpc>
                <a:spcPct val="200000"/>
              </a:lnSpc>
            </a:pPr>
            <a:r>
              <a:rPr lang="en-US" sz="4800" dirty="0">
                <a:solidFill>
                  <a:srgbClr val="F1ECE1"/>
                </a:solidFill>
                <a:latin typeface="Arial" panose="020B0604020202020204" pitchFamily="34" charset="0"/>
                <a:cs typeface="Arial" panose="020B0604020202020204" pitchFamily="34" charset="0"/>
              </a:rPr>
              <a:t>	b. </a:t>
            </a:r>
            <a:r>
              <a:rPr lang="en-US" sz="4800" dirty="0" err="1">
                <a:solidFill>
                  <a:srgbClr val="F1ECE1"/>
                </a:solidFill>
                <a:latin typeface="Arial" panose="020B0604020202020204" pitchFamily="34" charset="0"/>
                <a:cs typeface="Arial" panose="020B0604020202020204" pitchFamily="34" charset="0"/>
              </a:rPr>
              <a:t>Khi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Bé</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phải</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nằm</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bất</a:t>
            </a:r>
            <a:r>
              <a:rPr lang="en-US" sz="4800" dirty="0">
                <a:solidFill>
                  <a:srgbClr val="F1ECE1"/>
                </a:solidFill>
                <a:latin typeface="Arial" panose="020B0604020202020204" pitchFamily="34" charset="0"/>
                <a:cs typeface="Arial" panose="020B0604020202020204" pitchFamily="34" charset="0"/>
              </a:rPr>
              <a:t> </a:t>
            </a:r>
            <a:r>
              <a:rPr lang="en-US" sz="4800" dirty="0" err="1">
                <a:solidFill>
                  <a:srgbClr val="F1ECE1"/>
                </a:solidFill>
                <a:latin typeface="Arial" panose="020B0604020202020204" pitchFamily="34" charset="0"/>
                <a:cs typeface="Arial" panose="020B0604020202020204" pitchFamily="34" charset="0"/>
              </a:rPr>
              <a:t>động</a:t>
            </a:r>
            <a:r>
              <a:rPr lang="en-US" sz="4800" dirty="0">
                <a:solidFill>
                  <a:srgbClr val="F1ECE1"/>
                </a:solidFill>
                <a:latin typeface="Arial" panose="020B0604020202020204" pitchFamily="34" charset="0"/>
                <a:cs typeface="Arial" panose="020B0604020202020204" pitchFamily="34" charset="0"/>
              </a:rPr>
              <a:t>?</a:t>
            </a:r>
          </a:p>
        </p:txBody>
      </p:sp>
      <p:sp>
        <p:nvSpPr>
          <p:cNvPr id="9" name="Rounded Rectangle 8"/>
          <p:cNvSpPr/>
          <p:nvPr/>
        </p:nvSpPr>
        <p:spPr>
          <a:xfrm>
            <a:off x="1550737" y="3543781"/>
            <a:ext cx="15849600" cy="5259192"/>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Tx/>
              <a:buChar char="-"/>
            </a:pPr>
            <a:r>
              <a:rPr lang="nl-NL" sz="4200" dirty="0">
                <a:solidFill>
                  <a:schemeClr val="tx1"/>
                </a:solidFill>
                <a:latin typeface="Arial" panose="020B0604020202020204" pitchFamily="34" charset="0"/>
                <a:cs typeface="Arial" panose="020B0604020202020204" pitchFamily="34" charset="0"/>
              </a:rPr>
              <a:t>Khi Bé phải nằm bất động Cún chơi với Bé làm Bé vui.</a:t>
            </a:r>
          </a:p>
          <a:p>
            <a:pPr marL="571500" indent="-571500" algn="just">
              <a:lnSpc>
                <a:spcPct val="150000"/>
              </a:lnSpc>
              <a:buFontTx/>
              <a:buChar char="-"/>
            </a:pPr>
            <a:r>
              <a:rPr lang="nl-NL" sz="4200" dirty="0">
                <a:solidFill>
                  <a:schemeClr val="tx1"/>
                </a:solidFill>
                <a:latin typeface="Arial" panose="020B0604020202020204" pitchFamily="34" charset="0"/>
                <a:cs typeface="Arial" panose="020B0604020202020204" pitchFamily="34" charset="0"/>
              </a:rPr>
              <a:t>Cún mang cho Bé khi thì tờ báo, khi thì con búp bê.</a:t>
            </a:r>
          </a:p>
          <a:p>
            <a:pPr marL="571500" indent="-571500" algn="just">
              <a:lnSpc>
                <a:spcPct val="150000"/>
              </a:lnSpc>
              <a:buFontTx/>
              <a:buChar char="-"/>
            </a:pPr>
            <a:r>
              <a:rPr lang="nl-NL" sz="4200" dirty="0">
                <a:solidFill>
                  <a:schemeClr val="tx1"/>
                </a:solidFill>
                <a:latin typeface="Arial" panose="020B0604020202020204" pitchFamily="34" charset="0"/>
                <a:cs typeface="Arial" panose="020B0604020202020204" pitchFamily="34" charset="0"/>
              </a:rPr>
              <a:t> Dù muốn chạy nhảy, nô đùa nhưng Cún rất thông minh, nó hiểu rằng chưa đến lúc Bé có thể chạy đi chơi cùng nó được.</a:t>
            </a:r>
            <a:endParaRPr lang="en-US" sz="4200" dirty="0">
              <a:solidFill>
                <a:schemeClr val="tx1"/>
              </a:solidFill>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srcRect/>
          <a:stretch>
            <a:fillRect/>
          </a:stretch>
        </p:blipFill>
        <p:spPr>
          <a:xfrm>
            <a:off x="15621000" y="7566383"/>
            <a:ext cx="2667000" cy="3267381"/>
          </a:xfrm>
          <a:prstGeom prst="rect">
            <a:avLst/>
          </a:prstGeom>
        </p:spPr>
      </p:pic>
      <p:pic>
        <p:nvPicPr>
          <p:cNvPr id="11" name="Picture 2"/>
          <p:cNvPicPr>
            <a:picLocks noChangeAspect="1"/>
          </p:cNvPicPr>
          <p:nvPr/>
        </p:nvPicPr>
        <p:blipFill>
          <a:blip r:embed="rId5"/>
          <a:srcRect/>
          <a:stretch>
            <a:fillRect/>
          </a:stretch>
        </p:blipFill>
        <p:spPr>
          <a:xfrm rot="823063">
            <a:off x="514967" y="8243749"/>
            <a:ext cx="3662841" cy="1570444"/>
          </a:xfrm>
          <a:prstGeom prst="rect">
            <a:avLst/>
          </a:prstGeom>
        </p:spPr>
      </p:pic>
      <p:pic>
        <p:nvPicPr>
          <p:cNvPr id="12" name="Picture 3"/>
          <p:cNvPicPr>
            <a:picLocks noChangeAspect="1"/>
          </p:cNvPicPr>
          <p:nvPr/>
        </p:nvPicPr>
        <p:blipFill>
          <a:blip r:embed="rId6"/>
          <a:srcRect/>
          <a:stretch>
            <a:fillRect/>
          </a:stretch>
        </p:blipFill>
        <p:spPr>
          <a:xfrm rot="-792774">
            <a:off x="-1304037" y="3894550"/>
            <a:ext cx="3001881" cy="3605862"/>
          </a:xfrm>
          <a:prstGeom prst="rect">
            <a:avLst/>
          </a:prstGeom>
        </p:spPr>
      </p:pic>
    </p:spTree>
    <p:extLst>
      <p:ext uri="{BB962C8B-B14F-4D97-AF65-F5344CB8AC3E}">
        <p14:creationId xmlns:p14="http://schemas.microsoft.com/office/powerpoint/2010/main" val="143992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arn(inVertic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725332">
            <a:off x="-316636" y="-480149"/>
            <a:ext cx="3734747" cy="3193209"/>
          </a:xfrm>
          <a:prstGeom prst="rect">
            <a:avLst/>
          </a:prstGeom>
        </p:spPr>
      </p:pic>
      <p:pic>
        <p:nvPicPr>
          <p:cNvPr id="6" name="Picture 6"/>
          <p:cNvPicPr>
            <a:picLocks noChangeAspect="1"/>
          </p:cNvPicPr>
          <p:nvPr/>
        </p:nvPicPr>
        <p:blipFill>
          <a:blip r:embed="rId3"/>
          <a:srcRect/>
          <a:stretch>
            <a:fillRect/>
          </a:stretch>
        </p:blipFill>
        <p:spPr>
          <a:xfrm rot="953229">
            <a:off x="16680340" y="510561"/>
            <a:ext cx="2698953" cy="2449300"/>
          </a:xfrm>
          <a:prstGeom prst="rect">
            <a:avLst/>
          </a:prstGeom>
        </p:spPr>
      </p:pic>
      <p:sp>
        <p:nvSpPr>
          <p:cNvPr id="9" name="Rounded Rectangle 8"/>
          <p:cNvSpPr/>
          <p:nvPr/>
        </p:nvSpPr>
        <p:spPr>
          <a:xfrm>
            <a:off x="2689053" y="3599208"/>
            <a:ext cx="14478000" cy="5259192"/>
          </a:xfrm>
          <a:prstGeom prst="roundRect">
            <a:avLst/>
          </a:prstGeom>
          <a:solidFill>
            <a:schemeClr val="bg1">
              <a:lumMod val="85000"/>
            </a:schemeClr>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Tx/>
              <a:buChar char="-"/>
            </a:pPr>
            <a:r>
              <a:rPr lang="vi-VN" sz="4200" dirty="0">
                <a:solidFill>
                  <a:schemeClr val="tx1"/>
                </a:solidFill>
                <a:cs typeface="Arial" panose="020B0604020202020204" pitchFamily="34" charset="0"/>
              </a:rPr>
              <a:t>Bác sĩ nghĩ rằng chính Cún Bông đã giúp Bé mau lành vì nhìn Bé vuốt ve Cún Bông, bác sĩ hiểu tình bạn với Cún Bông đã giúp Bé vui vẻ trong những ngày chữa bệnh đế vết thương mau lành.</a:t>
            </a:r>
            <a:endParaRPr lang="en-US" sz="4200" dirty="0">
              <a:solidFill>
                <a:schemeClr val="tx1"/>
              </a:solidFill>
              <a:latin typeface="Arial" panose="020B0604020202020204" pitchFamily="34" charset="0"/>
              <a:cs typeface="Arial" panose="020B0604020202020204" pitchFamily="34" charset="0"/>
            </a:endParaRPr>
          </a:p>
        </p:txBody>
      </p:sp>
      <p:pic>
        <p:nvPicPr>
          <p:cNvPr id="10" name="Picture 5"/>
          <p:cNvPicPr>
            <a:picLocks noChangeAspect="1"/>
          </p:cNvPicPr>
          <p:nvPr/>
        </p:nvPicPr>
        <p:blipFill>
          <a:blip r:embed="rId4"/>
          <a:srcRect/>
          <a:stretch>
            <a:fillRect/>
          </a:stretch>
        </p:blipFill>
        <p:spPr>
          <a:xfrm>
            <a:off x="15621000" y="7566383"/>
            <a:ext cx="2667000" cy="3267381"/>
          </a:xfrm>
          <a:prstGeom prst="rect">
            <a:avLst/>
          </a:prstGeom>
        </p:spPr>
      </p:pic>
      <p:pic>
        <p:nvPicPr>
          <p:cNvPr id="11" name="Picture 2"/>
          <p:cNvPicPr>
            <a:picLocks noChangeAspect="1"/>
          </p:cNvPicPr>
          <p:nvPr/>
        </p:nvPicPr>
        <p:blipFill>
          <a:blip r:embed="rId5"/>
          <a:srcRect/>
          <a:stretch>
            <a:fillRect/>
          </a:stretch>
        </p:blipFill>
        <p:spPr>
          <a:xfrm rot="823063">
            <a:off x="514967" y="8243749"/>
            <a:ext cx="3662841" cy="1570444"/>
          </a:xfrm>
          <a:prstGeom prst="rect">
            <a:avLst/>
          </a:prstGeom>
        </p:spPr>
      </p:pic>
      <p:pic>
        <p:nvPicPr>
          <p:cNvPr id="12" name="Picture 3"/>
          <p:cNvPicPr>
            <a:picLocks noChangeAspect="1"/>
          </p:cNvPicPr>
          <p:nvPr/>
        </p:nvPicPr>
        <p:blipFill>
          <a:blip r:embed="rId6"/>
          <a:srcRect/>
          <a:stretch>
            <a:fillRect/>
          </a:stretch>
        </p:blipFill>
        <p:spPr>
          <a:xfrm rot="-792774">
            <a:off x="-1304037" y="3894550"/>
            <a:ext cx="3001881" cy="3605862"/>
          </a:xfrm>
          <a:prstGeom prst="rect">
            <a:avLst/>
          </a:prstGeom>
        </p:spPr>
      </p:pic>
      <p:sp>
        <p:nvSpPr>
          <p:cNvPr id="13" name="TextBox 8"/>
          <p:cNvSpPr txBox="1"/>
          <p:nvPr/>
        </p:nvSpPr>
        <p:spPr>
          <a:xfrm>
            <a:off x="3633870" y="748648"/>
            <a:ext cx="12588365" cy="2585323"/>
          </a:xfrm>
          <a:prstGeom prst="rect">
            <a:avLst/>
          </a:prstGeom>
        </p:spPr>
        <p:txBody>
          <a:bodyPr wrap="square" lIns="0" tIns="0" rIns="0" bIns="0" rtlCol="0" anchor="t">
            <a:spAutoFit/>
          </a:bodyPr>
          <a:lstStyle/>
          <a:p>
            <a:pPr algn="just">
              <a:lnSpc>
                <a:spcPct val="150000"/>
              </a:lnSpc>
            </a:pPr>
            <a:r>
              <a:rPr lang="en-US" sz="5600" b="1" i="1" dirty="0">
                <a:solidFill>
                  <a:srgbClr val="F1ECE1"/>
                </a:solidFill>
                <a:latin typeface="Arial" panose="020B0604020202020204" pitchFamily="34" charset="0"/>
                <a:cs typeface="Arial" panose="020B0604020202020204" pitchFamily="34" charset="0"/>
              </a:rPr>
              <a:t>3. </a:t>
            </a:r>
            <a:r>
              <a:rPr lang="en-US" sz="5600" b="1" i="1" dirty="0" err="1">
                <a:solidFill>
                  <a:srgbClr val="F1ECE1"/>
                </a:solidFill>
                <a:latin typeface="Arial" panose="020B0604020202020204" pitchFamily="34" charset="0"/>
                <a:cs typeface="Arial" panose="020B0604020202020204" pitchFamily="34" charset="0"/>
              </a:rPr>
              <a:t>Vì</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sao</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bác</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sĩ</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nghĩ</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rằng</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Bé</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mau</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lành</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là</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nhờ</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Cún</a:t>
            </a:r>
            <a:r>
              <a:rPr lang="en-US" sz="5600" b="1" i="1" dirty="0">
                <a:solidFill>
                  <a:srgbClr val="F1ECE1"/>
                </a:solidFill>
                <a:latin typeface="Arial" panose="020B0604020202020204" pitchFamily="34" charset="0"/>
                <a:cs typeface="Arial" panose="020B0604020202020204" pitchFamily="34" charset="0"/>
              </a:rPr>
              <a:t> </a:t>
            </a:r>
            <a:r>
              <a:rPr lang="en-US" sz="5600" b="1" i="1" dirty="0" err="1">
                <a:solidFill>
                  <a:srgbClr val="F1ECE1"/>
                </a:solidFill>
                <a:latin typeface="Arial" panose="020B0604020202020204" pitchFamily="34" charset="0"/>
                <a:cs typeface="Arial" panose="020B0604020202020204" pitchFamily="34" charset="0"/>
              </a:rPr>
              <a:t>Bông</a:t>
            </a:r>
            <a:r>
              <a:rPr lang="en-US" sz="5600" b="1" i="1" dirty="0">
                <a:solidFill>
                  <a:srgbClr val="F1ECE1"/>
                </a:solidFill>
                <a:latin typeface="Arial" panose="020B0604020202020204" pitchFamily="34" charset="0"/>
                <a:cs typeface="Arial" panose="020B0604020202020204" pitchFamily="34" charset="0"/>
              </a:rPr>
              <a:t>?</a:t>
            </a:r>
            <a:endParaRPr lang="en-US" sz="5600" b="1" i="1" dirty="0">
              <a:solidFill>
                <a:srgbClr val="F1ECE1"/>
              </a:solidFill>
              <a:cs typeface="Arial" panose="020B0604020202020204" pitchFamily="34" charset="0"/>
            </a:endParaRPr>
          </a:p>
        </p:txBody>
      </p:sp>
    </p:spTree>
    <p:extLst>
      <p:ext uri="{BB962C8B-B14F-4D97-AF65-F5344CB8AC3E}">
        <p14:creationId xmlns:p14="http://schemas.microsoft.com/office/powerpoint/2010/main" val="92531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5315514" y="2208972"/>
            <a:ext cx="6554849" cy="1789914"/>
          </a:xfrm>
          <a:prstGeom prst="rect">
            <a:avLst/>
          </a:prstGeom>
        </p:spPr>
        <p:txBody>
          <a:bodyPr wrap="square" lIns="0" tIns="0" rIns="0" bIns="0" rtlCol="0" anchor="t">
            <a:spAutoFit/>
          </a:bodyPr>
          <a:lstStyle/>
          <a:p>
            <a:pPr algn="ctr">
              <a:lnSpc>
                <a:spcPts val="16040"/>
              </a:lnSpc>
            </a:pPr>
            <a:r>
              <a:rPr lang="en-US" sz="8600" b="1" dirty="0">
                <a:solidFill>
                  <a:srgbClr val="035457"/>
                </a:solidFill>
                <a:latin typeface="Arial" panose="020B0604020202020204" pitchFamily="34" charset="0"/>
                <a:cs typeface="Arial" panose="020B0604020202020204" pitchFamily="34" charset="0"/>
              </a:rPr>
              <a:t>LUYỆN TẬP</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1743096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856632" y="6530797"/>
            <a:ext cx="3259065" cy="3116481"/>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1905000" y="1210615"/>
            <a:ext cx="14123513" cy="1090042"/>
          </a:xfrm>
          <a:prstGeom prst="rect">
            <a:avLst/>
          </a:prstGeom>
        </p:spPr>
        <p:txBody>
          <a:bodyPr wrap="square" lIns="0" tIns="0" rIns="0" bIns="0" rtlCol="0" anchor="t">
            <a:spAutoFit/>
          </a:bodyPr>
          <a:lstStyle/>
          <a:p>
            <a:pPr algn="ctr">
              <a:lnSpc>
                <a:spcPts val="8461"/>
              </a:lnSpc>
            </a:pPr>
            <a:r>
              <a:rPr lang="en-US" sz="4800" b="1" i="1" dirty="0">
                <a:solidFill>
                  <a:srgbClr val="035457"/>
                </a:solidFill>
                <a:latin typeface="Arial" panose="020B0604020202020204" pitchFamily="34" charset="0"/>
                <a:cs typeface="Arial" panose="020B0604020202020204" pitchFamily="34" charset="0"/>
              </a:rPr>
              <a:t>1. </a:t>
            </a:r>
            <a:r>
              <a:rPr lang="en-US" sz="4800" b="1" i="1" dirty="0" err="1">
                <a:solidFill>
                  <a:srgbClr val="035457"/>
                </a:solidFill>
                <a:latin typeface="Arial" panose="020B0604020202020204" pitchFamily="34" charset="0"/>
                <a:cs typeface="Arial" panose="020B0604020202020204" pitchFamily="34" charset="0"/>
              </a:rPr>
              <a:t>Tìm</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bộ</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phận</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trả</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lời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cho</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hỏi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Thế</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nào</a:t>
            </a:r>
            <a:r>
              <a:rPr lang="en-US" sz="4800" b="1" i="1" dirty="0">
                <a:solidFill>
                  <a:srgbClr val="035457"/>
                </a:solidFill>
                <a:latin typeface="Arial" panose="020B0604020202020204" pitchFamily="34" charset="0"/>
                <a:cs typeface="Arial" panose="020B0604020202020204" pitchFamily="34" charset="0"/>
              </a:rPr>
              <a:t>?</a:t>
            </a:r>
          </a:p>
        </p:txBody>
      </p:sp>
      <p:sp>
        <p:nvSpPr>
          <p:cNvPr id="9" name="TextBox 8"/>
          <p:cNvSpPr txBox="1"/>
          <p:nvPr/>
        </p:nvSpPr>
        <p:spPr>
          <a:xfrm>
            <a:off x="3124200" y="2300657"/>
            <a:ext cx="10515600" cy="4295087"/>
          </a:xfrm>
          <a:prstGeom prst="rect">
            <a:avLst/>
          </a:prstGeom>
          <a:noFill/>
        </p:spPr>
        <p:txBody>
          <a:bodyPr wrap="square" rtlCol="0">
            <a:spAutoFit/>
          </a:bodyPr>
          <a:lstStyle/>
          <a:p>
            <a:pPr marL="342900" indent="-342900">
              <a:lnSpc>
                <a:spcPct val="200000"/>
              </a:lnSpc>
              <a:buAutoNum type="alphaLcPeriod"/>
            </a:pPr>
            <a:r>
              <a:rPr lang="en-US" sz="4800" dirty="0" err="1">
                <a:latin typeface="Arial" panose="020B0604020202020204" pitchFamily="34" charset="0"/>
                <a:cs typeface="Arial" panose="020B0604020202020204" pitchFamily="34" charset="0"/>
              </a:rPr>
              <a:t>Vết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thương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Bé</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khá</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nặng</a:t>
            </a:r>
            <a:r>
              <a:rPr lang="en-US" sz="4800" dirty="0">
                <a:latin typeface="Arial" panose="020B0604020202020204" pitchFamily="34" charset="0"/>
                <a:cs typeface="Arial" panose="020B0604020202020204" pitchFamily="34" charset="0"/>
              </a:rPr>
              <a:t>.</a:t>
            </a:r>
          </a:p>
          <a:p>
            <a:pPr marL="342900" indent="-342900">
              <a:lnSpc>
                <a:spcPct val="200000"/>
              </a:lnSpc>
              <a:buAutoNum type="alphaLcPeriod"/>
            </a:pPr>
            <a:r>
              <a:rPr lang="en-US" sz="4800" dirty="0" err="1">
                <a:latin typeface="Arial" panose="020B0604020202020204" pitchFamily="34" charset="0"/>
                <a:cs typeface="Arial" panose="020B0604020202020204" pitchFamily="34" charset="0"/>
              </a:rPr>
              <a:t>Bé</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Cún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càng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thân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thiết</a:t>
            </a:r>
            <a:r>
              <a:rPr lang="en-US" sz="4800" dirty="0">
                <a:latin typeface="Arial" panose="020B0604020202020204" pitchFamily="34" charset="0"/>
                <a:cs typeface="Arial" panose="020B0604020202020204" pitchFamily="34" charset="0"/>
              </a:rPr>
              <a:t>.</a:t>
            </a:r>
          </a:p>
          <a:p>
            <a:pPr marL="342900" indent="-342900">
              <a:lnSpc>
                <a:spcPct val="200000"/>
              </a:lnSpc>
              <a:buAutoNum type="alphaLcPeriod"/>
            </a:pPr>
            <a:r>
              <a:rPr lang="en-US" sz="4800" dirty="0" err="1">
                <a:latin typeface="Arial" panose="020B0604020202020204" pitchFamily="34" charset="0"/>
                <a:cs typeface="Arial" panose="020B0604020202020204" pitchFamily="34" charset="0"/>
              </a:rPr>
              <a:t>Bác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sĩ</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rất</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lòng</a:t>
            </a:r>
            <a:r>
              <a:rPr lang="en-US" sz="4800"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heckerboard(across)">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856632" y="6530797"/>
            <a:ext cx="3259065" cy="3116481"/>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1905000" y="1210615"/>
            <a:ext cx="14123513" cy="1090042"/>
          </a:xfrm>
          <a:prstGeom prst="rect">
            <a:avLst/>
          </a:prstGeom>
        </p:spPr>
        <p:txBody>
          <a:bodyPr wrap="square" lIns="0" tIns="0" rIns="0" bIns="0" rtlCol="0" anchor="t">
            <a:spAutoFit/>
          </a:bodyPr>
          <a:lstStyle/>
          <a:p>
            <a:pPr algn="ctr">
              <a:lnSpc>
                <a:spcPts val="8461"/>
              </a:lnSpc>
            </a:pPr>
            <a:r>
              <a:rPr lang="en-US" sz="4800" b="1" i="1" dirty="0">
                <a:solidFill>
                  <a:srgbClr val="035457"/>
                </a:solidFill>
                <a:latin typeface="Arial" panose="020B0604020202020204" pitchFamily="34" charset="0"/>
                <a:cs typeface="Arial" panose="020B0604020202020204" pitchFamily="34" charset="0"/>
              </a:rPr>
              <a:t>1. </a:t>
            </a:r>
            <a:r>
              <a:rPr lang="en-US" sz="4800" b="1" i="1" dirty="0" err="1">
                <a:solidFill>
                  <a:srgbClr val="035457"/>
                </a:solidFill>
                <a:latin typeface="Arial" panose="020B0604020202020204" pitchFamily="34" charset="0"/>
                <a:cs typeface="Arial" panose="020B0604020202020204" pitchFamily="34" charset="0"/>
              </a:rPr>
              <a:t>Tìm</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bộ</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phận</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trả</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lời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cho</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hỏi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Thế</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nào</a:t>
            </a:r>
            <a:r>
              <a:rPr lang="en-US" sz="4800" b="1" i="1" dirty="0">
                <a:solidFill>
                  <a:srgbClr val="035457"/>
                </a:solidFill>
                <a:latin typeface="Arial" panose="020B0604020202020204" pitchFamily="34" charset="0"/>
                <a:cs typeface="Arial" panose="020B0604020202020204" pitchFamily="34" charset="0"/>
              </a:rPr>
              <a:t>?</a:t>
            </a:r>
          </a:p>
        </p:txBody>
      </p:sp>
      <p:sp>
        <p:nvSpPr>
          <p:cNvPr id="9" name="TextBox 8"/>
          <p:cNvSpPr txBox="1"/>
          <p:nvPr/>
        </p:nvSpPr>
        <p:spPr>
          <a:xfrm>
            <a:off x="3124200" y="2300657"/>
            <a:ext cx="10515600" cy="3046988"/>
          </a:xfrm>
          <a:prstGeom prst="rect">
            <a:avLst/>
          </a:prstGeom>
          <a:noFill/>
        </p:spPr>
        <p:txBody>
          <a:bodyPr wrap="square" rtlCol="0">
            <a:spAutoFit/>
          </a:bodyPr>
          <a:lstStyle/>
          <a:p>
            <a:pPr marL="342900" indent="-342900">
              <a:lnSpc>
                <a:spcPct val="200000"/>
              </a:lnSpc>
              <a:buAutoNum type="alphaLcPeriod"/>
            </a:pPr>
            <a:r>
              <a:rPr lang="en-US" sz="4800" b="1" dirty="0" err="1">
                <a:latin typeface="Arial" panose="020B0604020202020204" pitchFamily="34" charset="0"/>
                <a:cs typeface="Arial" panose="020B0604020202020204" pitchFamily="34" charset="0"/>
              </a:rPr>
              <a:t>Vết</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thương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của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Bé</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khá</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nặng</a:t>
            </a:r>
            <a:r>
              <a:rPr lang="en-US" sz="4800" b="1" dirty="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vi-VN" sz="4800" dirty="0">
                <a:cs typeface="Arial" panose="020B0604020202020204" pitchFamily="34" charset="0"/>
              </a:rPr>
              <a:t>Vết thương của Bé thế nào?</a:t>
            </a:r>
            <a:endParaRPr lang="en-US" sz="4800" dirty="0">
              <a:cs typeface="Arial" panose="020B0604020202020204" pitchFamily="34" charset="0"/>
            </a:endParaRPr>
          </a:p>
        </p:txBody>
      </p:sp>
      <p:sp>
        <p:nvSpPr>
          <p:cNvPr id="10" name="TextBox 9"/>
          <p:cNvSpPr txBox="1"/>
          <p:nvPr/>
        </p:nvSpPr>
        <p:spPr>
          <a:xfrm>
            <a:off x="3131770" y="2300657"/>
            <a:ext cx="8763000" cy="3046988"/>
          </a:xfrm>
          <a:prstGeom prst="rect">
            <a:avLst/>
          </a:prstGeom>
          <a:noFill/>
        </p:spPr>
        <p:txBody>
          <a:bodyPr wrap="square" rtlCol="0">
            <a:spAutoFit/>
          </a:bodyPr>
          <a:lstStyle/>
          <a:p>
            <a:pPr>
              <a:lnSpc>
                <a:spcPct val="200000"/>
              </a:lnSpc>
            </a:pPr>
            <a:r>
              <a:rPr lang="en-US" sz="4800" b="1" dirty="0">
                <a:latin typeface="Arial" panose="020B0604020202020204" pitchFamily="34" charset="0"/>
                <a:cs typeface="Arial" panose="020B0604020202020204" pitchFamily="34" charset="0"/>
              </a:rPr>
              <a:t>b. </a:t>
            </a:r>
            <a:r>
              <a:rPr lang="en-US" sz="4800" b="1" dirty="0" err="1">
                <a:latin typeface="Arial" panose="020B0604020202020204" pitchFamily="34" charset="0"/>
                <a:cs typeface="Arial" panose="020B0604020202020204" pitchFamily="34" charset="0"/>
              </a:rPr>
              <a:t>Bé</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Cún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càng</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thiết</a:t>
            </a:r>
            <a:r>
              <a:rPr lang="en-US" sz="4800" b="1" dirty="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vi-VN" sz="4800" dirty="0">
                <a:cs typeface="Arial" panose="020B0604020202020204" pitchFamily="34" charset="0"/>
              </a:rPr>
              <a:t>Bé và Cún thế nào?</a:t>
            </a:r>
            <a:endParaRPr lang="en-US" sz="4800" dirty="0">
              <a:cs typeface="Arial" panose="020B0604020202020204" pitchFamily="34" charset="0"/>
            </a:endParaRPr>
          </a:p>
        </p:txBody>
      </p:sp>
      <p:sp>
        <p:nvSpPr>
          <p:cNvPr id="11" name="TextBox 10"/>
          <p:cNvSpPr txBox="1"/>
          <p:nvPr/>
        </p:nvSpPr>
        <p:spPr>
          <a:xfrm>
            <a:off x="3139340" y="2323866"/>
            <a:ext cx="8763000" cy="3046988"/>
          </a:xfrm>
          <a:prstGeom prst="rect">
            <a:avLst/>
          </a:prstGeom>
          <a:noFill/>
        </p:spPr>
        <p:txBody>
          <a:bodyPr wrap="square" rtlCol="0">
            <a:spAutoFit/>
          </a:bodyPr>
          <a:lstStyle/>
          <a:p>
            <a:pPr>
              <a:lnSpc>
                <a:spcPct val="200000"/>
              </a:lnSpc>
            </a:pPr>
            <a:r>
              <a:rPr lang="en-US" sz="4800" b="1" dirty="0">
                <a:latin typeface="Arial" panose="020B0604020202020204" pitchFamily="34" charset="0"/>
                <a:cs typeface="Arial" panose="020B0604020202020204" pitchFamily="34" charset="0"/>
              </a:rPr>
              <a:t>c. </a:t>
            </a:r>
            <a:r>
              <a:rPr lang="en-US" sz="4800" b="1" dirty="0" err="1">
                <a:latin typeface="Arial" panose="020B0604020202020204" pitchFamily="34" charset="0"/>
                <a:cs typeface="Arial" panose="020B0604020202020204" pitchFamily="34" charset="0"/>
              </a:rPr>
              <a:t>Bác</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sĩ</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rất</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hài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lòng</a:t>
            </a:r>
            <a:r>
              <a:rPr lang="en-US" sz="4800" b="1" dirty="0">
                <a:latin typeface="Arial" panose="020B0604020202020204" pitchFamily="34" charset="0"/>
                <a:cs typeface="Arial" panose="020B0604020202020204" pitchFamily="34" charset="0"/>
              </a:rPr>
              <a:t>.</a:t>
            </a:r>
          </a:p>
          <a:p>
            <a:pPr marL="685800" indent="-685800">
              <a:lnSpc>
                <a:spcPct val="200000"/>
              </a:lnSpc>
              <a:buFont typeface="Symbol" panose="05050102010706020507" pitchFamily="18" charset="2"/>
              <a:buChar char="Þ"/>
            </a:pPr>
            <a:r>
              <a:rPr lang="en-US" sz="4800" dirty="0" err="1">
                <a:latin typeface="Arial" panose="020B0604020202020204" pitchFamily="34" charset="0"/>
                <a:cs typeface="Arial" panose="020B0604020202020204" pitchFamily="34" charset="0"/>
              </a:rPr>
              <a:t>Bác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sĩ</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thế</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452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383000" y="176405"/>
            <a:ext cx="2985609" cy="2291455"/>
          </a:xfrm>
          <a:prstGeom prst="rect">
            <a:avLst/>
          </a:prstGeom>
        </p:spPr>
      </p:pic>
      <p:pic>
        <p:nvPicPr>
          <p:cNvPr id="3" name="Picture 3"/>
          <p:cNvPicPr>
            <a:picLocks noChangeAspect="1"/>
          </p:cNvPicPr>
          <p:nvPr/>
        </p:nvPicPr>
        <p:blipFill>
          <a:blip r:embed="rId3"/>
          <a:srcRect/>
          <a:stretch>
            <a:fillRect/>
          </a:stretch>
        </p:blipFill>
        <p:spPr>
          <a:xfrm>
            <a:off x="-762000" y="6972300"/>
            <a:ext cx="2609232" cy="2495078"/>
          </a:xfrm>
          <a:prstGeom prst="rect">
            <a:avLst/>
          </a:prstGeom>
        </p:spPr>
      </p:pic>
      <p:pic>
        <p:nvPicPr>
          <p:cNvPr id="4" name="Picture 4"/>
          <p:cNvPicPr>
            <a:picLocks noChangeAspect="1"/>
          </p:cNvPicPr>
          <p:nvPr/>
        </p:nvPicPr>
        <p:blipFill>
          <a:blip r:embed="rId4"/>
          <a:srcRect/>
          <a:stretch>
            <a:fillRect/>
          </a:stretch>
        </p:blipFill>
        <p:spPr>
          <a:xfrm>
            <a:off x="-409779" y="-2843"/>
            <a:ext cx="2795152" cy="2466722"/>
          </a:xfrm>
          <a:prstGeom prst="rect">
            <a:avLst/>
          </a:prstGeom>
        </p:spPr>
      </p:pic>
      <p:pic>
        <p:nvPicPr>
          <p:cNvPr id="5" name="Picture 5"/>
          <p:cNvPicPr>
            <a:picLocks noChangeAspect="1"/>
          </p:cNvPicPr>
          <p:nvPr/>
        </p:nvPicPr>
        <p:blipFill>
          <a:blip r:embed="rId5"/>
          <a:srcRect/>
          <a:stretch>
            <a:fillRect/>
          </a:stretch>
        </p:blipFill>
        <p:spPr>
          <a:xfrm rot="1066644">
            <a:off x="16219443" y="6352347"/>
            <a:ext cx="2670160" cy="3473379"/>
          </a:xfrm>
          <a:prstGeom prst="rect">
            <a:avLst/>
          </a:prstGeom>
        </p:spPr>
      </p:pic>
      <p:sp>
        <p:nvSpPr>
          <p:cNvPr id="7" name="TextBox 7"/>
          <p:cNvSpPr txBox="1"/>
          <p:nvPr/>
        </p:nvSpPr>
        <p:spPr>
          <a:xfrm>
            <a:off x="3733800" y="800100"/>
            <a:ext cx="10270651" cy="2047676"/>
          </a:xfrm>
          <a:prstGeom prst="rect">
            <a:avLst/>
          </a:prstGeom>
        </p:spPr>
        <p:txBody>
          <a:bodyPr wrap="square" lIns="0" tIns="0" rIns="0" bIns="0" rtlCol="0" anchor="t">
            <a:spAutoFit/>
          </a:bodyPr>
          <a:lstStyle/>
          <a:p>
            <a:pPr algn="just">
              <a:lnSpc>
                <a:spcPts val="8461"/>
              </a:lnSpc>
            </a:pPr>
            <a:r>
              <a:rPr lang="en-US" sz="4800" b="1" i="1" dirty="0">
                <a:solidFill>
                  <a:srgbClr val="035457"/>
                </a:solidFill>
                <a:latin typeface="Arial" panose="020B0604020202020204" pitchFamily="34" charset="0"/>
                <a:cs typeface="Arial" panose="020B0604020202020204" pitchFamily="34" charset="0"/>
              </a:rPr>
              <a:t>2. </a:t>
            </a:r>
            <a:r>
              <a:rPr lang="en-US" sz="4800" b="1" i="1" dirty="0" err="1">
                <a:solidFill>
                  <a:srgbClr val="035457"/>
                </a:solidFill>
                <a:latin typeface="Arial" panose="020B0604020202020204" pitchFamily="34" charset="0"/>
                <a:cs typeface="Arial" panose="020B0604020202020204" pitchFamily="34" charset="0"/>
              </a:rPr>
              <a:t>Đặt</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một</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câu</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nói</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về</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Cún</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Bông</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theo</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mẫu</a:t>
            </a:r>
            <a:r>
              <a:rPr lang="en-US" sz="4800" b="1" i="1" dirty="0">
                <a:solidFill>
                  <a:srgbClr val="035457"/>
                </a:solidFill>
                <a:latin typeface="Arial" panose="020B0604020202020204" pitchFamily="34" charset="0"/>
                <a:cs typeface="Arial" panose="020B0604020202020204" pitchFamily="34" charset="0"/>
              </a:rPr>
              <a:t> Ai </a:t>
            </a:r>
            <a:r>
              <a:rPr lang="en-US" sz="4800" b="1" i="1" dirty="0" err="1">
                <a:solidFill>
                  <a:srgbClr val="035457"/>
                </a:solidFill>
                <a:latin typeface="Arial" panose="020B0604020202020204" pitchFamily="34" charset="0"/>
                <a:cs typeface="Arial" panose="020B0604020202020204" pitchFamily="34" charset="0"/>
              </a:rPr>
              <a:t>thế</a:t>
            </a:r>
            <a:r>
              <a:rPr lang="en-US" sz="4800" b="1" i="1" dirty="0">
                <a:solidFill>
                  <a:srgbClr val="035457"/>
                </a:solidFill>
                <a:latin typeface="Arial" panose="020B0604020202020204" pitchFamily="34" charset="0"/>
                <a:cs typeface="Arial" panose="020B0604020202020204" pitchFamily="34" charset="0"/>
              </a:rPr>
              <a:t> </a:t>
            </a:r>
            <a:r>
              <a:rPr lang="en-US" sz="4800" b="1" i="1" dirty="0" err="1">
                <a:solidFill>
                  <a:srgbClr val="035457"/>
                </a:solidFill>
                <a:latin typeface="Arial" panose="020B0604020202020204" pitchFamily="34" charset="0"/>
                <a:cs typeface="Arial" panose="020B0604020202020204" pitchFamily="34" charset="0"/>
              </a:rPr>
              <a:t>nào</a:t>
            </a:r>
            <a:r>
              <a:rPr lang="en-US" sz="4800" b="1" i="1" dirty="0">
                <a:solidFill>
                  <a:srgbClr val="035457"/>
                </a:solidFill>
                <a:latin typeface="Arial" panose="020B0604020202020204" pitchFamily="34" charset="0"/>
                <a:cs typeface="Arial" panose="020B0604020202020204" pitchFamily="34" charset="0"/>
              </a:rPr>
              <a:t>?</a:t>
            </a:r>
          </a:p>
        </p:txBody>
      </p:sp>
      <p:sp>
        <p:nvSpPr>
          <p:cNvPr id="8" name="TextBox 7"/>
          <p:cNvSpPr txBox="1"/>
          <p:nvPr/>
        </p:nvSpPr>
        <p:spPr>
          <a:xfrm>
            <a:off x="8484154" y="3137515"/>
            <a:ext cx="9372600" cy="5447645"/>
          </a:xfrm>
          <a:prstGeom prst="rect">
            <a:avLst/>
          </a:prstGeom>
          <a:noFill/>
        </p:spPr>
        <p:txBody>
          <a:bodyPr wrap="square" rtlCol="0">
            <a:spAutoFit/>
          </a:bodyPr>
          <a:lstStyle/>
          <a:p>
            <a:pPr>
              <a:lnSpc>
                <a:spcPct val="200000"/>
              </a:lnSpc>
            </a:pPr>
            <a:r>
              <a:rPr lang="en-US" sz="4800" b="1" u="sng" dirty="0">
                <a:solidFill>
                  <a:srgbClr val="FF0000"/>
                </a:solidFill>
                <a:latin typeface="Arial" panose="020B0604020202020204" pitchFamily="34" charset="0"/>
                <a:cs typeface="Arial" panose="020B0604020202020204" pitchFamily="34" charset="0"/>
              </a:rPr>
              <a:t>VÍ DỤ:</a:t>
            </a:r>
          </a:p>
          <a:p>
            <a:pPr marL="1485900" lvl="2" indent="-571500">
              <a:lnSpc>
                <a:spcPct val="20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Cún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xinh</a:t>
            </a:r>
            <a:endParaRPr lang="en-US" sz="4200" dirty="0">
              <a:latin typeface="Arial" panose="020B0604020202020204" pitchFamily="34" charset="0"/>
              <a:cs typeface="Arial" panose="020B0604020202020204" pitchFamily="34" charset="0"/>
            </a:endParaRPr>
          </a:p>
          <a:p>
            <a:pPr marL="1485900" lvl="2" indent="-571500">
              <a:lnSpc>
                <a:spcPct val="20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Cún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đáng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yêu</a:t>
            </a:r>
            <a:r>
              <a:rPr lang="en-US" sz="4200" dirty="0">
                <a:latin typeface="Arial" panose="020B0604020202020204" pitchFamily="34" charset="0"/>
                <a:cs typeface="Arial" panose="020B0604020202020204" pitchFamily="34" charset="0"/>
              </a:rPr>
              <a:t>. </a:t>
            </a:r>
          </a:p>
          <a:p>
            <a:pPr marL="1485900" lvl="2" indent="-571500">
              <a:lnSpc>
                <a:spcPct val="200000"/>
              </a:lnSpc>
              <a:buFont typeface="Wingdings" panose="05000000000000000000" pitchFamily="2" charset="2"/>
              <a:buChar char="§"/>
            </a:pPr>
            <a:r>
              <a:rPr lang="en-US" sz="4200" dirty="0" err="1">
                <a:latin typeface="Arial" panose="020B0604020202020204" pitchFamily="34" charset="0"/>
                <a:cs typeface="Arial" panose="020B0604020202020204" pitchFamily="34" charset="0"/>
              </a:rPr>
              <a:t>Cún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rất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trung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thành</a:t>
            </a:r>
            <a:r>
              <a:rPr lang="en-US" sz="4200"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3555" t="18937" r="6445" b="23463"/>
          <a:stretch/>
        </p:blipFill>
        <p:spPr>
          <a:xfrm>
            <a:off x="2572759" y="4101483"/>
            <a:ext cx="6227330" cy="4483677"/>
          </a:xfrm>
          <a:prstGeom prst="rect">
            <a:avLst/>
          </a:prstGeom>
        </p:spPr>
      </p:pic>
    </p:spTree>
    <p:extLst>
      <p:ext uri="{BB962C8B-B14F-4D97-AF65-F5344CB8AC3E}">
        <p14:creationId xmlns:p14="http://schemas.microsoft.com/office/powerpoint/2010/main" val="77569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776558">
            <a:off x="435530" y="6547260"/>
            <a:ext cx="3165919" cy="3272268"/>
          </a:xfrm>
          <a:prstGeom prst="rect">
            <a:avLst/>
          </a:prstGeom>
        </p:spPr>
      </p:pic>
      <p:pic>
        <p:nvPicPr>
          <p:cNvPr id="9" name="Picture 9"/>
          <p:cNvPicPr>
            <a:picLocks noChangeAspect="1"/>
          </p:cNvPicPr>
          <p:nvPr/>
        </p:nvPicPr>
        <p:blipFill>
          <a:blip r:embed="rId3"/>
          <a:srcRect/>
          <a:stretch>
            <a:fillRect/>
          </a:stretch>
        </p:blipFill>
        <p:spPr>
          <a:xfrm>
            <a:off x="3134299" y="-1013834"/>
            <a:ext cx="4495226" cy="3792847"/>
          </a:xfrm>
          <a:prstGeom prst="rect">
            <a:avLst/>
          </a:prstGeom>
        </p:spPr>
      </p:pic>
      <p:pic>
        <p:nvPicPr>
          <p:cNvPr id="10" name="Picture 10"/>
          <p:cNvPicPr>
            <a:picLocks noChangeAspect="1"/>
          </p:cNvPicPr>
          <p:nvPr/>
        </p:nvPicPr>
        <p:blipFill>
          <a:blip r:embed="rId4"/>
          <a:srcRect/>
          <a:stretch>
            <a:fillRect/>
          </a:stretch>
        </p:blipFill>
        <p:spPr>
          <a:xfrm rot="-759067">
            <a:off x="-871986" y="1598816"/>
            <a:ext cx="4922341" cy="3716367"/>
          </a:xfrm>
          <a:prstGeom prst="rect">
            <a:avLst/>
          </a:prstGeom>
        </p:spPr>
      </p:pic>
      <p:sp>
        <p:nvSpPr>
          <p:cNvPr id="11" name="TextBox 11"/>
          <p:cNvSpPr txBox="1"/>
          <p:nvPr/>
        </p:nvSpPr>
        <p:spPr>
          <a:xfrm>
            <a:off x="7467600" y="2381468"/>
            <a:ext cx="8416712" cy="795089"/>
          </a:xfrm>
          <a:prstGeom prst="rect">
            <a:avLst/>
          </a:prstGeom>
        </p:spPr>
        <p:txBody>
          <a:bodyPr wrap="square" lIns="0" tIns="0" rIns="0" bIns="0" rtlCol="0" anchor="t">
            <a:spAutoFit/>
          </a:bodyPr>
          <a:lstStyle/>
          <a:p>
            <a:pPr algn="ctr">
              <a:lnSpc>
                <a:spcPts val="6240"/>
              </a:lnSpc>
            </a:pPr>
            <a:r>
              <a:rPr lang="en-US" sz="6400" b="1" dirty="0">
                <a:solidFill>
                  <a:srgbClr val="F1ECE1"/>
                </a:solidFill>
                <a:latin typeface="Arial" panose="020B0604020202020204" pitchFamily="34" charset="0"/>
                <a:cs typeface="Arial" panose="020B0604020202020204" pitchFamily="34" charset="0"/>
              </a:rPr>
              <a:t>CỦNG CỐ, DẶN DÒ</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965534">
            <a:off x="-191207" y="7183186"/>
            <a:ext cx="4007314" cy="3035540"/>
          </a:xfrm>
          <a:prstGeom prst="rect">
            <a:avLst/>
          </a:prstGeom>
        </p:spPr>
      </p:pic>
      <p:pic>
        <p:nvPicPr>
          <p:cNvPr id="3" name="Picture 3"/>
          <p:cNvPicPr>
            <a:picLocks noChangeAspect="1"/>
          </p:cNvPicPr>
          <p:nvPr/>
        </p:nvPicPr>
        <p:blipFill>
          <a:blip r:embed="rId3"/>
          <a:srcRect/>
          <a:stretch>
            <a:fillRect/>
          </a:stretch>
        </p:blipFill>
        <p:spPr>
          <a:xfrm rot="482615">
            <a:off x="14506208" y="7316011"/>
            <a:ext cx="2679866" cy="2769888"/>
          </a:xfrm>
          <a:prstGeom prst="rect">
            <a:avLst/>
          </a:prstGeom>
        </p:spPr>
      </p:pic>
      <p:pic>
        <p:nvPicPr>
          <p:cNvPr id="4" name="Picture 4"/>
          <p:cNvPicPr>
            <a:picLocks noChangeAspect="1"/>
          </p:cNvPicPr>
          <p:nvPr/>
        </p:nvPicPr>
        <p:blipFill>
          <a:blip r:embed="rId4"/>
          <a:srcRect/>
          <a:stretch>
            <a:fillRect/>
          </a:stretch>
        </p:blipFill>
        <p:spPr>
          <a:xfrm rot="-865426">
            <a:off x="2570314" y="0"/>
            <a:ext cx="3412895" cy="3344637"/>
          </a:xfrm>
          <a:prstGeom prst="rect">
            <a:avLst/>
          </a:prstGeom>
        </p:spPr>
      </p:pic>
      <p:pic>
        <p:nvPicPr>
          <p:cNvPr id="5" name="Picture 5"/>
          <p:cNvPicPr>
            <a:picLocks noChangeAspect="1"/>
          </p:cNvPicPr>
          <p:nvPr/>
        </p:nvPicPr>
        <p:blipFill>
          <a:blip r:embed="rId5"/>
          <a:srcRect/>
          <a:stretch>
            <a:fillRect/>
          </a:stretch>
        </p:blipFill>
        <p:spPr>
          <a:xfrm rot="531856">
            <a:off x="-629132" y="2340840"/>
            <a:ext cx="3280176" cy="2238720"/>
          </a:xfrm>
          <a:prstGeom prst="rect">
            <a:avLst/>
          </a:prstGeom>
        </p:spPr>
      </p:pic>
      <p:pic>
        <p:nvPicPr>
          <p:cNvPr id="6" name="Picture 6"/>
          <p:cNvPicPr>
            <a:picLocks noChangeAspect="1"/>
          </p:cNvPicPr>
          <p:nvPr/>
        </p:nvPicPr>
        <p:blipFill>
          <a:blip r:embed="rId6"/>
          <a:srcRect/>
          <a:stretch>
            <a:fillRect/>
          </a:stretch>
        </p:blipFill>
        <p:spPr>
          <a:xfrm rot="666760">
            <a:off x="12189725" y="599935"/>
            <a:ext cx="2831610" cy="2871088"/>
          </a:xfrm>
          <a:prstGeom prst="rect">
            <a:avLst/>
          </a:prstGeom>
        </p:spPr>
      </p:pic>
      <p:pic>
        <p:nvPicPr>
          <p:cNvPr id="7" name="Picture 7"/>
          <p:cNvPicPr>
            <a:picLocks noChangeAspect="1"/>
          </p:cNvPicPr>
          <p:nvPr/>
        </p:nvPicPr>
        <p:blipFill>
          <a:blip r:embed="rId7"/>
          <a:srcRect/>
          <a:stretch>
            <a:fillRect/>
          </a:stretch>
        </p:blipFill>
        <p:spPr>
          <a:xfrm rot="-467067">
            <a:off x="15532895" y="2004744"/>
            <a:ext cx="2966895" cy="2781464"/>
          </a:xfrm>
          <a:prstGeom prst="rect">
            <a:avLst/>
          </a:prstGeom>
        </p:spPr>
      </p:pic>
      <p:sp>
        <p:nvSpPr>
          <p:cNvPr id="8" name="TextBox 8"/>
          <p:cNvSpPr txBox="1"/>
          <p:nvPr/>
        </p:nvSpPr>
        <p:spPr>
          <a:xfrm>
            <a:off x="1218817" y="5260641"/>
            <a:ext cx="15870838" cy="1846659"/>
          </a:xfrm>
          <a:prstGeom prst="rect">
            <a:avLst/>
          </a:prstGeom>
        </p:spPr>
        <p:txBody>
          <a:bodyPr wrap="square" lIns="0" tIns="0" rIns="0" bIns="0" rtlCol="0" anchor="t">
            <a:spAutoFit/>
          </a:bodyPr>
          <a:lstStyle/>
          <a:p>
            <a:pPr algn="ctr">
              <a:lnSpc>
                <a:spcPts val="14400"/>
              </a:lnSpc>
            </a:pPr>
            <a:r>
              <a:rPr lang="en-US" sz="9600" b="1" dirty="0">
                <a:solidFill>
                  <a:srgbClr val="EAE2CF"/>
                </a:solidFill>
                <a:latin typeface="Arial" panose="020B0604020202020204" pitchFamily="34" charset="0"/>
                <a:cs typeface="Arial" panose="020B0604020202020204" pitchFamily="34" charset="0"/>
              </a:rPr>
              <a:t>CON CHÓ NHÀ HÀNG XÓM</a:t>
            </a:r>
          </a:p>
        </p:txBody>
      </p:sp>
      <p:sp>
        <p:nvSpPr>
          <p:cNvPr id="9" name="TextBox 9"/>
          <p:cNvSpPr txBox="1"/>
          <p:nvPr/>
        </p:nvSpPr>
        <p:spPr>
          <a:xfrm>
            <a:off x="7539903" y="2166138"/>
            <a:ext cx="3228665" cy="551433"/>
          </a:xfrm>
          <a:prstGeom prst="rect">
            <a:avLst/>
          </a:prstGeom>
        </p:spPr>
        <p:txBody>
          <a:bodyPr wrap="square" lIns="0" tIns="0" rIns="0" bIns="0" rtlCol="0" anchor="t">
            <a:spAutoFit/>
          </a:bodyPr>
          <a:lstStyle/>
          <a:p>
            <a:pPr algn="ctr">
              <a:lnSpc>
                <a:spcPts val="4257"/>
              </a:lnSpc>
            </a:pPr>
            <a:r>
              <a:rPr lang="en-US" sz="7200" dirty="0">
                <a:solidFill>
                  <a:srgbClr val="F3DADC"/>
                </a:solidFill>
                <a:latin typeface="Arial" panose="020B0604020202020204" pitchFamily="34" charset="0"/>
                <a:cs typeface="Arial" panose="020B0604020202020204" pitchFamily="34" charset="0"/>
              </a:rPr>
              <a:t>BÀI 2O</a:t>
            </a:r>
          </a:p>
        </p:txBody>
      </p:sp>
      <p:sp>
        <p:nvSpPr>
          <p:cNvPr id="10" name="TextBox 9"/>
          <p:cNvSpPr txBox="1"/>
          <p:nvPr/>
        </p:nvSpPr>
        <p:spPr>
          <a:xfrm>
            <a:off x="6604568" y="3969295"/>
            <a:ext cx="4953000" cy="551433"/>
          </a:xfrm>
          <a:prstGeom prst="rect">
            <a:avLst/>
          </a:prstGeom>
        </p:spPr>
        <p:txBody>
          <a:bodyPr wrap="square" lIns="0" tIns="0" rIns="0" bIns="0" rtlCol="0" anchor="t">
            <a:spAutoFit/>
          </a:bodyPr>
          <a:lstStyle/>
          <a:p>
            <a:pPr algn="ctr">
              <a:lnSpc>
                <a:spcPts val="4257"/>
              </a:lnSpc>
            </a:pPr>
            <a:r>
              <a:rPr lang="en-US" sz="7200" b="1" i="1" dirty="0" err="1">
                <a:solidFill>
                  <a:srgbClr val="F3DADC"/>
                </a:solidFill>
                <a:latin typeface="Arial" panose="020B0604020202020204" pitchFamily="34" charset="0"/>
                <a:cs typeface="Arial" panose="020B0604020202020204" pitchFamily="34" charset="0"/>
              </a:rPr>
              <a:t>Bài</a:t>
            </a:r>
            <a:r>
              <a:rPr lang="en-US" sz="7200" b="1" i="1" dirty="0">
                <a:solidFill>
                  <a:srgbClr val="F3DADC"/>
                </a:solidFill>
                <a:latin typeface="Arial" panose="020B0604020202020204" pitchFamily="34" charset="0"/>
                <a:cs typeface="Arial" panose="020B0604020202020204" pitchFamily="34" charset="0"/>
              </a:rPr>
              <a:t> </a:t>
            </a:r>
            <a:r>
              <a:rPr lang="en-US" sz="7200" b="1" i="1" dirty="0" err="1">
                <a:solidFill>
                  <a:srgbClr val="F3DADC"/>
                </a:solidFill>
                <a:latin typeface="Arial" panose="020B0604020202020204" pitchFamily="34" charset="0"/>
                <a:cs typeface="Arial" panose="020B0604020202020204" pitchFamily="34" charset="0"/>
              </a:rPr>
              <a:t>đọc</a:t>
            </a:r>
            <a:r>
              <a:rPr lang="en-US" sz="7200" b="1" i="1" dirty="0">
                <a:solidFill>
                  <a:srgbClr val="F3DADC"/>
                </a:solidFill>
                <a:latin typeface="Arial" panose="020B0604020202020204" pitchFamily="34" charset="0"/>
                <a:cs typeface="Arial" panose="020B0604020202020204" pitchFamily="34" charset="0"/>
              </a:rPr>
              <a:t> 2</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633732" y="591010"/>
            <a:ext cx="2703867" cy="2963142"/>
          </a:xfrm>
          <a:prstGeom prst="rect">
            <a:avLst/>
          </a:prstGeom>
        </p:spPr>
      </p:pic>
      <p:pic>
        <p:nvPicPr>
          <p:cNvPr id="3" name="Picture 3"/>
          <p:cNvPicPr>
            <a:picLocks noChangeAspect="1"/>
          </p:cNvPicPr>
          <p:nvPr/>
        </p:nvPicPr>
        <p:blipFill>
          <a:blip r:embed="rId3"/>
          <a:srcRect/>
          <a:stretch>
            <a:fillRect/>
          </a:stretch>
        </p:blipFill>
        <p:spPr>
          <a:xfrm>
            <a:off x="14687620" y="7200900"/>
            <a:ext cx="2592775" cy="3356343"/>
          </a:xfrm>
          <a:prstGeom prst="rect">
            <a:avLst/>
          </a:prstGeom>
        </p:spPr>
      </p:pic>
      <p:pic>
        <p:nvPicPr>
          <p:cNvPr id="4" name="Picture 4"/>
          <p:cNvPicPr>
            <a:picLocks noChangeAspect="1"/>
          </p:cNvPicPr>
          <p:nvPr/>
        </p:nvPicPr>
        <p:blipFill>
          <a:blip r:embed="rId4"/>
          <a:srcRect/>
          <a:stretch>
            <a:fillRect/>
          </a:stretch>
        </p:blipFill>
        <p:spPr>
          <a:xfrm>
            <a:off x="304800" y="7069597"/>
            <a:ext cx="3549342" cy="2799543"/>
          </a:xfrm>
          <a:prstGeom prst="rect">
            <a:avLst/>
          </a:prstGeom>
        </p:spPr>
      </p:pic>
      <p:pic>
        <p:nvPicPr>
          <p:cNvPr id="5" name="Picture 5"/>
          <p:cNvPicPr>
            <a:picLocks noChangeAspect="1"/>
          </p:cNvPicPr>
          <p:nvPr/>
        </p:nvPicPr>
        <p:blipFill>
          <a:blip r:embed="rId5"/>
          <a:srcRect/>
          <a:stretch>
            <a:fillRect/>
          </a:stretch>
        </p:blipFill>
        <p:spPr>
          <a:xfrm rot="456139">
            <a:off x="15351612" y="1610107"/>
            <a:ext cx="1780777" cy="1805604"/>
          </a:xfrm>
          <a:prstGeom prst="rect">
            <a:avLst/>
          </a:prstGeom>
        </p:spPr>
      </p:pic>
      <p:sp>
        <p:nvSpPr>
          <p:cNvPr id="7" name="TextBox 7"/>
          <p:cNvSpPr txBox="1"/>
          <p:nvPr/>
        </p:nvSpPr>
        <p:spPr>
          <a:xfrm>
            <a:off x="1447800" y="3525571"/>
            <a:ext cx="15367705" cy="3118674"/>
          </a:xfrm>
          <a:prstGeom prst="rect">
            <a:avLst/>
          </a:prstGeom>
        </p:spPr>
        <p:txBody>
          <a:bodyPr wrap="square" lIns="0" tIns="0" rIns="0" bIns="0" rtlCol="0" anchor="t">
            <a:spAutoFit/>
          </a:bodyPr>
          <a:lstStyle/>
          <a:p>
            <a:pPr algn="ctr">
              <a:lnSpc>
                <a:spcPct val="150000"/>
              </a:lnSpc>
            </a:pPr>
            <a:r>
              <a:rPr lang="en-US" sz="7200" b="1" dirty="0">
                <a:solidFill>
                  <a:srgbClr val="035457"/>
                </a:solidFill>
                <a:latin typeface="Arial" panose="020B0604020202020204" pitchFamily="34" charset="0"/>
                <a:cs typeface="Arial" panose="020B0604020202020204" pitchFamily="34" charset="0"/>
              </a:rPr>
              <a:t>HẸN GẶP LẠI CÁC EM </a:t>
            </a:r>
          </a:p>
          <a:p>
            <a:pPr algn="ctr">
              <a:lnSpc>
                <a:spcPct val="150000"/>
              </a:lnSpc>
            </a:pPr>
            <a:r>
              <a:rPr lang="en-US" sz="7200" b="1" dirty="0">
                <a:solidFill>
                  <a:srgbClr val="035457"/>
                </a:solidFill>
                <a:latin typeface="Arial" panose="020B0604020202020204" pitchFamily="34" charset="0"/>
                <a:cs typeface="Arial" panose="020B0604020202020204" pitchFamily="34" charset="0"/>
              </a:rPr>
              <a:t>TRONG BÀI HỌC SAU!</a:t>
            </a:r>
          </a:p>
        </p:txBody>
      </p:sp>
    </p:spTree>
    <p:extLst>
      <p:ext uri="{BB962C8B-B14F-4D97-AF65-F5344CB8AC3E}">
        <p14:creationId xmlns:p14="http://schemas.microsoft.com/office/powerpoint/2010/main" val="122320986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6934198" y="2095500"/>
            <a:ext cx="3317485" cy="2051844"/>
          </a:xfrm>
          <a:prstGeom prst="rect">
            <a:avLst/>
          </a:prstGeom>
        </p:spPr>
        <p:txBody>
          <a:bodyPr wrap="square" lIns="0" tIns="0" rIns="0" bIns="0" rtlCol="0" anchor="t">
            <a:spAutoFit/>
          </a:bodyPr>
          <a:lstStyle/>
          <a:p>
            <a:pPr algn="ctr">
              <a:lnSpc>
                <a:spcPts val="16040"/>
              </a:lnSpc>
            </a:pPr>
            <a:r>
              <a:rPr lang="en-US" sz="8600" b="1" dirty="0">
                <a:solidFill>
                  <a:srgbClr val="035457"/>
                </a:solidFill>
                <a:latin typeface="Arial" panose="020B0604020202020204" pitchFamily="34" charset="0"/>
                <a:cs typeface="Arial" panose="020B0604020202020204" pitchFamily="34" charset="0"/>
              </a:rPr>
              <a:t>ĐỌC</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543118" y="7221155"/>
            <a:ext cx="3907174" cy="3296678"/>
          </a:xfrm>
          <a:prstGeom prst="rect">
            <a:avLst/>
          </a:prstGeom>
        </p:spPr>
      </p:pic>
      <p:sp>
        <p:nvSpPr>
          <p:cNvPr id="10" name="TextBox 10"/>
          <p:cNvSpPr txBox="1"/>
          <p:nvPr/>
        </p:nvSpPr>
        <p:spPr>
          <a:xfrm>
            <a:off x="4800600" y="846914"/>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CON CHÓ NHÀ HÀNG XÓM</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938244"/>
            <a:ext cx="14630400" cy="2723823"/>
          </a:xfrm>
          <a:prstGeom prst="rect">
            <a:avLst/>
          </a:prstGeom>
          <a:noFill/>
        </p:spPr>
        <p:txBody>
          <a:bodyPr wrap="square" rtlCol="0">
            <a:spAutoFit/>
          </a:bodyPr>
          <a:lstStyle/>
          <a:p>
            <a:pPr algn="just">
              <a:lnSpc>
                <a:spcPct val="150000"/>
              </a:lnSpc>
            </a:pPr>
            <a:r>
              <a:rPr lang="en-US" sz="3800" dirty="0">
                <a:latin typeface="Arial" panose="020B0604020202020204" pitchFamily="34" charset="0"/>
                <a:cs typeface="Arial" panose="020B0604020202020204" pitchFamily="34" charset="0"/>
              </a:rPr>
              <a:t>1.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thích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nuôi</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nào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Bông</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chó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xóm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thường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nhót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tung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tăng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khắp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vườn</a:t>
            </a:r>
            <a:r>
              <a:rPr lang="en-US" sz="3800" dirty="0">
                <a:latin typeface="Arial" panose="020B0604020202020204" pitchFamily="34" charset="0"/>
                <a:cs typeface="Arial" panose="020B0604020202020204" pitchFamily="34" charset="0"/>
              </a:rPr>
              <a:t>.</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082" y="4662067"/>
            <a:ext cx="12341036"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strVal val="#ppt_w+.3"/>
                                          </p:val>
                                        </p:tav>
                                        <p:tav tm="100000">
                                          <p:val>
                                            <p:strVal val="#ppt_w"/>
                                          </p:val>
                                        </p:tav>
                                      </p:tavLst>
                                    </p:anim>
                                    <p:anim calcmode="lin" valueType="num">
                                      <p:cBhvr>
                                        <p:cTn id="19" dur="1000" fill="hold"/>
                                        <p:tgtEl>
                                          <p:spTgt spid="13"/>
                                        </p:tgtEl>
                                        <p:attrNameLst>
                                          <p:attrName>ppt_h</p:attrName>
                                        </p:attrNameLst>
                                      </p:cBhvr>
                                      <p:tavLst>
                                        <p:tav tm="0">
                                          <p:val>
                                            <p:strVal val="#ppt_h"/>
                                          </p:val>
                                        </p:tav>
                                        <p:tav tm="100000">
                                          <p:val>
                                            <p:strVal val="#ppt_h"/>
                                          </p:val>
                                        </p:tav>
                                      </p:tavLst>
                                    </p:anim>
                                    <p:animEffect transition="in" filter="fade">
                                      <p:cBhvr>
                                        <p:cTn id="2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543118" y="7221155"/>
            <a:ext cx="3907174" cy="3296678"/>
          </a:xfrm>
          <a:prstGeom prst="rect">
            <a:avLst/>
          </a:prstGeom>
        </p:spPr>
      </p:pic>
      <p:sp>
        <p:nvSpPr>
          <p:cNvPr id="10" name="TextBox 10"/>
          <p:cNvSpPr txBox="1"/>
          <p:nvPr/>
        </p:nvSpPr>
        <p:spPr>
          <a:xfrm>
            <a:off x="4800600" y="846914"/>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CON CHÓ NHÀ HÀNG XÓM</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7467600" y="2476500"/>
            <a:ext cx="9906000" cy="4478149"/>
          </a:xfrm>
          <a:prstGeom prst="rect">
            <a:avLst/>
          </a:prstGeom>
          <a:noFill/>
        </p:spPr>
        <p:txBody>
          <a:bodyPr wrap="square" rtlCol="0">
            <a:spAutoFit/>
          </a:bodyPr>
          <a:lstStyle/>
          <a:p>
            <a:pPr algn="just">
              <a:lnSpc>
                <a:spcPct val="150000"/>
              </a:lnSpc>
            </a:pPr>
            <a:r>
              <a:rPr lang="en-US" sz="3800" dirty="0">
                <a:latin typeface="Arial" panose="020B0604020202020204" pitchFamily="34" charset="0"/>
                <a:cs typeface="Arial" panose="020B0604020202020204" pitchFamily="34" charset="0"/>
              </a:rPr>
              <a:t>2.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hôm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vấp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gỗ</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không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đứng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dậy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khóc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rồi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tìm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người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khá</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nặng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phải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bó</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nằm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động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trên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giường</a:t>
            </a:r>
            <a:r>
              <a:rPr lang="en-US" sz="3800" dirty="0">
                <a:latin typeface="Arial" panose="020B0604020202020204" pitchFamily="34" charset="0"/>
                <a:cs typeface="Arial" panose="020B0604020202020204" pitchFamily="34" charset="0"/>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224" y="2412873"/>
            <a:ext cx="5867400" cy="6193178"/>
          </a:xfrm>
          <a:prstGeom prst="rect">
            <a:avLst/>
          </a:prstGeom>
        </p:spPr>
      </p:pic>
    </p:spTree>
    <p:extLst>
      <p:ext uri="{BB962C8B-B14F-4D97-AF65-F5344CB8AC3E}">
        <p14:creationId xmlns:p14="http://schemas.microsoft.com/office/powerpoint/2010/main" val="200384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846914"/>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CON CHÓ NHÀ HÀNG XÓM</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938244"/>
            <a:ext cx="14630400" cy="7109639"/>
          </a:xfrm>
          <a:prstGeom prst="rect">
            <a:avLst/>
          </a:prstGeom>
          <a:noFill/>
        </p:spPr>
        <p:txBody>
          <a:bodyPr wrap="square" rtlCol="0">
            <a:spAutoFit/>
          </a:bodyPr>
          <a:lstStyle/>
          <a:p>
            <a:pPr algn="just">
              <a:lnSpc>
                <a:spcPct val="150000"/>
              </a:lnSpc>
            </a:pPr>
            <a:r>
              <a:rPr lang="en-US" sz="3800" dirty="0">
                <a:latin typeface="Arial" panose="020B0604020202020204" pitchFamily="34" charset="0"/>
                <a:cs typeface="Arial" panose="020B0604020202020204" pitchFamily="34" charset="0"/>
              </a:rPr>
              <a:t>3.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bè</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thay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thăm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kể</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chuyện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mang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quà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bạn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về</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buồn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Thấy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vậy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lo </a:t>
            </a:r>
            <a:r>
              <a:rPr lang="en-US" sz="3800" dirty="0" err="1">
                <a:latin typeface="Arial" panose="020B0604020202020204" pitchFamily="34" charset="0"/>
                <a:cs typeface="Arial" panose="020B0604020202020204" pitchFamily="34" charset="0"/>
              </a:rPr>
              <a:t>lắng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hỏi</a:t>
            </a:r>
            <a:r>
              <a:rPr lang="en-US" sz="3800" dirty="0">
                <a:latin typeface="Arial" panose="020B0604020202020204" pitchFamily="34" charset="0"/>
                <a:cs typeface="Arial" panose="020B0604020202020204" pitchFamily="34" charset="0"/>
              </a:rPr>
              <a:t>:</a:t>
            </a:r>
          </a:p>
          <a:p>
            <a:pPr marL="571500" indent="-571500" algn="just">
              <a:lnSpc>
                <a:spcPct val="150000"/>
              </a:lnSpc>
              <a:buFontTx/>
              <a:buChar char="-"/>
            </a:pPr>
            <a:r>
              <a:rPr lang="en-US" sz="3800" dirty="0">
                <a:latin typeface="Arial" panose="020B0604020202020204" pitchFamily="34" charset="0"/>
                <a:cs typeface="Arial" panose="020B0604020202020204" pitchFamily="34" charset="0"/>
              </a:rPr>
              <a:t>Con </a:t>
            </a:r>
            <a:r>
              <a:rPr lang="en-US" sz="3800" dirty="0" err="1">
                <a:latin typeface="Arial" panose="020B0604020202020204" pitchFamily="34" charset="0"/>
                <a:cs typeface="Arial" panose="020B0604020202020204" pitchFamily="34" charset="0"/>
              </a:rPr>
              <a:t>muốn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nào</a:t>
            </a:r>
            <a:r>
              <a:rPr lang="en-US" sz="3800" dirty="0">
                <a:latin typeface="Arial" panose="020B0604020202020204" pitchFamily="34" charset="0"/>
                <a:cs typeface="Arial" panose="020B0604020202020204" pitchFamily="34" charset="0"/>
              </a:rPr>
              <a:t>?</a:t>
            </a:r>
          </a:p>
          <a:p>
            <a:pPr marL="571500" indent="-571500" algn="just">
              <a:lnSpc>
                <a:spcPct val="150000"/>
              </a:lnSpc>
              <a:buFontTx/>
              <a:buChar char="-"/>
            </a:pPr>
            <a:r>
              <a:rPr lang="en-US" sz="3800" dirty="0">
                <a:latin typeface="Arial" panose="020B0604020202020204" pitchFamily="34" charset="0"/>
                <a:cs typeface="Arial" panose="020B0604020202020204" pitchFamily="34" charset="0"/>
              </a:rPr>
              <a:t>Con </a:t>
            </a:r>
            <a:r>
              <a:rPr lang="en-US" sz="3800" dirty="0" err="1">
                <a:latin typeface="Arial" panose="020B0604020202020204" pitchFamily="34" charset="0"/>
                <a:cs typeface="Arial" panose="020B0604020202020204" pitchFamily="34" charset="0"/>
              </a:rPr>
              <a:t>nhớ</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mẹ</a:t>
            </a:r>
            <a:r>
              <a:rPr lang="en-US" sz="3800" dirty="0">
                <a:latin typeface="Arial" panose="020B0604020202020204" pitchFamily="34" charset="0"/>
                <a:cs typeface="Arial" panose="020B0604020202020204" pitchFamily="34" charset="0"/>
              </a:rPr>
              <a:t> ạ!</a:t>
            </a:r>
          </a:p>
          <a:p>
            <a:pPr algn="just">
              <a:lnSpc>
                <a:spcPct val="150000"/>
              </a:lnSpc>
            </a:pPr>
            <a:r>
              <a:rPr lang="en-US" sz="3800" dirty="0">
                <a:latin typeface="Arial" panose="020B0604020202020204" pitchFamily="34" charset="0"/>
                <a:cs typeface="Arial" panose="020B0604020202020204" pitchFamily="34" charset="0"/>
              </a:rPr>
              <a:t>4.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hôm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xóm</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dẫn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sang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với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và</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càng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thân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thiết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mang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tờ</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khi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thì</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búp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bê</a:t>
            </a:r>
            <a:r>
              <a:rPr lang="en-US" sz="3800" dirty="0">
                <a:latin typeface="Arial" panose="020B0604020202020204" pitchFamily="34" charset="0"/>
                <a:cs typeface="Arial" panose="020B0604020202020204" pitchFamily="34" charset="0"/>
              </a:rPr>
              <a:t>,…</a:t>
            </a:r>
            <a:r>
              <a:rPr lang="en-US" sz="3800" dirty="0" err="1">
                <a:latin typeface="Arial" panose="020B0604020202020204" pitchFamily="34" charset="0"/>
                <a:cs typeface="Arial" panose="020B0604020202020204" pitchFamily="34" charset="0"/>
              </a:rPr>
              <a:t>Thỉnh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thoảng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muốn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nhảy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nô</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đùa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Nhưng</a:t>
            </a:r>
            <a:r>
              <a:rPr lang="en-US" sz="3800" dirty="0">
                <a:latin typeface="Arial" panose="020B0604020202020204" pitchFamily="34" charset="0"/>
                <a:cs typeface="Arial" panose="020B0604020202020204" pitchFamily="34" charset="0"/>
              </a:rPr>
              <a:t> con </a:t>
            </a:r>
            <a:r>
              <a:rPr lang="en-US" sz="3800" dirty="0" err="1">
                <a:latin typeface="Arial" panose="020B0604020202020204" pitchFamily="34" charset="0"/>
                <a:cs typeface="Arial" panose="020B0604020202020204" pitchFamily="34" charset="0"/>
              </a:rPr>
              <a:t>vật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thông</a:t>
            </a:r>
            <a:r>
              <a:rPr lang="en-US" sz="3800" dirty="0">
                <a:latin typeface="Arial" panose="020B0604020202020204" pitchFamily="34" charset="0"/>
                <a:cs typeface="Arial" panose="020B0604020202020204" pitchFamily="34" charset="0"/>
              </a:rPr>
              <a:t> minh </a:t>
            </a:r>
            <a:r>
              <a:rPr lang="en-US" sz="3800" dirty="0" err="1">
                <a:latin typeface="Arial" panose="020B0604020202020204" pitchFamily="34" charset="0"/>
                <a:cs typeface="Arial" panose="020B0604020202020204" pitchFamily="34" charset="0"/>
              </a:rPr>
              <a:t>hiểu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rằng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chưa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lúc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chạy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chơi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được</a:t>
            </a:r>
            <a:r>
              <a:rPr lang="en-US" sz="3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8852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2">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p:cTn id="12" dur="1000" fill="hold"/>
                                        <p:tgtEl>
                                          <p:spTgt spid="12">
                                            <p:txEl>
                                              <p:pRg st="1" end="1"/>
                                            </p:txEl>
                                          </p:spTgt>
                                        </p:tgtEl>
                                        <p:attrNameLst>
                                          <p:attrName>ppt_w</p:attrName>
                                        </p:attrNameLst>
                                      </p:cBhvr>
                                      <p:tavLst>
                                        <p:tav tm="0">
                                          <p:val>
                                            <p:strVal val="#ppt_w+.3"/>
                                          </p:val>
                                        </p:tav>
                                        <p:tav tm="100000">
                                          <p:val>
                                            <p:strVal val="#ppt_w"/>
                                          </p:val>
                                        </p:tav>
                                      </p:tavLst>
                                    </p:anim>
                                    <p:anim calcmode="lin" valueType="num">
                                      <p:cBhvr>
                                        <p:cTn id="13" dur="1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2">
                                            <p:txEl>
                                              <p:pRg st="1" end="1"/>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p:cTn id="17" dur="1000" fill="hold"/>
                                        <p:tgtEl>
                                          <p:spTgt spid="12">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12">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1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 calcmode="lin" valueType="num">
                                      <p:cBhvr>
                                        <p:cTn id="24" dur="1000" fill="hold"/>
                                        <p:tgtEl>
                                          <p:spTgt spid="12">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12">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773400" y="7774921"/>
            <a:ext cx="3448292" cy="2909496"/>
          </a:xfrm>
          <a:prstGeom prst="rect">
            <a:avLst/>
          </a:prstGeom>
        </p:spPr>
      </p:pic>
      <p:sp>
        <p:nvSpPr>
          <p:cNvPr id="10" name="TextBox 10"/>
          <p:cNvSpPr txBox="1"/>
          <p:nvPr/>
        </p:nvSpPr>
        <p:spPr>
          <a:xfrm>
            <a:off x="4876800" y="650128"/>
            <a:ext cx="8534400" cy="909544"/>
          </a:xfrm>
          <a:prstGeom prst="rect">
            <a:avLst/>
          </a:prstGeom>
        </p:spPr>
        <p:txBody>
          <a:bodyPr wrap="square" lIns="0" tIns="0" rIns="0" bIns="0" rtlCol="0" anchor="t">
            <a:spAutoFit/>
          </a:bodyPr>
          <a:lstStyle/>
          <a:p>
            <a:pPr algn="ctr">
              <a:lnSpc>
                <a:spcPts val="7952"/>
              </a:lnSpc>
            </a:pPr>
            <a:r>
              <a:rPr lang="en-US" sz="4800" b="1" dirty="0">
                <a:solidFill>
                  <a:srgbClr val="035457"/>
                </a:solidFill>
                <a:latin typeface="Arial" panose="020B0604020202020204" pitchFamily="34" charset="0"/>
                <a:cs typeface="Arial" panose="020B0604020202020204" pitchFamily="34" charset="0"/>
              </a:rPr>
              <a:t>CON CHÓ NHÀ HÀNG XÓM</a:t>
            </a:r>
          </a:p>
        </p:txBody>
      </p:sp>
      <p:pic>
        <p:nvPicPr>
          <p:cNvPr id="11" name="Picture 2"/>
          <p:cNvPicPr>
            <a:picLocks noChangeAspect="1"/>
          </p:cNvPicPr>
          <p:nvPr/>
        </p:nvPicPr>
        <p:blipFill>
          <a:blip r:embed="rId3"/>
          <a:srcRect/>
          <a:stretch>
            <a:fillRect/>
          </a:stretch>
        </p:blipFill>
        <p:spPr>
          <a:xfrm>
            <a:off x="-196755" y="190500"/>
            <a:ext cx="2895600" cy="2222373"/>
          </a:xfrm>
          <a:prstGeom prst="rect">
            <a:avLst/>
          </a:prstGeom>
        </p:spPr>
      </p:pic>
      <p:sp>
        <p:nvSpPr>
          <p:cNvPr id="12" name="TextBox 11"/>
          <p:cNvSpPr txBox="1"/>
          <p:nvPr/>
        </p:nvSpPr>
        <p:spPr>
          <a:xfrm>
            <a:off x="2057400" y="1866900"/>
            <a:ext cx="14630400" cy="3370153"/>
          </a:xfrm>
          <a:prstGeom prst="rect">
            <a:avLst/>
          </a:prstGeom>
          <a:noFill/>
        </p:spPr>
        <p:txBody>
          <a:bodyPr wrap="square" rtlCol="0">
            <a:spAutoFit/>
          </a:bodyPr>
          <a:lstStyle/>
          <a:p>
            <a:pPr algn="just">
              <a:lnSpc>
                <a:spcPct val="150000"/>
              </a:lnSpc>
            </a:pPr>
            <a:r>
              <a:rPr lang="en-US" sz="3800" dirty="0">
                <a:latin typeface="Arial" panose="020B0604020202020204" pitchFamily="34" charset="0"/>
                <a:cs typeface="Arial" panose="020B0604020202020204" pitchFamily="34" charset="0"/>
              </a:rPr>
              <a:t>5. </a:t>
            </a:r>
            <a:r>
              <a:rPr lang="en-US" sz="3800" dirty="0" err="1">
                <a:latin typeface="Arial" panose="020B0604020202020204" pitchFamily="34" charset="0"/>
                <a:cs typeface="Arial" panose="020B0604020202020204" pitchFamily="34" charset="0"/>
              </a:rPr>
              <a:t>Ngày</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tháo</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bột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đến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rất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hài</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lòng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vì</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vết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thương</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của</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hẳn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Nhìn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vuốt</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ve</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bác</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sĩ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hiểu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chính</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Cún</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đã</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giúp</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Bé</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mau</a:t>
            </a:r>
            <a:r>
              <a:rPr lang="en-US" sz="3800" dirty="0">
                <a:latin typeface="Arial" panose="020B0604020202020204" pitchFamily="34" charset="0"/>
                <a:cs typeface="Arial" panose="020B0604020202020204" pitchFamily="34" charset="0"/>
              </a:rPr>
              <a:t> </a:t>
            </a:r>
            <a:r>
              <a:rPr lang="en-US" sz="3800" dirty="0" err="1">
                <a:latin typeface="Arial" panose="020B0604020202020204" pitchFamily="34" charset="0"/>
                <a:cs typeface="Arial" panose="020B0604020202020204" pitchFamily="34" charset="0"/>
              </a:rPr>
              <a:t>lành</a:t>
            </a:r>
            <a:r>
              <a:rPr lang="en-US" sz="3800" dirty="0">
                <a:latin typeface="Arial" panose="020B0604020202020204" pitchFamily="34" charset="0"/>
                <a:cs typeface="Arial" panose="020B0604020202020204" pitchFamily="34" charset="0"/>
              </a:rPr>
              <a:t>.</a:t>
            </a:r>
          </a:p>
          <a:p>
            <a:pPr algn="r">
              <a:lnSpc>
                <a:spcPct val="150000"/>
              </a:lnSpc>
            </a:pPr>
            <a:r>
              <a:rPr lang="en-US" sz="2800" b="1" dirty="0">
                <a:latin typeface="Arial" panose="020B0604020202020204" pitchFamily="34" charset="0"/>
                <a:cs typeface="Arial" panose="020B0604020202020204" pitchFamily="34" charset="0"/>
              </a:rPr>
              <a:t>Theo THÚY HÀ</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941" y="5067300"/>
            <a:ext cx="11352118" cy="4564393"/>
          </a:xfrm>
          <a:prstGeom prst="rect">
            <a:avLst/>
          </a:prstGeom>
        </p:spPr>
      </p:pic>
    </p:spTree>
    <p:extLst>
      <p:ext uri="{BB962C8B-B14F-4D97-AF65-F5344CB8AC3E}">
        <p14:creationId xmlns:p14="http://schemas.microsoft.com/office/powerpoint/2010/main" val="206674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3"/>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5087600" y="7429500"/>
            <a:ext cx="3685435" cy="3109586"/>
          </a:xfrm>
          <a:prstGeom prst="rect">
            <a:avLst/>
          </a:prstGeom>
        </p:spPr>
      </p:pic>
      <p:sp>
        <p:nvSpPr>
          <p:cNvPr id="10" name="TextBox 10"/>
          <p:cNvSpPr txBox="1"/>
          <p:nvPr/>
        </p:nvSpPr>
        <p:spPr>
          <a:xfrm>
            <a:off x="6858000" y="800100"/>
            <a:ext cx="3733800" cy="1025922"/>
          </a:xfrm>
          <a:prstGeom prst="rect">
            <a:avLst/>
          </a:prstGeom>
        </p:spPr>
        <p:txBody>
          <a:bodyPr wrap="square" lIns="0" tIns="0" rIns="0" bIns="0" rtlCol="0" anchor="t">
            <a:spAutoFit/>
          </a:bodyPr>
          <a:lstStyle/>
          <a:p>
            <a:pPr algn="ctr">
              <a:lnSpc>
                <a:spcPts val="7952"/>
              </a:lnSpc>
            </a:pPr>
            <a:r>
              <a:rPr lang="en-US" sz="4800" b="1" dirty="0">
                <a:solidFill>
                  <a:srgbClr val="FF0000"/>
                </a:solidFill>
                <a:latin typeface="Arial" panose="020B0604020202020204" pitchFamily="34" charset="0"/>
                <a:cs typeface="Arial" panose="020B0604020202020204" pitchFamily="34" charset="0"/>
              </a:rPr>
              <a:t>CHÚ THÍCH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787" y="2207591"/>
            <a:ext cx="4365009" cy="4747745"/>
          </a:xfrm>
          <a:prstGeom prst="rect">
            <a:avLst/>
          </a:prstGeom>
        </p:spPr>
      </p:pic>
      <p:pic>
        <p:nvPicPr>
          <p:cNvPr id="11" name="Picture 6"/>
          <p:cNvPicPr>
            <a:picLocks noChangeAspect="1"/>
          </p:cNvPicPr>
          <p:nvPr/>
        </p:nvPicPr>
        <p:blipFill>
          <a:blip r:embed="rId2"/>
          <a:srcRect/>
          <a:stretch>
            <a:fillRect/>
          </a:stretch>
        </p:blipFill>
        <p:spPr>
          <a:xfrm>
            <a:off x="-457200" y="-367708"/>
            <a:ext cx="3200400" cy="2700338"/>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3364" r="19817" b="11283"/>
          <a:stretch/>
        </p:blipFill>
        <p:spPr>
          <a:xfrm>
            <a:off x="10744200" y="1826591"/>
            <a:ext cx="3124200" cy="5128745"/>
          </a:xfrm>
          <a:prstGeom prst="rect">
            <a:avLst/>
          </a:prstGeom>
        </p:spPr>
      </p:pic>
      <p:sp>
        <p:nvSpPr>
          <p:cNvPr id="4" name="TextBox 3"/>
          <p:cNvSpPr txBox="1"/>
          <p:nvPr/>
        </p:nvSpPr>
        <p:spPr>
          <a:xfrm>
            <a:off x="2007641" y="7517864"/>
            <a:ext cx="5829300" cy="1477328"/>
          </a:xfrm>
          <a:prstGeom prst="rect">
            <a:avLst/>
          </a:prstGeom>
          <a:noFill/>
        </p:spPr>
        <p:txBody>
          <a:bodyPr wrap="square" rtlCol="0">
            <a:spAutoFit/>
          </a:bodyPr>
          <a:lstStyle/>
          <a:p>
            <a:pPr algn="ctr">
              <a:lnSpc>
                <a:spcPct val="150000"/>
              </a:lnSpc>
            </a:pPr>
            <a:r>
              <a:rPr lang="en-US" sz="3200" b="1" dirty="0">
                <a:solidFill>
                  <a:srgbClr val="FF0000"/>
                </a:solidFill>
                <a:latin typeface="Arial" panose="020B0604020202020204" pitchFamily="34" charset="0"/>
                <a:cs typeface="Arial" panose="020B0604020202020204" pitchFamily="34" charset="0"/>
              </a:rPr>
              <a:t>TUNG TĂNG</a:t>
            </a:r>
          </a:p>
          <a:p>
            <a:pPr algn="ctr">
              <a:lnSpc>
                <a:spcPct val="150000"/>
              </a:lnSpc>
            </a:pPr>
            <a:r>
              <a:rPr lang="en-US" sz="2800" dirty="0" err="1">
                <a:latin typeface="Arial" panose="020B0604020202020204" pitchFamily="34" charset="0"/>
                <a:cs typeface="Arial" panose="020B0604020202020204" pitchFamily="34" charset="0"/>
              </a:rPr>
              <a:t>Vừa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vừa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vẻ</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vui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thích</a:t>
            </a:r>
            <a:endParaRPr lang="en-US" sz="2800" dirty="0">
              <a:latin typeface="Arial" panose="020B0604020202020204" pitchFamily="34" charset="0"/>
              <a:cs typeface="Arial" panose="020B0604020202020204" pitchFamily="34" charset="0"/>
            </a:endParaRPr>
          </a:p>
        </p:txBody>
      </p:sp>
      <p:sp>
        <p:nvSpPr>
          <p:cNvPr id="12" name="TextBox 11"/>
          <p:cNvSpPr txBox="1"/>
          <p:nvPr/>
        </p:nvSpPr>
        <p:spPr>
          <a:xfrm>
            <a:off x="9639726" y="7540042"/>
            <a:ext cx="5333147" cy="2123658"/>
          </a:xfrm>
          <a:prstGeom prst="rect">
            <a:avLst/>
          </a:prstGeom>
          <a:noFill/>
        </p:spPr>
        <p:txBody>
          <a:bodyPr wrap="square" rtlCol="0">
            <a:spAutoFit/>
          </a:bodyPr>
          <a:lstStyle/>
          <a:p>
            <a:pPr algn="ctr">
              <a:lnSpc>
                <a:spcPct val="150000"/>
              </a:lnSpc>
            </a:pPr>
            <a:r>
              <a:rPr lang="en-US" sz="3200" b="1" dirty="0">
                <a:solidFill>
                  <a:srgbClr val="FF0000"/>
                </a:solidFill>
                <a:latin typeface="Arial" panose="020B0604020202020204" pitchFamily="34" charset="0"/>
                <a:cs typeface="Arial" panose="020B0604020202020204" pitchFamily="34" charset="0"/>
              </a:rPr>
              <a:t>BÓ BỘT</a:t>
            </a:r>
          </a:p>
          <a:p>
            <a:pPr algn="ctr">
              <a:lnSpc>
                <a:spcPct val="150000"/>
              </a:lnSpc>
            </a:pPr>
            <a:r>
              <a:rPr lang="en-US" sz="2800" dirty="0" err="1">
                <a:latin typeface="Arial" panose="020B0604020202020204" pitchFamily="34" charset="0"/>
                <a:cs typeface="Arial" panose="020B0604020202020204" pitchFamily="34" charset="0"/>
              </a:rPr>
              <a:t>Dùng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khuân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thạch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chặt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chỗ</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gãy</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50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2237042" y="706166"/>
            <a:ext cx="5244814" cy="3428797"/>
          </a:xfrm>
          <a:prstGeom prst="rect">
            <a:avLst/>
          </a:prstGeom>
        </p:spPr>
      </p:pic>
      <p:pic>
        <p:nvPicPr>
          <p:cNvPr id="3" name="Picture 3"/>
          <p:cNvPicPr>
            <a:picLocks noChangeAspect="1"/>
          </p:cNvPicPr>
          <p:nvPr/>
        </p:nvPicPr>
        <p:blipFill>
          <a:blip r:embed="rId3"/>
          <a:srcRect/>
          <a:stretch>
            <a:fillRect/>
          </a:stretch>
        </p:blipFill>
        <p:spPr>
          <a:xfrm>
            <a:off x="-764984" y="5895573"/>
            <a:ext cx="6060772" cy="4651642"/>
          </a:xfrm>
          <a:prstGeom prst="rect">
            <a:avLst/>
          </a:prstGeom>
        </p:spPr>
      </p:pic>
      <p:pic>
        <p:nvPicPr>
          <p:cNvPr id="4" name="Picture 4"/>
          <p:cNvPicPr>
            <a:picLocks noChangeAspect="1"/>
          </p:cNvPicPr>
          <p:nvPr/>
        </p:nvPicPr>
        <p:blipFill>
          <a:blip r:embed="rId4"/>
          <a:srcRect/>
          <a:stretch>
            <a:fillRect/>
          </a:stretch>
        </p:blipFill>
        <p:spPr>
          <a:xfrm rot="782637">
            <a:off x="1038912" y="298997"/>
            <a:ext cx="3134617" cy="4243136"/>
          </a:xfrm>
          <a:prstGeom prst="rect">
            <a:avLst/>
          </a:prstGeom>
        </p:spPr>
      </p:pic>
      <p:pic>
        <p:nvPicPr>
          <p:cNvPr id="5" name="Picture 5"/>
          <p:cNvPicPr>
            <a:picLocks noChangeAspect="1"/>
          </p:cNvPicPr>
          <p:nvPr/>
        </p:nvPicPr>
        <p:blipFill>
          <a:blip r:embed="rId5"/>
          <a:srcRect/>
          <a:stretch>
            <a:fillRect/>
          </a:stretch>
        </p:blipFill>
        <p:spPr>
          <a:xfrm>
            <a:off x="13425601" y="4260816"/>
            <a:ext cx="6574012" cy="6286399"/>
          </a:xfrm>
          <a:prstGeom prst="rect">
            <a:avLst/>
          </a:prstGeom>
        </p:spPr>
      </p:pic>
      <p:sp>
        <p:nvSpPr>
          <p:cNvPr id="8" name="TextBox 8"/>
          <p:cNvSpPr txBox="1"/>
          <p:nvPr/>
        </p:nvSpPr>
        <p:spPr>
          <a:xfrm>
            <a:off x="5315514" y="2208972"/>
            <a:ext cx="6554849" cy="2051844"/>
          </a:xfrm>
          <a:prstGeom prst="rect">
            <a:avLst/>
          </a:prstGeom>
        </p:spPr>
        <p:txBody>
          <a:bodyPr wrap="square" lIns="0" tIns="0" rIns="0" bIns="0" rtlCol="0" anchor="t">
            <a:spAutoFit/>
          </a:bodyPr>
          <a:lstStyle/>
          <a:p>
            <a:pPr algn="ctr">
              <a:lnSpc>
                <a:spcPts val="16040"/>
              </a:lnSpc>
            </a:pPr>
            <a:r>
              <a:rPr lang="en-US" sz="8600" b="1" dirty="0">
                <a:solidFill>
                  <a:srgbClr val="035457"/>
                </a:solidFill>
                <a:latin typeface="Arial" panose="020B0604020202020204" pitchFamily="34" charset="0"/>
                <a:cs typeface="Arial" panose="020B0604020202020204" pitchFamily="34" charset="0"/>
              </a:rPr>
              <a:t>ĐỌC HIỂU</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607" r="12813"/>
          <a:stretch/>
        </p:blipFill>
        <p:spPr>
          <a:xfrm>
            <a:off x="6649839" y="4520936"/>
            <a:ext cx="3886201" cy="5758671"/>
          </a:xfrm>
          <a:prstGeom prst="rect">
            <a:avLst/>
          </a:prstGeom>
        </p:spPr>
      </p:pic>
    </p:spTree>
    <p:extLst>
      <p:ext uri="{BB962C8B-B14F-4D97-AF65-F5344CB8AC3E}">
        <p14:creationId xmlns:p14="http://schemas.microsoft.com/office/powerpoint/2010/main" val="33888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663</Words>
  <Application>Microsoft Office PowerPoint</Application>
  <PresentationFormat>Custom</PresentationFormat>
  <Paragraphs>58</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Wingdings</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9</cp:revision>
  <dcterms:created xsi:type="dcterms:W3CDTF">2006-08-16T00:00:00Z</dcterms:created>
  <dcterms:modified xsi:type="dcterms:W3CDTF">2025-03-26T05:02:59Z</dcterms:modified>
  <dc:identifier>DAEtUBLhDZE</dc:identifier>
</cp:coreProperties>
</file>