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1" r:id="rId4"/>
    <p:sldId id="285" r:id="rId5"/>
    <p:sldId id="286" r:id="rId6"/>
    <p:sldId id="287" r:id="rId7"/>
    <p:sldId id="268" r:id="rId8"/>
    <p:sldId id="269" r:id="rId9"/>
    <p:sldId id="280" r:id="rId10"/>
    <p:sldId id="288" r:id="rId11"/>
    <p:sldId id="264" r:id="rId12"/>
    <p:sldId id="266" r:id="rId13"/>
    <p:sldId id="265" r:id="rId14"/>
    <p:sldId id="267" r:id="rId15"/>
    <p:sldId id="283" r:id="rId16"/>
    <p:sldId id="261" r:id="rId17"/>
    <p:sldId id="289" r:id="rId18"/>
    <p:sldId id="273" r:id="rId19"/>
    <p:sldId id="290" r:id="rId20"/>
    <p:sldId id="291" r:id="rId21"/>
    <p:sldId id="292" r:id="rId22"/>
    <p:sldId id="270" r:id="rId23"/>
    <p:sldId id="293" r:id="rId24"/>
    <p:sldId id="272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11" Type="http://schemas.openxmlformats.org/officeDocument/2006/relationships/image" Target="../media/image47.gif"/><Relationship Id="rId5" Type="http://schemas.openxmlformats.org/officeDocument/2006/relationships/image" Target="../media/image42.png"/><Relationship Id="rId10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5" Type="http://schemas.openxmlformats.org/officeDocument/2006/relationships/image" Target="../media/image50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gif"/><Relationship Id="rId3" Type="http://schemas.openxmlformats.org/officeDocument/2006/relationships/audio" Target="../media/audio6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5" Type="http://schemas.openxmlformats.org/officeDocument/2006/relationships/image" Target="../media/image50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gif"/><Relationship Id="rId12" Type="http://schemas.openxmlformats.org/officeDocument/2006/relationships/image" Target="../media/image48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audio" Target="../media/audio7.wav"/><Relationship Id="rId15" Type="http://schemas.openxmlformats.org/officeDocument/2006/relationships/image" Target="../media/image12.png"/><Relationship Id="rId10" Type="http://schemas.openxmlformats.org/officeDocument/2006/relationships/image" Target="../media/image45.gif"/><Relationship Id="rId4" Type="http://schemas.openxmlformats.org/officeDocument/2006/relationships/audio" Target="../media/audio4.wav"/><Relationship Id="rId9" Type="http://schemas.openxmlformats.org/officeDocument/2006/relationships/image" Target="../media/image44.gif"/><Relationship Id="rId1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11" Type="http://schemas.openxmlformats.org/officeDocument/2006/relationships/image" Target="../media/image59.gif"/><Relationship Id="rId5" Type="http://schemas.openxmlformats.org/officeDocument/2006/relationships/image" Target="../media/image55.gif"/><Relationship Id="rId10" Type="http://schemas.openxmlformats.org/officeDocument/2006/relationships/image" Target="../media/image51.gif"/><Relationship Id="rId4" Type="http://schemas.openxmlformats.org/officeDocument/2006/relationships/image" Target="../media/image54.gif"/><Relationship Id="rId9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3273479" y="2347903"/>
            <a:ext cx="580498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</a:t>
            </a:r>
          </a:p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 HẠNG – TỔNG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063340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6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206188" y="1850433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 + 3 =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3237509" y="1013479"/>
            <a:ext cx="6056499" cy="5844521"/>
            <a:chOff x="3237509" y="1013479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509" y="1013479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65595" y="5964072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AFAB3-F42F-4B09-ABDA-46EA2524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49" b="89744" l="3790" r="89796">
                        <a14:foregroundMark x1="31195" y1="60684" x2="31195" y2="60684"/>
                        <a14:foregroundMark x1="32362" y1="57265" x2="32362" y2="57265"/>
                        <a14:foregroundMark x1="52478" y1="57265" x2="52478" y2="57265"/>
                        <a14:foregroundMark x1="69096" y1="56410" x2="69096" y2="56410"/>
                        <a14:foregroundMark x1="73178" y1="62393" x2="73178" y2="62393"/>
                        <a14:foregroundMark x1="90379" y1="38462" x2="90379" y2="38462"/>
                        <a14:foregroundMark x1="9621" y1="66667" x2="9621" y2="66667"/>
                        <a14:foregroundMark x1="6706" y1="66667" x2="6706" y2="66667"/>
                        <a14:foregroundMark x1="3790" y1="64957" x2="3790" y2="64957"/>
                        <a14:foregroundMark x1="74636" y1="58974" x2="74636" y2="58974"/>
                      </a14:backgroundRemoval>
                    </a14:imgEffect>
                  </a14:imgLayer>
                </a14:imgProps>
              </a:ext>
            </a:extLst>
          </a:blip>
          <a:srcRect t="11114"/>
          <a:stretch/>
        </p:blipFill>
        <p:spPr>
          <a:xfrm>
            <a:off x="5998176" y="1860005"/>
            <a:ext cx="5846238" cy="177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ACD12-E0BA-4EB1-AA1E-F3B997CDF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71" b="93088" l="16929" r="46457">
                        <a14:foregroundMark x1="26476" y1="61290" x2="26476" y2="61290"/>
                        <a14:foregroundMark x1="32382" y1="40092" x2="32382" y2="40092"/>
                        <a14:foregroundMark x1="18307" y1="64516" x2="18307" y2="64516"/>
                        <a14:foregroundMark x1="16929" y1="64055" x2="16929" y2="64055"/>
                      </a14:backgroundRemoval>
                    </a14:imgEffect>
                  </a14:imgLayer>
                </a14:imgProps>
              </a:ext>
            </a:extLst>
          </a:blip>
          <a:srcRect l="15350" t="35586" r="52415"/>
          <a:stretch/>
        </p:blipFill>
        <p:spPr>
          <a:xfrm>
            <a:off x="447731" y="1860005"/>
            <a:ext cx="5254585" cy="22426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148780" y="3374288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80367" y="3430399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30971" y="3407631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112251" y="3363206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456234" y="3442786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746812" y="3420186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52055" y="404148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+  5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+  30  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C2E8B-5597-42FD-A701-3AC673AA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89524" l="62077" r="96733">
                        <a14:foregroundMark x1="77480" y1="49524" x2="77480" y2="49524"/>
                        <a14:foregroundMark x1="77246" y1="44762" x2="76896" y2="44762"/>
                        <a14:foregroundMark x1="75379" y1="48571" x2="75379" y2="48571"/>
                        <a14:foregroundMark x1="82264" y1="46667" x2="82264" y2="46667"/>
                        <a14:foregroundMark x1="87631" y1="47619" x2="87631" y2="47619"/>
                        <a14:foregroundMark x1="83314" y1="8571" x2="83314" y2="8571"/>
                        <a14:foregroundMark x1="81564" y1="5714" x2="81564" y2="5714"/>
                        <a14:foregroundMark x1="94982" y1="29524" x2="94982" y2="29524"/>
                        <a14:foregroundMark x1="96733" y1="30476" x2="96733" y2="30476"/>
                        <a14:foregroundMark x1="66394" y1="57143" x2="66394" y2="57143"/>
                        <a14:foregroundMark x1="65461" y1="58095" x2="65461" y2="58095"/>
                        <a14:foregroundMark x1="62077" y1="60952" x2="62077" y2="60952"/>
                      </a14:backgroundRemoval>
                    </a14:imgEffect>
                  </a14:imgLayer>
                </a14:imgProps>
              </a:ext>
            </a:extLst>
          </a:blip>
          <a:srcRect l="60672" r="2110"/>
          <a:stretch/>
        </p:blipFill>
        <p:spPr>
          <a:xfrm>
            <a:off x="6558596" y="2276750"/>
            <a:ext cx="4594289" cy="1512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640BF-8497-4937-8267-4E7F5152F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3501" r="38740">
                        <a14:foregroundMark x1="18320" y1="50476" x2="18320" y2="50476"/>
                        <a14:foregroundMark x1="23804" y1="52381" x2="23804" y2="52381"/>
                        <a14:foregroundMark x1="26021" y1="52381" x2="26021" y2="52381"/>
                        <a14:foregroundMark x1="24037" y1="6667" x2="24037" y2="6667"/>
                        <a14:foregroundMark x1="38740" y1="29524" x2="38740" y2="29524"/>
                        <a14:foregroundMark x1="17970" y1="40952" x2="17970" y2="40952"/>
                        <a14:foregroundMark x1="23921" y1="52381" x2="23921" y2="52381"/>
                        <a14:foregroundMark x1="22520" y1="43810" x2="22520" y2="43810"/>
                        <a14:foregroundMark x1="22870" y1="55238" x2="22870" y2="55238"/>
                        <a14:foregroundMark x1="23221" y1="50476" x2="23337" y2="56190"/>
                        <a14:foregroundMark x1="23571" y1="53333" x2="23571" y2="50476"/>
                        <a14:foregroundMark x1="23571" y1="48571" x2="23687" y2="44762"/>
                        <a14:foregroundMark x1="3501" y1="57143" x2="3501" y2="57143"/>
                      </a14:backgroundRemoval>
                    </a14:imgEffect>
                  </a14:imgLayer>
                </a14:imgProps>
              </a:ext>
            </a:extLst>
          </a:blip>
          <a:srcRect r="57867"/>
          <a:stretch/>
        </p:blipFill>
        <p:spPr>
          <a:xfrm>
            <a:off x="446633" y="2175234"/>
            <a:ext cx="5474939" cy="15920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ABF50F-2904-485B-AD1A-533E263164E5}"/>
              </a:ext>
            </a:extLst>
          </p:cNvPr>
          <p:cNvGrpSpPr/>
          <p:nvPr/>
        </p:nvGrpSpPr>
        <p:grpSpPr>
          <a:xfrm>
            <a:off x="1173421" y="1595621"/>
            <a:ext cx="10200000" cy="4343449"/>
            <a:chOff x="1173421" y="1595621"/>
            <a:chExt cx="10200000" cy="43434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91C023-C958-4BD6-A55B-F38ADFBF4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716" b="-1"/>
            <a:stretch/>
          </p:blipFill>
          <p:spPr>
            <a:xfrm>
              <a:off x="1173421" y="1595621"/>
              <a:ext cx="10200000" cy="43434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75EF63-1AD3-4773-8117-57D2B53BF645}"/>
                </a:ext>
              </a:extLst>
            </p:cNvPr>
            <p:cNvSpPr/>
            <p:nvPr/>
          </p:nvSpPr>
          <p:spPr>
            <a:xfrm>
              <a:off x="1269242" y="1760561"/>
              <a:ext cx="4135271" cy="641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2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2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2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2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2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10761" y="822115"/>
              <a:ext cx="5061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582517" y="1023691"/>
              <a:ext cx="1098828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+ 6 = 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+3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 + 13 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16 + 13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66070" y="856719"/>
              <a:ext cx="4848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489551" y="1061995"/>
              <a:ext cx="1090365" cy="69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+ 12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+ 15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+ 23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+ 72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+      2       =      6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507676" y="508118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4 + 2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950" y="1438897"/>
            <a:ext cx="9706100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463</Words>
  <Application>Microsoft Office PowerPoint</Application>
  <PresentationFormat>Widescreen</PresentationFormat>
  <Paragraphs>95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117</cp:revision>
  <dcterms:created xsi:type="dcterms:W3CDTF">2021-07-12T03:44:38Z</dcterms:created>
  <dcterms:modified xsi:type="dcterms:W3CDTF">2025-03-26T04:48:30Z</dcterms:modified>
</cp:coreProperties>
</file>