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71" r:id="rId4"/>
    <p:sldId id="287" r:id="rId5"/>
    <p:sldId id="269" r:id="rId6"/>
    <p:sldId id="268" r:id="rId7"/>
    <p:sldId id="285" r:id="rId8"/>
    <p:sldId id="286" r:id="rId9"/>
    <p:sldId id="280" r:id="rId10"/>
    <p:sldId id="288" r:id="rId11"/>
    <p:sldId id="264" r:id="rId12"/>
    <p:sldId id="266" r:id="rId13"/>
    <p:sldId id="265" r:id="rId14"/>
    <p:sldId id="267" r:id="rId15"/>
    <p:sldId id="283" r:id="rId16"/>
    <p:sldId id="261" r:id="rId17"/>
    <p:sldId id="289" r:id="rId18"/>
    <p:sldId id="273" r:id="rId19"/>
    <p:sldId id="290" r:id="rId20"/>
    <p:sldId id="291" r:id="rId21"/>
    <p:sldId id="292" r:id="rId22"/>
    <p:sldId id="270" r:id="rId23"/>
    <p:sldId id="293" r:id="rId24"/>
    <p:sldId id="272" r:id="rId25"/>
    <p:sldId id="25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8921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3.wav"/><Relationship Id="rId7" Type="http://schemas.openxmlformats.org/officeDocument/2006/relationships/image" Target="../media/image44.gif"/><Relationship Id="rId12" Type="http://schemas.openxmlformats.org/officeDocument/2006/relationships/image" Target="../media/image4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image" Target="../media/image48.gif"/><Relationship Id="rId5" Type="http://schemas.openxmlformats.org/officeDocument/2006/relationships/image" Target="../media/image42.png"/><Relationship Id="rId10" Type="http://schemas.openxmlformats.org/officeDocument/2006/relationships/image" Target="../media/image47.gif"/><Relationship Id="rId4" Type="http://schemas.openxmlformats.org/officeDocument/2006/relationships/image" Target="../media/image41.png"/><Relationship Id="rId9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8.gif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12" Type="http://schemas.openxmlformats.org/officeDocument/2006/relationships/image" Target="../media/image4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gif"/><Relationship Id="rId11" Type="http://schemas.openxmlformats.org/officeDocument/2006/relationships/image" Target="../media/image46.gif"/><Relationship Id="rId5" Type="http://schemas.openxmlformats.org/officeDocument/2006/relationships/image" Target="../media/image41.png"/><Relationship Id="rId10" Type="http://schemas.openxmlformats.org/officeDocument/2006/relationships/image" Target="../media/image45.gif"/><Relationship Id="rId4" Type="http://schemas.openxmlformats.org/officeDocument/2006/relationships/audio" Target="../media/audio3.wav"/><Relationship Id="rId9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12" Type="http://schemas.openxmlformats.org/officeDocument/2006/relationships/image" Target="../media/image4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gif"/><Relationship Id="rId5" Type="http://schemas.openxmlformats.org/officeDocument/2006/relationships/image" Target="../media/image49.gif"/><Relationship Id="rId10" Type="http://schemas.openxmlformats.org/officeDocument/2006/relationships/image" Target="../media/image46.gif"/><Relationship Id="rId4" Type="http://schemas.openxmlformats.org/officeDocument/2006/relationships/image" Target="../media/image41.png"/><Relationship Id="rId9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50.gif"/><Relationship Id="rId3" Type="http://schemas.openxmlformats.org/officeDocument/2006/relationships/audio" Target="../media/audio6.wav"/><Relationship Id="rId7" Type="http://schemas.openxmlformats.org/officeDocument/2006/relationships/image" Target="../media/image43.gif"/><Relationship Id="rId12" Type="http://schemas.openxmlformats.org/officeDocument/2006/relationships/image" Target="../media/image4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gif"/><Relationship Id="rId5" Type="http://schemas.openxmlformats.org/officeDocument/2006/relationships/image" Target="../media/image49.gif"/><Relationship Id="rId10" Type="http://schemas.openxmlformats.org/officeDocument/2006/relationships/image" Target="../media/image46.gif"/><Relationship Id="rId4" Type="http://schemas.openxmlformats.org/officeDocument/2006/relationships/image" Target="../media/image41.png"/><Relationship Id="rId9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gif"/><Relationship Id="rId12" Type="http://schemas.openxmlformats.org/officeDocument/2006/relationships/image" Target="../media/image47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1.png"/><Relationship Id="rId11" Type="http://schemas.openxmlformats.org/officeDocument/2006/relationships/image" Target="../media/image45.gif"/><Relationship Id="rId5" Type="http://schemas.openxmlformats.org/officeDocument/2006/relationships/audio" Target="../media/audio7.wav"/><Relationship Id="rId15" Type="http://schemas.openxmlformats.org/officeDocument/2006/relationships/image" Target="../media/image12.png"/><Relationship Id="rId10" Type="http://schemas.openxmlformats.org/officeDocument/2006/relationships/image" Target="../media/image44.gif"/><Relationship Id="rId4" Type="http://schemas.openxmlformats.org/officeDocument/2006/relationships/audio" Target="../media/audio4.wav"/><Relationship Id="rId9" Type="http://schemas.openxmlformats.org/officeDocument/2006/relationships/image" Target="../media/image43.gif"/><Relationship Id="rId1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52.gif"/><Relationship Id="rId7" Type="http://schemas.openxmlformats.org/officeDocument/2006/relationships/image" Target="../media/image56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11" Type="http://schemas.openxmlformats.org/officeDocument/2006/relationships/image" Target="../media/image58.gif"/><Relationship Id="rId5" Type="http://schemas.openxmlformats.org/officeDocument/2006/relationships/image" Target="../media/image54.gif"/><Relationship Id="rId10" Type="http://schemas.openxmlformats.org/officeDocument/2006/relationships/image" Target="../media/image50.gif"/><Relationship Id="rId4" Type="http://schemas.openxmlformats.org/officeDocument/2006/relationships/image" Target="../media/image53.gif"/><Relationship Id="rId9" Type="http://schemas.openxmlformats.org/officeDocument/2006/relationships/image" Target="../media/image57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4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1F118E3-2F23-40A3-84C3-755DF7D48F44}"/>
              </a:ext>
            </a:extLst>
          </p:cNvPr>
          <p:cNvGrpSpPr/>
          <p:nvPr/>
        </p:nvGrpSpPr>
        <p:grpSpPr>
          <a:xfrm>
            <a:off x="438152" y="-255639"/>
            <a:ext cx="11315695" cy="6666292"/>
            <a:chOff x="505668" y="-119916"/>
            <a:chExt cx="11315695" cy="66662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2908A4-DF5E-4462-964C-514D931F1B27}"/>
                </a:ext>
              </a:extLst>
            </p:cNvPr>
            <p:cNvGrpSpPr/>
            <p:nvPr/>
          </p:nvGrpSpPr>
          <p:grpSpPr>
            <a:xfrm>
              <a:off x="963559" y="421301"/>
              <a:ext cx="10559844" cy="6086168"/>
              <a:chOff x="3039829" y="1217970"/>
              <a:chExt cx="5864942" cy="442205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4BE455-FBBF-4F71-850A-82BAFE6D576C}"/>
                  </a:ext>
                </a:extLst>
              </p:cNvPr>
              <p:cNvSpPr/>
              <p:nvPr/>
            </p:nvSpPr>
            <p:spPr>
              <a:xfrm>
                <a:off x="3898490" y="1742767"/>
                <a:ext cx="4395020" cy="3372465"/>
              </a:xfrm>
              <a:prstGeom prst="rect">
                <a:avLst/>
              </a:prstGeom>
              <a:gradFill>
                <a:gsLst>
                  <a:gs pos="61224">
                    <a:schemeClr val="accent6">
                      <a:lumMod val="40000"/>
                      <a:lumOff val="60000"/>
                    </a:schemeClr>
                  </a:gs>
                  <a:gs pos="72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BAB8B89-6700-4A14-8526-7B6F8BA23F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5938" r="95156">
                            <a14:foregroundMark x1="5938" y1="21719" x2="5938" y2="21719"/>
                            <a14:foregroundMark x1="89844" y1="80156" x2="89844" y2="80156"/>
                            <a14:foregroundMark x1="95156" y1="77188" x2="95156" y2="77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0" t="13428" r="2580" b="14032"/>
              <a:stretch/>
            </p:blipFill>
            <p:spPr>
              <a:xfrm>
                <a:off x="3039829" y="1217970"/>
                <a:ext cx="5864942" cy="442205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E98759-4CBB-4D41-B42D-353B1764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220" r="98374">
                          <a14:foregroundMark x1="7724" y1="47857" x2="7724" y2="47857"/>
                          <a14:foregroundMark x1="6911" y1="67143" x2="6911" y2="67143"/>
                          <a14:foregroundMark x1="13008" y1="66429" x2="13008" y2="66429"/>
                          <a14:foregroundMark x1="5285" y1="60714" x2="5285" y2="60714"/>
                          <a14:foregroundMark x1="17073" y1="64286" x2="17073" y2="64286"/>
                          <a14:foregroundMark x1="10569" y1="69643" x2="10569" y2="69643"/>
                          <a14:foregroundMark x1="1626" y1="69643" x2="1626" y2="69643"/>
                          <a14:foregroundMark x1="16667" y1="58214" x2="16667" y2="58214"/>
                          <a14:foregroundMark x1="10976" y1="61429" x2="10976" y2="61429"/>
                          <a14:foregroundMark x1="17073" y1="60000" x2="17073" y2="60000"/>
                          <a14:foregroundMark x1="56504" y1="33929" x2="56504" y2="33929"/>
                          <a14:foregroundMark x1="41057" y1="35714" x2="41057" y2="35714"/>
                          <a14:foregroundMark x1="39837" y1="35714" x2="39837" y2="35714"/>
                          <a14:foregroundMark x1="12602" y1="63929" x2="12602" y2="63929"/>
                          <a14:foregroundMark x1="5285" y1="67500" x2="5285" y2="67500"/>
                          <a14:foregroundMark x1="10163" y1="67500" x2="10163" y2="67500"/>
                          <a14:foregroundMark x1="9756" y1="64286" x2="9756" y2="64286"/>
                          <a14:foregroundMark x1="4878" y1="63214" x2="4878" y2="63214"/>
                          <a14:foregroundMark x1="12602" y1="71071" x2="12602" y2="71071"/>
                          <a14:foregroundMark x1="64634" y1="87143" x2="64634" y2="87143"/>
                          <a14:foregroundMark x1="21951" y1="86786" x2="21951" y2="86786"/>
                          <a14:foregroundMark x1="86585" y1="41786" x2="86585" y2="41786"/>
                          <a14:foregroundMark x1="83740" y1="33929" x2="83740" y2="33929"/>
                          <a14:foregroundMark x1="92276" y1="33571" x2="92276" y2="33571"/>
                          <a14:foregroundMark x1="98374" y1="38214" x2="98374" y2="38214"/>
                          <a14:foregroundMark x1="97154" y1="46429" x2="97154" y2="46429"/>
                          <a14:foregroundMark x1="92683" y1="43929" x2="92683" y2="43929"/>
                          <a14:foregroundMark x1="95528" y1="38571" x2="95528" y2="38571"/>
                          <a14:foregroundMark x1="89837" y1="35357" x2="89837" y2="35357"/>
                          <a14:foregroundMark x1="83740" y1="41786" x2="83740" y2="41786"/>
                          <a14:backgroundMark x1="4472" y1="67143" x2="4472" y2="67143"/>
                          <a14:backgroundMark x1="7724" y1="60714" x2="7724" y2="60714"/>
                          <a14:backgroundMark x1="13415" y1="55714" x2="13415" y2="55714"/>
                          <a14:backgroundMark x1="17886" y1="57857" x2="17886" y2="57857"/>
                          <a14:backgroundMark x1="5285" y1="60357" x2="5285" y2="60357"/>
                          <a14:backgroundMark x1="1220" y1="69286" x2="1220" y2="69286"/>
                          <a14:backgroundMark x1="10163" y1="69643" x2="10163" y2="69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8213" y="3879376"/>
              <a:ext cx="2343150" cy="266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8990BF-B1D0-4A36-AE55-7B7C9BCB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68" y="-119916"/>
              <a:ext cx="2527011" cy="252701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321E9DD-75B3-41F9-9255-2291DD94CCD6}"/>
              </a:ext>
            </a:extLst>
          </p:cNvPr>
          <p:cNvSpPr/>
          <p:nvPr/>
        </p:nvSpPr>
        <p:spPr>
          <a:xfrm>
            <a:off x="2811116" y="2347903"/>
            <a:ext cx="672972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</a:t>
            </a:r>
          </a:p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bị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trừ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-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trừ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-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hiệu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3289EA7B-8287-41B1-BB78-A271677915BD}"/>
              </a:ext>
            </a:extLst>
          </p:cNvPr>
          <p:cNvSpPr/>
          <p:nvPr/>
        </p:nvSpPr>
        <p:spPr>
          <a:xfrm>
            <a:off x="2388626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BA7896B-55CE-475E-92B1-1AEC8F310961}"/>
              </a:ext>
            </a:extLst>
          </p:cNvPr>
          <p:cNvSpPr/>
          <p:nvPr/>
        </p:nvSpPr>
        <p:spPr>
          <a:xfrm>
            <a:off x="5080954" y="4587139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5EE6F4A-41E9-42DD-B940-EF7092E0DFAF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C56E5-1CAC-405C-AE58-E15AA5131F5F}"/>
              </a:ext>
            </a:extLst>
          </p:cNvPr>
          <p:cNvSpPr txBox="1"/>
          <p:nvPr/>
        </p:nvSpPr>
        <p:spPr>
          <a:xfrm>
            <a:off x="2731350" y="2889700"/>
            <a:ext cx="158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F8F4BE1D-053E-452F-BEFC-F0DC96856874}"/>
              </a:ext>
            </a:extLst>
          </p:cNvPr>
          <p:cNvSpPr/>
          <p:nvPr/>
        </p:nvSpPr>
        <p:spPr>
          <a:xfrm>
            <a:off x="2376411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BB81069-A6F9-4812-AF3A-96BF4F2D8F2F}"/>
              </a:ext>
            </a:extLst>
          </p:cNvPr>
          <p:cNvSpPr/>
          <p:nvPr/>
        </p:nvSpPr>
        <p:spPr>
          <a:xfrm flipV="1">
            <a:off x="3262959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24E31665-990B-46F0-90BE-0B75F53E10C6}"/>
              </a:ext>
            </a:extLst>
          </p:cNvPr>
          <p:cNvSpPr/>
          <p:nvPr/>
        </p:nvSpPr>
        <p:spPr>
          <a:xfrm>
            <a:off x="5088507" y="458015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68AC8B26-34EF-4A48-89FE-347C09651A3B}"/>
              </a:ext>
            </a:extLst>
          </p:cNvPr>
          <p:cNvSpPr/>
          <p:nvPr/>
        </p:nvSpPr>
        <p:spPr>
          <a:xfrm flipV="1">
            <a:off x="5949888" y="3817660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066E4212-9B3E-424F-8EFB-68E47C1B5A49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A19A310B-B6F8-42A7-B7BD-AEE1A03103F9}"/>
              </a:ext>
            </a:extLst>
          </p:cNvPr>
          <p:cNvSpPr/>
          <p:nvPr/>
        </p:nvSpPr>
        <p:spPr>
          <a:xfrm flipV="1">
            <a:off x="8561164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9D61C7-577A-4AAB-8614-E923F38703CF}"/>
              </a:ext>
            </a:extLst>
          </p:cNvPr>
          <p:cNvSpPr txBox="1"/>
          <p:nvPr/>
        </p:nvSpPr>
        <p:spPr>
          <a:xfrm>
            <a:off x="7936611" y="2889700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C8014-9E54-499C-AC62-DCCE684A1171}"/>
              </a:ext>
            </a:extLst>
          </p:cNvPr>
          <p:cNvSpPr txBox="1"/>
          <p:nvPr/>
        </p:nvSpPr>
        <p:spPr>
          <a:xfrm>
            <a:off x="6837135" y="2826209"/>
            <a:ext cx="1099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E6834-1155-4D4F-BDEA-ACD90A83D1CC}"/>
              </a:ext>
            </a:extLst>
          </p:cNvPr>
          <p:cNvSpPr txBox="1"/>
          <p:nvPr/>
        </p:nvSpPr>
        <p:spPr>
          <a:xfrm>
            <a:off x="5423222" y="2889700"/>
            <a:ext cx="1345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546D5-4AB2-4402-8798-67EF94B25DB1}"/>
              </a:ext>
            </a:extLst>
          </p:cNvPr>
          <p:cNvSpPr txBox="1"/>
          <p:nvPr/>
        </p:nvSpPr>
        <p:spPr>
          <a:xfrm>
            <a:off x="4645651" y="2889700"/>
            <a:ext cx="64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473618C2-F9F1-4A45-A839-BED30D6DB011}"/>
              </a:ext>
            </a:extLst>
          </p:cNvPr>
          <p:cNvSpPr/>
          <p:nvPr/>
        </p:nvSpPr>
        <p:spPr>
          <a:xfrm>
            <a:off x="2710472" y="5418540"/>
            <a:ext cx="7088621" cy="70788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6 - 2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3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362A1B-9A68-4895-A8FF-4FB79EE7C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566" y="464891"/>
            <a:ext cx="5436292" cy="2261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0297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684157" y="1399788"/>
            <a:ext cx="3478152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3035191" y="52361"/>
            <a:ext cx="6461133" cy="9014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865432" y="1485290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541C1-3A8A-4090-B145-B1D9A51CA608}"/>
              </a:ext>
            </a:extLst>
          </p:cNvPr>
          <p:cNvSpPr txBox="1"/>
          <p:nvPr/>
        </p:nvSpPr>
        <p:spPr>
          <a:xfrm>
            <a:off x="3035191" y="1939940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10 – 4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7223387" y="1755275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184912-1F04-4415-BA0E-E633DDADDA08}"/>
              </a:ext>
            </a:extLst>
          </p:cNvPr>
          <p:cNvGrpSpPr/>
          <p:nvPr/>
        </p:nvGrpSpPr>
        <p:grpSpPr>
          <a:xfrm>
            <a:off x="3028319" y="980136"/>
            <a:ext cx="6056499" cy="5844521"/>
            <a:chOff x="3034379" y="1463170"/>
            <a:chExt cx="6056499" cy="58445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3E8572-8689-4E41-9598-02725B5B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45" b="97798" l="1125" r="99375">
                          <a14:foregroundMark x1="49000" y1="87306" x2="49000" y2="87306"/>
                          <a14:foregroundMark x1="67000" y1="90026" x2="67000" y2="90026"/>
                          <a14:foregroundMark x1="81000" y1="90026" x2="81000" y2="90026"/>
                          <a14:foregroundMark x1="54750" y1="90285" x2="54750" y2="90285"/>
                          <a14:foregroundMark x1="23500" y1="90803" x2="23500" y2="90803"/>
                          <a14:foregroundMark x1="10375" y1="90803" x2="10375" y2="90803"/>
                          <a14:foregroundMark x1="4375" y1="90803" x2="4375" y2="90803"/>
                          <a14:foregroundMark x1="7875" y1="90803" x2="7875" y2="90803"/>
                          <a14:foregroundMark x1="13625" y1="90803" x2="13625" y2="90803"/>
                          <a14:foregroundMark x1="24625" y1="90544" x2="24625" y2="90544"/>
                          <a14:foregroundMark x1="32000" y1="58290" x2="32000" y2="58290"/>
                          <a14:foregroundMark x1="57000" y1="91710" x2="57000" y2="91710"/>
                          <a14:foregroundMark x1="97625" y1="90803" x2="97625" y2="90803"/>
                          <a14:foregroundMark x1="55000" y1="79534" x2="55000" y2="79534"/>
                          <a14:foregroundMark x1="57500" y1="79793" x2="57500" y2="79793"/>
                          <a14:foregroundMark x1="53875" y1="79275" x2="53875" y2="79275"/>
                          <a14:foregroundMark x1="57500" y1="80699" x2="57500" y2="80699"/>
                          <a14:foregroundMark x1="14750" y1="94301" x2="14750" y2="94301"/>
                          <a14:foregroundMark x1="11125" y1="93394" x2="32750" y2="91710"/>
                          <a14:foregroundMark x1="76875" y1="88472" x2="94000" y2="88731"/>
                          <a14:foregroundMark x1="72625" y1="93782" x2="95875" y2="93782"/>
                          <a14:foregroundMark x1="71750" y1="96632" x2="84250" y2="96632"/>
                          <a14:foregroundMark x1="84250" y1="96632" x2="95875" y2="96373"/>
                          <a14:foregroundMark x1="95875" y1="96373" x2="99375" y2="87047"/>
                          <a14:foregroundMark x1="99375" y1="87047" x2="99375" y2="87047"/>
                          <a14:foregroundMark x1="14250" y1="89378" x2="14250" y2="89378"/>
                          <a14:foregroundMark x1="20500" y1="86140" x2="20500" y2="86140"/>
                          <a14:foregroundMark x1="7875" y1="86399" x2="7875" y2="86399"/>
                          <a14:foregroundMark x1="4125" y1="91451" x2="4125" y2="91451"/>
                          <a14:foregroundMark x1="21875" y1="89896" x2="21875" y2="89896"/>
                          <a14:foregroundMark x1="7500" y1="90026" x2="7500" y2="90026"/>
                          <a14:foregroundMark x1="15625" y1="88731" x2="15625" y2="88731"/>
                          <a14:foregroundMark x1="15625" y1="87047" x2="15625" y2="87047"/>
                          <a14:foregroundMark x1="11750" y1="88212" x2="11750" y2="88212"/>
                          <a14:foregroundMark x1="5250" y1="92358" x2="5250" y2="92358"/>
                          <a14:foregroundMark x1="3375" y1="92358" x2="3375" y2="92358"/>
                          <a14:foregroundMark x1="3375" y1="89896" x2="3375" y2="89896"/>
                          <a14:foregroundMark x1="2250" y1="93135" x2="2250" y2="93135"/>
                          <a14:foregroundMark x1="11500" y1="96373" x2="11500" y2="96373"/>
                          <a14:foregroundMark x1="23000" y1="96373" x2="23000" y2="96373"/>
                          <a14:foregroundMark x1="29625" y1="97021" x2="29625" y2="97021"/>
                          <a14:foregroundMark x1="53250" y1="97798" x2="53250" y2="97798"/>
                          <a14:foregroundMark x1="68125" y1="97798" x2="68125" y2="97798"/>
                          <a14:foregroundMark x1="38750" y1="97798" x2="38750" y2="97798"/>
                          <a14:foregroundMark x1="21250" y1="96373" x2="21250" y2="96373"/>
                          <a14:foregroundMark x1="6750" y1="94689" x2="27375" y2="94301"/>
                          <a14:foregroundMark x1="3875" y1="94948" x2="20750" y2="95207"/>
                          <a14:foregroundMark x1="20750" y1="95207" x2="43250" y2="94819"/>
                          <a14:foregroundMark x1="43250" y1="94819" x2="67000" y2="95725"/>
                          <a14:foregroundMark x1="67000" y1="95725" x2="12000" y2="98964"/>
                          <a14:foregroundMark x1="12000" y1="98964" x2="1500" y2="96114"/>
                          <a14:foregroundMark x1="1500" y1="96114" x2="1125" y2="95207"/>
                          <a14:foregroundMark x1="56875" y1="80052" x2="56875" y2="80052"/>
                          <a14:backgroundMark x1="49625" y1="38212" x2="49625" y2="38212"/>
                          <a14:backgroundMark x1="49625" y1="54793" x2="49625" y2="54793"/>
                          <a14:backgroundMark x1="57500" y1="81865" x2="57500" y2="81865"/>
                          <a14:backgroundMark x1="52375" y1="32902" x2="52375" y2="32902"/>
                          <a14:backgroundMark x1="48500" y1="39378" x2="48500" y2="39378"/>
                          <a14:backgroundMark x1="53625" y1="28238" x2="53625" y2="28238"/>
                          <a14:backgroundMark x1="49000" y1="50130" x2="49000" y2="50130"/>
                          <a14:backgroundMark x1="48250" y1="43653" x2="48250" y2="43653"/>
                          <a14:backgroundMark x1="48250" y1="54534" x2="48250" y2="54534"/>
                          <a14:backgroundMark x1="48500" y1="40155" x2="48500" y2="40155"/>
                          <a14:backgroundMark x1="60625" y1="31477" x2="60625" y2="31477"/>
                          <a14:backgroundMark x1="46875" y1="74223" x2="46875" y2="74223"/>
                          <a14:backgroundMark x1="47125" y1="61788" x2="47125" y2="61788"/>
                          <a14:backgroundMark x1="47875" y1="50130" x2="47875" y2="50130"/>
                          <a14:backgroundMark x1="44875" y1="37565" x2="44875" y2="37565"/>
                          <a14:backgroundMark x1="38375" y1="35492" x2="38375" y2="35492"/>
                          <a14:backgroundMark x1="84500" y1="70725" x2="84500" y2="70725"/>
                          <a14:backgroundMark x1="76875" y1="71632" x2="76875" y2="71632"/>
                          <a14:backgroundMark x1="83625" y1="77720" x2="83625" y2="77720"/>
                          <a14:backgroundMark x1="62750" y1="72150" x2="62750" y2="72150"/>
                          <a14:backgroundMark x1="64500" y1="73316" x2="64500" y2="73316"/>
                          <a14:backgroundMark x1="61750" y1="70984" x2="61750" y2="70984"/>
                          <a14:backgroundMark x1="57750" y1="71114" x2="57750" y2="71114"/>
                          <a14:backgroundMark x1="53500" y1="72150" x2="53500" y2="72150"/>
                          <a14:backgroundMark x1="51250" y1="67876" x2="51250" y2="67876"/>
                          <a14:backgroundMark x1="49125" y1="43135" x2="49125" y2="50907"/>
                          <a14:backgroundMark x1="86625" y1="71114" x2="81000" y2="78368"/>
                          <a14:backgroundMark x1="81000" y1="78368" x2="81000" y2="78368"/>
                          <a14:backgroundMark x1="46750" y1="48316" x2="46750" y2="57513"/>
                          <a14:backgroundMark x1="46750" y1="57513" x2="49000" y2="65674"/>
                          <a14:backgroundMark x1="49000" y1="65674" x2="50125" y2="57383"/>
                          <a14:backgroundMark x1="50125" y1="57383" x2="47625" y2="80699"/>
                          <a14:backgroundMark x1="10000" y1="66451" x2="15125" y2="76813"/>
                          <a14:backgroundMark x1="15125" y1="76813" x2="14250" y2="68653"/>
                          <a14:backgroundMark x1="14250" y1="68653" x2="21375" y2="76295"/>
                          <a14:backgroundMark x1="21375" y1="76295" x2="14500" y2="80959"/>
                          <a14:backgroundMark x1="14500" y1="80959" x2="13375" y2="81218"/>
                          <a14:backgroundMark x1="67000" y1="15803" x2="49625" y2="27850"/>
                          <a14:backgroundMark x1="49625" y1="27850" x2="53125" y2="36140"/>
                          <a14:backgroundMark x1="53125" y1="36140" x2="56125" y2="20337"/>
                          <a14:backgroundMark x1="56125" y1="20337" x2="52500" y2="306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379" y="1463170"/>
              <a:ext cx="6056499" cy="584452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219C1C-BCA1-4315-97C0-378E6E7D31C6}"/>
                </a:ext>
              </a:extLst>
            </p:cNvPr>
            <p:cNvSpPr/>
            <p:nvPr/>
          </p:nvSpPr>
          <p:spPr>
            <a:xfrm>
              <a:off x="4532741" y="6360898"/>
              <a:ext cx="3478152" cy="655313"/>
            </a:xfrm>
            <a:prstGeom prst="rect">
              <a:avLst/>
            </a:prstGeom>
            <a:solidFill>
              <a:srgbClr val="D89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301B6BD-75A0-42A1-BA4C-D19AA94F4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60">
            <a:off x="5080417" y="5868483"/>
            <a:ext cx="2370684" cy="89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5399D-E5BF-47C2-8DF2-CA58B19A2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334" r="7250"/>
          <a:stretch/>
        </p:blipFill>
        <p:spPr>
          <a:xfrm>
            <a:off x="0" y="-40005"/>
            <a:ext cx="12192000" cy="6898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1D5713-B234-4F52-804A-12B0A9F15FFC}"/>
              </a:ext>
            </a:extLst>
          </p:cNvPr>
          <p:cNvSpPr/>
          <p:nvPr/>
        </p:nvSpPr>
        <p:spPr>
          <a:xfrm>
            <a:off x="2771547" y="1906485"/>
            <a:ext cx="589789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 THỰC HÀNH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0C73F4-2FF1-4B0B-9D63-9F8F4D198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75"/>
          <a:stretch/>
        </p:blipFill>
        <p:spPr>
          <a:xfrm>
            <a:off x="6404922" y="2069461"/>
            <a:ext cx="4680442" cy="13055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F2CD8D-94B9-450A-BFF3-064E8A3FD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137"/>
          <a:stretch/>
        </p:blipFill>
        <p:spPr>
          <a:xfrm>
            <a:off x="836074" y="1906773"/>
            <a:ext cx="4782503" cy="13066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215057" y="538490"/>
            <a:ext cx="9761884" cy="890335"/>
            <a:chOff x="1145582" y="356727"/>
            <a:chExt cx="9674186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9061890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038359">
            <a:off x="1118678" y="3321472"/>
            <a:ext cx="1352692" cy="97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765995" y="3316026"/>
            <a:ext cx="1105150" cy="11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3981044" y="3314403"/>
            <a:ext cx="1215222" cy="143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6743371">
            <a:off x="7011481" y="3375498"/>
            <a:ext cx="966057" cy="144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252072" y="3364539"/>
            <a:ext cx="986143" cy="157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477870">
            <a:off x="9444015" y="3416629"/>
            <a:ext cx="1203354" cy="1741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586853" y="3911943"/>
            <a:ext cx="1648447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431440" y="3911944"/>
            <a:ext cx="1648446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272712" y="3911944"/>
            <a:ext cx="1250815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432188" y="3923851"/>
            <a:ext cx="1600071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222183" y="3923852"/>
            <a:ext cx="1600070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023050" y="3923852"/>
            <a:ext cx="1297436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51" grpId="0" animBg="1"/>
      <p:bldP spid="52" grpId="0" animBg="1"/>
      <p:bldP spid="53" grpId="0" animBg="1"/>
      <p:bldP spid="42" grpId="0" animBg="1"/>
      <p:bldP spid="43" grpId="0" animBg="1"/>
      <p:bldP spid="44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367583" y="404148"/>
            <a:ext cx="3711183" cy="890335"/>
            <a:chOff x="1145582" y="356727"/>
            <a:chExt cx="3677842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8" y="458115"/>
              <a:ext cx="30655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7D55372-4D84-4F85-B59F-A0AED5258E0D}"/>
              </a:ext>
            </a:extLst>
          </p:cNvPr>
          <p:cNvSpPr txBox="1"/>
          <p:nvPr/>
        </p:nvSpPr>
        <p:spPr>
          <a:xfrm>
            <a:off x="1028259" y="385946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-  2 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1C446C-CFA5-411C-8FF5-086F73E887C0}"/>
              </a:ext>
            </a:extLst>
          </p:cNvPr>
          <p:cNvSpPr txBox="1"/>
          <p:nvPr/>
        </p:nvSpPr>
        <p:spPr>
          <a:xfrm>
            <a:off x="6696102" y="3877362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 -  20 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A4F99A-C360-4C97-B3D2-14D87453E2D1}"/>
              </a:ext>
            </a:extLst>
          </p:cNvPr>
          <p:cNvSpPr txBox="1"/>
          <p:nvPr/>
        </p:nvSpPr>
        <p:spPr>
          <a:xfrm>
            <a:off x="3653362" y="3861566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A58685-428E-45A7-9CFD-9989A68E2D84}"/>
              </a:ext>
            </a:extLst>
          </p:cNvPr>
          <p:cNvSpPr txBox="1"/>
          <p:nvPr/>
        </p:nvSpPr>
        <p:spPr>
          <a:xfrm>
            <a:off x="9562847" y="3864663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8421B-B918-4B11-AA76-465DBDBAF6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22" r="4517" b="58171"/>
          <a:stretch/>
        </p:blipFill>
        <p:spPr>
          <a:xfrm>
            <a:off x="1028259" y="2469532"/>
            <a:ext cx="4606905" cy="78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7E2FFD-9623-4210-BCDE-834E1A784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26" b="9523"/>
          <a:stretch/>
        </p:blipFill>
        <p:spPr>
          <a:xfrm>
            <a:off x="6350343" y="2500784"/>
            <a:ext cx="4824853" cy="7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343013" y="330844"/>
            <a:ext cx="5568975" cy="1046712"/>
            <a:chOff x="1272309" y="305291"/>
            <a:chExt cx="5568975" cy="10467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4824524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chơi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272309" y="305291"/>
              <a:ext cx="1044864" cy="1046712"/>
              <a:chOff x="4439920" y="965200"/>
              <a:chExt cx="762000" cy="7315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39920" y="965200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C7EC24-CABC-456C-A9E8-EEFD210A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571" y="1753678"/>
            <a:ext cx="9142857" cy="3971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706" y="804441"/>
            <a:ext cx="8398588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46" y="122990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86088" y="122991"/>
            <a:ext cx="507155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663071" y="122991"/>
            <a:ext cx="510472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286088" y="3512917"/>
            <a:ext cx="508195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8522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522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327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272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8022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22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2772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28" grpId="0" animBg="1"/>
      <p:bldP spid="31" grpId="0" animBg="1"/>
      <p:bldP spid="14" grpId="0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509823" y="1382232"/>
            <a:ext cx="9260958" cy="40403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2229472" y="2274838"/>
            <a:ext cx="7733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43291" y="480137"/>
              <a:ext cx="5544099" cy="129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50 – 30 = 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5492" y="201552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47" y="208591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83" y="3895372"/>
            <a:ext cx="2453117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34" y="1660612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04826" y="880833"/>
              <a:ext cx="3591270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30 </a:t>
              </a:r>
              <a:r>
                <a:rPr lang="en-US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trừ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63" y="4599633"/>
            <a:ext cx="9058940" cy="4225178"/>
          </a:xfrm>
          <a:prstGeom prst="rect">
            <a:avLst/>
          </a:prstGeom>
        </p:spPr>
      </p:pic>
      <p:pic>
        <p:nvPicPr>
          <p:cNvPr id="17" name="Picture 16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EF3C2B1-216E-44D4-8FBF-9BC5EB3D6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0459" y="2409486"/>
            <a:ext cx="1905000" cy="193357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377960" y="3526093"/>
            <a:ext cx="3045331" cy="8035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</a:t>
            </a:r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3.7037E-6 L -0.03724 -3.7037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4283066" y="2397619"/>
            <a:ext cx="6461133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8" y="4397857"/>
            <a:ext cx="10342946" cy="28188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02FA0E5-77A4-482A-90FC-C49100C83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007"/>
            <a:ext cx="7436824" cy="2487384"/>
          </a:xfrm>
          <a:prstGeom prst="rect">
            <a:avLst/>
          </a:prstGeom>
        </p:spPr>
      </p:pic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55" y="207773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61" y="4066602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18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bị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trừ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5666952" y="2938805"/>
            <a:ext cx="2985509" cy="82504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2A2A89-C1EB-4FB2-9E25-43B0313316BB}"/>
              </a:ext>
            </a:extLst>
          </p:cNvPr>
          <p:cNvSpPr txBox="1"/>
          <p:nvPr/>
        </p:nvSpPr>
        <p:spPr>
          <a:xfrm>
            <a:off x="656569" y="403134"/>
            <a:ext cx="6123686" cy="1469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15 - 10 = 5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7207" y="539862"/>
              <a:ext cx="6184655" cy="129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12 – 2 = 10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86" y="422746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10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hiệu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5896386" y="3041684"/>
            <a:ext cx="2951369" cy="78246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73988F-B69B-44E2-ABFC-1D1BD4B9B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83" y="4010744"/>
            <a:ext cx="624156" cy="4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4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15642" y="720307"/>
              <a:ext cx="6184655" cy="73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 – 20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71013" y="727490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23 - 20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hiệu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5759912" y="2924897"/>
            <a:ext cx="2789499" cy="80042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</a:t>
            </a:r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9162" y="743118"/>
              <a:ext cx="5702199" cy="650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hiệu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80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50 </a:t>
              </a:r>
              <a:endPara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92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9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309114" y="1151274"/>
              <a:ext cx="3311856" cy="770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5373352" y="3036662"/>
            <a:ext cx="3238635" cy="7898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4752753" y="239216"/>
            <a:ext cx="6138959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74" y="2562005"/>
            <a:ext cx="4256713" cy="2930968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43" y="1460349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354AF4-049E-4D9F-B1C2-3AB9FF88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2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034D31-5B28-48B9-BA51-571460AD501B}"/>
              </a:ext>
            </a:extLst>
          </p:cNvPr>
          <p:cNvSpPr/>
          <p:nvPr/>
        </p:nvSpPr>
        <p:spPr>
          <a:xfrm>
            <a:off x="3147054" y="870165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D3337-7663-421B-B319-1024A4DE6382}"/>
              </a:ext>
            </a:extLst>
          </p:cNvPr>
          <p:cNvSpPr txBox="1"/>
          <p:nvPr/>
        </p:nvSpPr>
        <p:spPr>
          <a:xfrm>
            <a:off x="2179675" y="3136612"/>
            <a:ext cx="8240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60272" y="446583"/>
            <a:ext cx="5008227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23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+ 12 = 29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hạng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71485" y="29142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3+ 5 = 8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8793" y="3345897"/>
            <a:ext cx="3777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tổng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28 - 8=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– 6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1E950F99-B65D-42D1-B489-D2D4BBF2D60B}"/>
              </a:ext>
            </a:extLst>
          </p:cNvPr>
          <p:cNvSpPr/>
          <p:nvPr/>
        </p:nvSpPr>
        <p:spPr>
          <a:xfrm>
            <a:off x="1771279" y="176440"/>
            <a:ext cx="899352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0E56D-6ADD-4B87-AF55-9E9AA9BEB850}"/>
              </a:ext>
            </a:extLst>
          </p:cNvPr>
          <p:cNvSpPr txBox="1"/>
          <p:nvPr/>
        </p:nvSpPr>
        <p:spPr>
          <a:xfrm>
            <a:off x="3480897" y="5386115"/>
            <a:ext cx="616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     -      2       =      4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2617365" y="5084247"/>
            <a:ext cx="2291092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id="{F59425DE-BDE0-45F4-8E50-5226FFF4D50E}"/>
              </a:ext>
            </a:extLst>
          </p:cNvPr>
          <p:cNvSpPr/>
          <p:nvPr/>
        </p:nvSpPr>
        <p:spPr>
          <a:xfrm flipV="1">
            <a:off x="3537560" y="4579888"/>
            <a:ext cx="34704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FA473FF5-564E-4398-A420-C09829861180}"/>
              </a:ext>
            </a:extLst>
          </p:cNvPr>
          <p:cNvSpPr/>
          <p:nvPr/>
        </p:nvSpPr>
        <p:spPr>
          <a:xfrm>
            <a:off x="5206111" y="5047413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id="{92ADD881-2F57-42D2-9700-5A02990295B6}"/>
              </a:ext>
            </a:extLst>
          </p:cNvPr>
          <p:cNvSpPr/>
          <p:nvPr/>
        </p:nvSpPr>
        <p:spPr>
          <a:xfrm flipV="1">
            <a:off x="6248403" y="4542471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3123355D-A4BE-4490-8932-65529381F8B1}"/>
              </a:ext>
            </a:extLst>
          </p:cNvPr>
          <p:cNvSpPr/>
          <p:nvPr/>
        </p:nvSpPr>
        <p:spPr>
          <a:xfrm>
            <a:off x="7904547" y="505001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id="{DDC4433D-D005-4E3D-BC7C-E5B2344D797C}"/>
              </a:ext>
            </a:extLst>
          </p:cNvPr>
          <p:cNvSpPr/>
          <p:nvPr/>
        </p:nvSpPr>
        <p:spPr>
          <a:xfrm flipV="1">
            <a:off x="8859679" y="4540812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89539DDA-09F3-49C1-B70E-EDD7797B4108}"/>
              </a:ext>
            </a:extLst>
          </p:cNvPr>
          <p:cNvSpPr/>
          <p:nvPr/>
        </p:nvSpPr>
        <p:spPr>
          <a:xfrm>
            <a:off x="2814937" y="5964035"/>
            <a:ext cx="6866932" cy="72404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6 – 2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C6560A-1A3F-4DCD-B606-4971851C9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918" y="1438897"/>
            <a:ext cx="9570163" cy="33438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1495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7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1.45833E-6 -0.224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522</Words>
  <Application>Microsoft Office PowerPoint</Application>
  <PresentationFormat>Widescreen</PresentationFormat>
  <Paragraphs>99</Paragraphs>
  <Slides>25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131</cp:revision>
  <dcterms:created xsi:type="dcterms:W3CDTF">2021-07-12T03:44:38Z</dcterms:created>
  <dcterms:modified xsi:type="dcterms:W3CDTF">2025-03-26T04:48:51Z</dcterms:modified>
</cp:coreProperties>
</file>