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6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257" r:id="rId4"/>
    <p:sldId id="309" r:id="rId5"/>
    <p:sldId id="311" r:id="rId6"/>
    <p:sldId id="312" r:id="rId7"/>
    <p:sldId id="313" r:id="rId8"/>
    <p:sldId id="263" r:id="rId9"/>
    <p:sldId id="318" r:id="rId10"/>
    <p:sldId id="319" r:id="rId11"/>
    <p:sldId id="320" r:id="rId12"/>
    <p:sldId id="262" r:id="rId13"/>
    <p:sldId id="306" r:id="rId14"/>
    <p:sldId id="305" r:id="rId15"/>
    <p:sldId id="322" r:id="rId16"/>
    <p:sldId id="325" r:id="rId17"/>
    <p:sldId id="276" r:id="rId18"/>
    <p:sldId id="324" r:id="rId19"/>
    <p:sldId id="316" r:id="rId20"/>
    <p:sldId id="317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3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47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26" r:id="rId2"/>
    <p:sldLayoutId id="2147483725" r:id="rId3"/>
    <p:sldLayoutId id="2147483724" r:id="rId4"/>
    <p:sldLayoutId id="2147483722" r:id="rId5"/>
    <p:sldLayoutId id="2147483721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6" r:id="rId12"/>
    <p:sldLayoutId id="2147483694" r:id="rId13"/>
    <p:sldLayoutId id="2147483693" r:id="rId14"/>
    <p:sldLayoutId id="2147483692" r:id="rId15"/>
    <p:sldLayoutId id="2147483691" r:id="rId16"/>
    <p:sldLayoutId id="2147483687" r:id="rId17"/>
    <p:sldLayoutId id="2147483665" r:id="rId18"/>
    <p:sldLayoutId id="2147483728" r:id="rId19"/>
    <p:sldLayoutId id="2147483727" r:id="rId20"/>
    <p:sldLayoutId id="2147483723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697" r:id="rId40"/>
    <p:sldLayoutId id="2147483695" r:id="rId41"/>
    <p:sldLayoutId id="2147483689" r:id="rId42"/>
    <p:sldLayoutId id="2147483688" r:id="rId43"/>
    <p:sldLayoutId id="2147483686" r:id="rId44"/>
    <p:sldLayoutId id="2147483685" r:id="rId45"/>
    <p:sldLayoutId id="2147483684" r:id="rId46"/>
    <p:sldLayoutId id="2147483683" r:id="rId47"/>
    <p:sldLayoutId id="2147483682" r:id="rId48"/>
    <p:sldLayoutId id="2147483681" r:id="rId49"/>
    <p:sldLayoutId id="2147483680" r:id="rId50"/>
    <p:sldLayoutId id="214748366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ontrol" Target="../activeX/activeX2.xml"/><Relationship Id="rId7" Type="http://schemas.openxmlformats.org/officeDocument/2006/relationships/image" Target="../media/image2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ontrol" Target="../activeX/activeX4.xml"/><Relationship Id="rId7" Type="http://schemas.openxmlformats.org/officeDocument/2006/relationships/notesSlide" Target="../notesSlides/notesSlide6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26.wmf"/><Relationship Id="rId5" Type="http://schemas.openxmlformats.org/officeDocument/2006/relationships/control" Target="../activeX/activeX6.xml"/><Relationship Id="rId10" Type="http://schemas.microsoft.com/office/2007/relationships/hdphoto" Target="../media/hdphoto4.wdp"/><Relationship Id="rId4" Type="http://schemas.openxmlformats.org/officeDocument/2006/relationships/control" Target="../activeX/activeX5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9.wm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28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image" Target="../media/image27.wmf"/><Relationship Id="rId5" Type="http://schemas.openxmlformats.org/officeDocument/2006/relationships/control" Target="../activeX/activeX10.xml"/><Relationship Id="rId10" Type="http://schemas.openxmlformats.org/officeDocument/2006/relationships/image" Target="../media/image31.png"/><Relationship Id="rId4" Type="http://schemas.openxmlformats.org/officeDocument/2006/relationships/control" Target="../activeX/activeX9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control" Target="../activeX/activeX14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8.gif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7.xml"/><Relationship Id="rId11" Type="http://schemas.openxmlformats.org/officeDocument/2006/relationships/image" Target="../media/image37.gif"/><Relationship Id="rId5" Type="http://schemas.openxmlformats.org/officeDocument/2006/relationships/control" Target="../activeX/activeX16.xml"/><Relationship Id="rId15" Type="http://schemas.openxmlformats.org/officeDocument/2006/relationships/image" Target="../media/image33.wmf"/><Relationship Id="rId10" Type="http://schemas.openxmlformats.org/officeDocument/2006/relationships/image" Target="../media/image36.gif"/><Relationship Id="rId4" Type="http://schemas.openxmlformats.org/officeDocument/2006/relationships/control" Target="../activeX/activeX15.xml"/><Relationship Id="rId9" Type="http://schemas.openxmlformats.org/officeDocument/2006/relationships/image" Target="../media/image35.gif"/><Relationship Id="rId1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1735035"/>
            <a:ext cx="7023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12 – 3 </a:t>
              </a: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B1AB3F0-E6DB-4653-980B-12C331026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89" y="1123745"/>
            <a:ext cx="9633181" cy="41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696996" y="2340616"/>
            <a:ext cx="9434456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696823B-252F-44ED-A94F-FCC2C7B7AD89}"/>
              </a:ext>
            </a:extLst>
          </p:cNvPr>
          <p:cNvSpPr txBox="1"/>
          <p:nvPr/>
        </p:nvSpPr>
        <p:spPr>
          <a:xfrm>
            <a:off x="8006831" y="363354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9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2032611" y="3817709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9148"/>
                <a:gd name="adj2" fmla="val 47593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3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DF64DC7-1EDF-4857-86B6-9C909F4A4BAD}"/>
              </a:ext>
            </a:extLst>
          </p:cNvPr>
          <p:cNvGrpSpPr/>
          <p:nvPr/>
        </p:nvGrpSpPr>
        <p:grpSpPr>
          <a:xfrm>
            <a:off x="4051169" y="5015962"/>
            <a:ext cx="4517939" cy="1406037"/>
            <a:chOff x="5857016" y="4985128"/>
            <a:chExt cx="2945193" cy="1406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74C0D2F-6AD8-4906-B56C-19C01D2C6AC1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0" name="Google Shape;248;p5">
              <a:extLst>
                <a:ext uri="{FF2B5EF4-FFF2-40B4-BE49-F238E27FC236}">
                  <a16:creationId xmlns:a16="http://schemas.microsoft.com/office/drawing/2014/main" id="{752671CC-6AB7-4677-9F1C-6876422EBE6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3 = 9 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9568354" y="1063748"/>
            <a:ext cx="368040" cy="19452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3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8983850" y="4244939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Arrow: Curved Up 109">
            <a:extLst>
              <a:ext uri="{FF2B5EF4-FFF2-40B4-BE49-F238E27FC236}">
                <a16:creationId xmlns:a16="http://schemas.microsoft.com/office/drawing/2014/main" id="{BA36C78E-89F1-46CB-88A3-BAA5A4481DF5}"/>
              </a:ext>
            </a:extLst>
          </p:cNvPr>
          <p:cNvSpPr/>
          <p:nvPr/>
        </p:nvSpPr>
        <p:spPr>
          <a:xfrm rot="10800000" flipV="1">
            <a:off x="8179013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92" grpId="0"/>
      <p:bldP spid="92" grpId="1"/>
      <p:bldP spid="102" grpId="0"/>
      <p:bldP spid="103" grpId="0"/>
      <p:bldP spid="105" grpId="0" animBg="1"/>
      <p:bldP spid="108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Trừ bằng cách bớt dần">
            <a:hlinkClick r:id="" action="ppaction://media"/>
            <a:extLst>
              <a:ext uri="{FF2B5EF4-FFF2-40B4-BE49-F238E27FC236}">
                <a16:creationId xmlns:a16="http://schemas.microsoft.com/office/drawing/2014/main" id="{626F928E-DD49-4212-8DCC-383A72B203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136" y="750118"/>
            <a:ext cx="10239488" cy="57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559859" y="2340616"/>
            <a:ext cx="9571593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1775798" y="3609453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2576"/>
                <a:gd name="adj2" fmla="val 48556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5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8981295" y="476689"/>
            <a:ext cx="368040" cy="311931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5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5 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9094338" y="4244939"/>
            <a:ext cx="8332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D70EC32-6E9B-4921-B027-648A354BA3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884616" y="2338808"/>
            <a:ext cx="827930" cy="9942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3CE40F7-E73D-4418-92CB-ED3FE57B9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143378" y="2360960"/>
            <a:ext cx="827930" cy="994255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13FD41-58F5-4B3A-ADB6-254E03DAA3A1}"/>
              </a:ext>
            </a:extLst>
          </p:cNvPr>
          <p:cNvCxnSpPr/>
          <p:nvPr/>
        </p:nvCxnSpPr>
        <p:spPr>
          <a:xfrm>
            <a:off x="7993986" y="2361617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7CABACC-2778-49A3-B824-26CFFDAC7868}"/>
              </a:ext>
            </a:extLst>
          </p:cNvPr>
          <p:cNvSpPr txBox="1"/>
          <p:nvPr/>
        </p:nvSpPr>
        <p:spPr>
          <a:xfrm>
            <a:off x="7956202" y="367183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739E74D-7A2E-438B-B7AA-EF33F3E88F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309401" y="2494497"/>
            <a:ext cx="652901" cy="1066658"/>
          </a:xfrm>
          <a:prstGeom prst="rect">
            <a:avLst/>
          </a:prstGeom>
        </p:spPr>
      </p:pic>
      <p:sp>
        <p:nvSpPr>
          <p:cNvPr id="83" name="Arrow: Curved Up 82">
            <a:extLst>
              <a:ext uri="{FF2B5EF4-FFF2-40B4-BE49-F238E27FC236}">
                <a16:creationId xmlns:a16="http://schemas.microsoft.com/office/drawing/2014/main" id="{ACE2781D-8626-4CF9-BA13-377B6578E97B}"/>
              </a:ext>
            </a:extLst>
          </p:cNvPr>
          <p:cNvSpPr/>
          <p:nvPr/>
        </p:nvSpPr>
        <p:spPr>
          <a:xfrm rot="10800000" flipV="1">
            <a:off x="8298557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54514DD-8311-47FA-815A-693F00E013B3}"/>
              </a:ext>
            </a:extLst>
          </p:cNvPr>
          <p:cNvCxnSpPr/>
          <p:nvPr/>
        </p:nvCxnSpPr>
        <p:spPr>
          <a:xfrm>
            <a:off x="7167745" y="237004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EFF6322-712E-4B23-8B97-B9DD0B5A4179}"/>
              </a:ext>
            </a:extLst>
          </p:cNvPr>
          <p:cNvSpPr txBox="1"/>
          <p:nvPr/>
        </p:nvSpPr>
        <p:spPr>
          <a:xfrm>
            <a:off x="7344213" y="369464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19D2D64-2B80-485F-BFDB-EA622091F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483160" y="2502924"/>
            <a:ext cx="652901" cy="1066658"/>
          </a:xfrm>
          <a:prstGeom prst="rect">
            <a:avLst/>
          </a:prstGeom>
        </p:spPr>
      </p:pic>
      <p:sp>
        <p:nvSpPr>
          <p:cNvPr id="93" name="Arrow: Curved Up 92">
            <a:extLst>
              <a:ext uri="{FF2B5EF4-FFF2-40B4-BE49-F238E27FC236}">
                <a16:creationId xmlns:a16="http://schemas.microsoft.com/office/drawing/2014/main" id="{D4A81BF1-4248-4D63-AE90-02EA349AFDDA}"/>
              </a:ext>
            </a:extLst>
          </p:cNvPr>
          <p:cNvSpPr/>
          <p:nvPr/>
        </p:nvSpPr>
        <p:spPr>
          <a:xfrm rot="10800000" flipV="1">
            <a:off x="7472316" y="4276175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A5010E5-9B10-443D-B014-22FF039CD4D5}"/>
              </a:ext>
            </a:extLst>
          </p:cNvPr>
          <p:cNvSpPr txBox="1"/>
          <p:nvPr/>
        </p:nvSpPr>
        <p:spPr>
          <a:xfrm>
            <a:off x="6591973" y="367336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111" name="Arrow: Curved Up 110">
            <a:extLst>
              <a:ext uri="{FF2B5EF4-FFF2-40B4-BE49-F238E27FC236}">
                <a16:creationId xmlns:a16="http://schemas.microsoft.com/office/drawing/2014/main" id="{39781BBA-2EA8-46B2-8C6A-9D35C98898A7}"/>
              </a:ext>
            </a:extLst>
          </p:cNvPr>
          <p:cNvSpPr/>
          <p:nvPr/>
        </p:nvSpPr>
        <p:spPr>
          <a:xfrm rot="10800000" flipV="1">
            <a:off x="6683190" y="4295360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DC55F54-FFD4-426A-890D-A791CDE0358E}"/>
              </a:ext>
            </a:extLst>
          </p:cNvPr>
          <p:cNvGrpSpPr/>
          <p:nvPr/>
        </p:nvGrpSpPr>
        <p:grpSpPr>
          <a:xfrm>
            <a:off x="3847919" y="5053341"/>
            <a:ext cx="4517939" cy="954224"/>
            <a:chOff x="5857016" y="4985128"/>
            <a:chExt cx="2945193" cy="954224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3CBF7B4-3F74-4FC7-A808-9DE7D1AF7DAA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Google Shape;248;p5">
              <a:extLst>
                <a:ext uri="{FF2B5EF4-FFF2-40B4-BE49-F238E27FC236}">
                  <a16:creationId xmlns:a16="http://schemas.microsoft.com/office/drawing/2014/main" id="{97319EA0-AC37-46C8-B5BF-F752B89CEB69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5 = 7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9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4817 -0.16413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4817 -0.16412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102" grpId="0"/>
      <p:bldP spid="103" grpId="0"/>
      <p:bldP spid="105" grpId="0" animBg="1"/>
      <p:bldP spid="108" grpId="0" animBg="1"/>
      <p:bldP spid="78" grpId="0"/>
      <p:bldP spid="83" grpId="0" animBg="1"/>
      <p:bldP spid="85" grpId="0"/>
      <p:bldP spid="93" grpId="0" animBg="1"/>
      <p:bldP spid="109" grpId="0"/>
      <p:bldP spid="109" grpId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67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584298" y="346086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2581632" y="2412849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11 – 2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01496B-094D-4E09-8DCE-C205B27B6DF3}"/>
              </a:ext>
            </a:extLst>
          </p:cNvPr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F4EE11-A9FB-4301-9C40-827B0927487A}"/>
              </a:ext>
            </a:extLst>
          </p:cNvPr>
          <p:cNvSpPr txBox="1"/>
          <p:nvPr/>
        </p:nvSpPr>
        <p:spPr>
          <a:xfrm>
            <a:off x="7914690" y="2011775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96B500-CD9F-4171-BDE4-F1AA266AF8CF}"/>
              </a:ext>
            </a:extLst>
          </p:cNvPr>
          <p:cNvCxnSpPr>
            <a:cxnSpLocks/>
          </p:cNvCxnSpPr>
          <p:nvPr/>
        </p:nvCxnSpPr>
        <p:spPr>
          <a:xfrm>
            <a:off x="7979190" y="13343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3AF7D44E-A7EF-46EF-B62A-81D7558CB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118137" y="1093127"/>
            <a:ext cx="652901" cy="1066658"/>
          </a:xfrm>
          <a:prstGeom prst="rect">
            <a:avLst/>
          </a:prstGeom>
        </p:spPr>
      </p:pic>
      <p:sp>
        <p:nvSpPr>
          <p:cNvPr id="69" name="Arrow: Curved Up 68">
            <a:extLst>
              <a:ext uri="{FF2B5EF4-FFF2-40B4-BE49-F238E27FC236}">
                <a16:creationId xmlns:a16="http://schemas.microsoft.com/office/drawing/2014/main" id="{7B22475F-8AF2-407F-A040-8856AC82CD7F}"/>
              </a:ext>
            </a:extLst>
          </p:cNvPr>
          <p:cNvSpPr/>
          <p:nvPr/>
        </p:nvSpPr>
        <p:spPr>
          <a:xfrm rot="10800000" flipV="1">
            <a:off x="7498520" y="2469581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35831-2E2D-41DD-8239-65F489E6A346}"/>
              </a:ext>
            </a:extLst>
          </p:cNvPr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F64BBD-35E9-43C1-8C47-8A50515FB584}"/>
              </a:ext>
            </a:extLst>
          </p:cNvPr>
          <p:cNvGrpSpPr/>
          <p:nvPr/>
        </p:nvGrpSpPr>
        <p:grpSpPr>
          <a:xfrm>
            <a:off x="9066639" y="1186883"/>
            <a:ext cx="2167728" cy="1116834"/>
            <a:chOff x="7883371" y="2487500"/>
            <a:chExt cx="2167728" cy="1116834"/>
          </a:xfrm>
        </p:grpSpPr>
        <p:sp>
          <p:nvSpPr>
            <p:cNvPr id="79" name="Speech Bubble: Oval 78">
              <a:extLst>
                <a:ext uri="{FF2B5EF4-FFF2-40B4-BE49-F238E27FC236}">
                  <a16:creationId xmlns:a16="http://schemas.microsoft.com/office/drawing/2014/main" id="{133CE601-D9ED-4F06-AE2D-7E5430FA5987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866FE92-543E-4485-BFB5-5EF94F0D51C9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2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11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FE456E9-0049-4C28-9571-B03F0CCC7F01}"/>
              </a:ext>
            </a:extLst>
          </p:cNvPr>
          <p:cNvCxnSpPr>
            <a:cxnSpLocks/>
          </p:cNvCxnSpPr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C95315C6-8A2F-4A22-A4B6-E4C23D1DB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68804" y="1055368"/>
            <a:ext cx="652901" cy="106665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3EBE50B-BA26-4857-A638-C4149098ED48}"/>
              </a:ext>
            </a:extLst>
          </p:cNvPr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id="{47744A03-837A-4401-AB3D-1200148EA6CE}"/>
              </a:ext>
            </a:extLst>
          </p:cNvPr>
          <p:cNvSpPr/>
          <p:nvPr/>
        </p:nvSpPr>
        <p:spPr>
          <a:xfrm rot="10800000" flipV="1">
            <a:off x="6749797" y="2460169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10A277C-974C-47E1-8799-9ABEC52E132C}"/>
              </a:ext>
            </a:extLst>
          </p:cNvPr>
          <p:cNvSpPr/>
          <p:nvPr/>
        </p:nvSpPr>
        <p:spPr>
          <a:xfrm>
            <a:off x="250552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Google Shape;248;p5">
            <a:extLst>
              <a:ext uri="{FF2B5EF4-FFF2-40B4-BE49-F238E27FC236}">
                <a16:creationId xmlns:a16="http://schemas.microsoft.com/office/drawing/2014/main" id="{71DC07F1-0619-4DA1-8F94-2D49D17661E2}"/>
              </a:ext>
            </a:extLst>
          </p:cNvPr>
          <p:cNvSpPr txBox="1"/>
          <p:nvPr/>
        </p:nvSpPr>
        <p:spPr>
          <a:xfrm>
            <a:off x="2495409" y="4594917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13 – 4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4F76F48-A52C-4F74-BF9D-C9179D9E7843}"/>
              </a:ext>
            </a:extLst>
          </p:cNvPr>
          <p:cNvSpPr/>
          <p:nvPr/>
        </p:nvSpPr>
        <p:spPr>
          <a:xfrm>
            <a:off x="320109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64B392E-FC43-4E53-8888-A99C173ECEED}"/>
              </a:ext>
            </a:extLst>
          </p:cNvPr>
          <p:cNvSpPr/>
          <p:nvPr/>
        </p:nvSpPr>
        <p:spPr>
          <a:xfrm>
            <a:off x="389523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A020EA0-EF2C-4108-AFA2-E46FF9CAA632}"/>
              </a:ext>
            </a:extLst>
          </p:cNvPr>
          <p:cNvSpPr/>
          <p:nvPr/>
        </p:nvSpPr>
        <p:spPr>
          <a:xfrm>
            <a:off x="454862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4FF566E-DA9F-4679-AFC3-6F8F0722815A}"/>
              </a:ext>
            </a:extLst>
          </p:cNvPr>
          <p:cNvSpPr/>
          <p:nvPr/>
        </p:nvSpPr>
        <p:spPr>
          <a:xfrm>
            <a:off x="521202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FF84578-E77E-4286-8175-EA601B772926}"/>
              </a:ext>
            </a:extLst>
          </p:cNvPr>
          <p:cNvSpPr/>
          <p:nvPr/>
        </p:nvSpPr>
        <p:spPr>
          <a:xfrm>
            <a:off x="589028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FFEB9AE-6F0E-458A-B796-83D43B937C39}"/>
              </a:ext>
            </a:extLst>
          </p:cNvPr>
          <p:cNvSpPr/>
          <p:nvPr/>
        </p:nvSpPr>
        <p:spPr>
          <a:xfrm>
            <a:off x="656854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5620D1A-A894-4368-AE1B-5C6CDB740EA6}"/>
              </a:ext>
            </a:extLst>
          </p:cNvPr>
          <p:cNvSpPr/>
          <p:nvPr/>
        </p:nvSpPr>
        <p:spPr>
          <a:xfrm>
            <a:off x="724889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020BD15-05E1-4AC9-9BE0-A2D7B8755373}"/>
              </a:ext>
            </a:extLst>
          </p:cNvPr>
          <p:cNvSpPr/>
          <p:nvPr/>
        </p:nvSpPr>
        <p:spPr>
          <a:xfrm>
            <a:off x="7925068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7B882B0-3270-44F3-98BD-D65C103A9643}"/>
              </a:ext>
            </a:extLst>
          </p:cNvPr>
          <p:cNvSpPr/>
          <p:nvPr/>
        </p:nvSpPr>
        <p:spPr>
          <a:xfrm>
            <a:off x="861857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2BF1E70-D8E6-49AF-B0C5-414502D56E2B}"/>
              </a:ext>
            </a:extLst>
          </p:cNvPr>
          <p:cNvSpPr/>
          <p:nvPr/>
        </p:nvSpPr>
        <p:spPr>
          <a:xfrm>
            <a:off x="9316876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88295-03B1-45D5-9351-5EA117C7609A}"/>
              </a:ext>
            </a:extLst>
          </p:cNvPr>
          <p:cNvSpPr txBox="1"/>
          <p:nvPr/>
        </p:nvSpPr>
        <p:spPr>
          <a:xfrm>
            <a:off x="9286075" y="4205949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C58D853-C6CD-4541-AD24-524FB6A96749}"/>
              </a:ext>
            </a:extLst>
          </p:cNvPr>
          <p:cNvCxnSpPr>
            <a:cxnSpLocks/>
          </p:cNvCxnSpPr>
          <p:nvPr/>
        </p:nvCxnSpPr>
        <p:spPr>
          <a:xfrm>
            <a:off x="9350575" y="3528543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E451CE56-BBDE-4EE2-9B16-05E847631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650154" y="3299016"/>
            <a:ext cx="652901" cy="1066658"/>
          </a:xfrm>
          <a:prstGeom prst="rect">
            <a:avLst/>
          </a:prstGeom>
        </p:spPr>
      </p:pic>
      <p:sp>
        <p:nvSpPr>
          <p:cNvPr id="101" name="Arrow: Curved Up 100">
            <a:extLst>
              <a:ext uri="{FF2B5EF4-FFF2-40B4-BE49-F238E27FC236}">
                <a16:creationId xmlns:a16="http://schemas.microsoft.com/office/drawing/2014/main" id="{4199D44A-F488-4B7B-918A-EEEC5ABB3FDC}"/>
              </a:ext>
            </a:extLst>
          </p:cNvPr>
          <p:cNvSpPr/>
          <p:nvPr/>
        </p:nvSpPr>
        <p:spPr>
          <a:xfrm rot="10800000" flipV="1">
            <a:off x="8944269" y="4663755"/>
            <a:ext cx="720051" cy="28802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B946A5C-2BDC-4902-AA7E-79C272A0F25A}"/>
              </a:ext>
            </a:extLst>
          </p:cNvPr>
          <p:cNvSpPr txBox="1"/>
          <p:nvPr/>
        </p:nvSpPr>
        <p:spPr>
          <a:xfrm>
            <a:off x="8618575" y="423277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335A2C-DE66-4B41-8803-1B76FDFF52E5}"/>
              </a:ext>
            </a:extLst>
          </p:cNvPr>
          <p:cNvGrpSpPr/>
          <p:nvPr/>
        </p:nvGrpSpPr>
        <p:grpSpPr>
          <a:xfrm>
            <a:off x="8984359" y="5064713"/>
            <a:ext cx="2085309" cy="1116834"/>
            <a:chOff x="7883371" y="2487500"/>
            <a:chExt cx="2167728" cy="1116834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2CA90751-58F4-4DFB-9134-D1D96EF7374E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3000D3C-92B0-4E26-B485-5B3847CDD64F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4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13</a:t>
              </a:r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401EC31-38B3-4039-B119-7B159F734A71}"/>
              </a:ext>
            </a:extLst>
          </p:cNvPr>
          <p:cNvCxnSpPr>
            <a:cxnSpLocks/>
          </p:cNvCxnSpPr>
          <p:nvPr/>
        </p:nvCxnSpPr>
        <p:spPr>
          <a:xfrm>
            <a:off x="8601242" y="3490784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F38D779-9951-4B0F-88C6-7B8530437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812887" y="3238511"/>
            <a:ext cx="652901" cy="1066658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8884B7D0-4D78-45A7-99D0-85F29DE6795F}"/>
              </a:ext>
            </a:extLst>
          </p:cNvPr>
          <p:cNvSpPr/>
          <p:nvPr/>
        </p:nvSpPr>
        <p:spPr>
          <a:xfrm>
            <a:off x="1065853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D08F026-973E-49ED-AD37-6A8DE7F4997A}"/>
              </a:ext>
            </a:extLst>
          </p:cNvPr>
          <p:cNvSpPr/>
          <p:nvPr/>
        </p:nvSpPr>
        <p:spPr>
          <a:xfrm>
            <a:off x="1761424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Curved Up 112">
            <a:extLst>
              <a:ext uri="{FF2B5EF4-FFF2-40B4-BE49-F238E27FC236}">
                <a16:creationId xmlns:a16="http://schemas.microsoft.com/office/drawing/2014/main" id="{E92FC11B-CD03-483F-AE51-B87BAC95DA29}"/>
              </a:ext>
            </a:extLst>
          </p:cNvPr>
          <p:cNvSpPr/>
          <p:nvPr/>
        </p:nvSpPr>
        <p:spPr>
          <a:xfrm rot="10800000" flipV="1">
            <a:off x="8215022" y="4679552"/>
            <a:ext cx="751618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195F9FE-1D32-401F-897F-6BC031223779}"/>
              </a:ext>
            </a:extLst>
          </p:cNvPr>
          <p:cNvSpPr txBox="1"/>
          <p:nvPr/>
        </p:nvSpPr>
        <p:spPr>
          <a:xfrm>
            <a:off x="7920894" y="424857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1D2F247-E1A5-4875-8B07-98975FBC62FC}"/>
              </a:ext>
            </a:extLst>
          </p:cNvPr>
          <p:cNvCxnSpPr>
            <a:cxnSpLocks/>
          </p:cNvCxnSpPr>
          <p:nvPr/>
        </p:nvCxnSpPr>
        <p:spPr>
          <a:xfrm>
            <a:off x="7903561" y="3506581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6CAEEA3-378B-448D-AD7B-9353EE471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042508" y="3265339"/>
            <a:ext cx="652901" cy="1066658"/>
          </a:xfrm>
          <a:prstGeom prst="rect">
            <a:avLst/>
          </a:prstGeom>
        </p:spPr>
      </p:pic>
      <p:sp>
        <p:nvSpPr>
          <p:cNvPr id="117" name="Arrow: Curved Up 116">
            <a:extLst>
              <a:ext uri="{FF2B5EF4-FFF2-40B4-BE49-F238E27FC236}">
                <a16:creationId xmlns:a16="http://schemas.microsoft.com/office/drawing/2014/main" id="{FC336FC1-7084-4C3F-B810-F03A9A49F2BE}"/>
              </a:ext>
            </a:extLst>
          </p:cNvPr>
          <p:cNvSpPr/>
          <p:nvPr/>
        </p:nvSpPr>
        <p:spPr>
          <a:xfrm rot="10800000" flipV="1">
            <a:off x="7475394" y="4670140"/>
            <a:ext cx="772944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3C518F-86E1-4654-92F6-C8C6C10FBD51}"/>
              </a:ext>
            </a:extLst>
          </p:cNvPr>
          <p:cNvSpPr txBox="1"/>
          <p:nvPr/>
        </p:nvSpPr>
        <p:spPr>
          <a:xfrm>
            <a:off x="7256338" y="4239162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23EBC7A-2E50-4227-9C4F-F12C3D9F5A8E}"/>
              </a:ext>
            </a:extLst>
          </p:cNvPr>
          <p:cNvCxnSpPr>
            <a:cxnSpLocks/>
          </p:cNvCxnSpPr>
          <p:nvPr/>
        </p:nvCxnSpPr>
        <p:spPr>
          <a:xfrm>
            <a:off x="7239005" y="34971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id="{ABE75DA8-82C8-4EDF-A5ED-AEA0876B4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77952" y="3255927"/>
            <a:ext cx="652901" cy="106665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3F613AB0-4434-49A8-B2A7-35DBD509F7CC}"/>
              </a:ext>
            </a:extLst>
          </p:cNvPr>
          <p:cNvSpPr txBox="1"/>
          <p:nvPr/>
        </p:nvSpPr>
        <p:spPr>
          <a:xfrm>
            <a:off x="6664544" y="426757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122" name="Arrow: Curved Up 121">
            <a:extLst>
              <a:ext uri="{FF2B5EF4-FFF2-40B4-BE49-F238E27FC236}">
                <a16:creationId xmlns:a16="http://schemas.microsoft.com/office/drawing/2014/main" id="{39A86139-1121-4351-B515-30C710F8A25F}"/>
              </a:ext>
            </a:extLst>
          </p:cNvPr>
          <p:cNvSpPr/>
          <p:nvPr/>
        </p:nvSpPr>
        <p:spPr>
          <a:xfrm rot="10800000" flipV="1">
            <a:off x="6755761" y="4686725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831960" imgH="660240"/>
        </mc:Choice>
        <mc:Fallback>
          <p:control name="TextBox1" r:id="rId2" imgW="831960" imgH="66024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70615" y="2511228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831960" imgH="660240"/>
        </mc:Choice>
        <mc:Fallback>
          <p:control name="TextBox2" r:id="rId3" imgW="831960" imgH="660240">
            <p:pic>
              <p:nvPicPr>
                <p:cNvPr id="97" name="TextBox2">
                  <a:extLst>
                    <a:ext uri="{FF2B5EF4-FFF2-40B4-BE49-F238E27FC236}">
                      <a16:creationId xmlns:a16="http://schemas.microsoft.com/office/drawing/2014/main" id="{A06D1B9B-B96A-4DB5-BF62-DA115A02A5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84392" y="4693296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3854 -0.11297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3854 -0.11296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3854 -0.11297 " pathEditMode="relative" rAng="0" ptsTypes="AA">
                                      <p:cBhvr>
                                        <p:cTn id="2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3854 -0.11296 " pathEditMode="relative" rAng="0" ptsTypes="AA">
                                      <p:cBhvr>
                                        <p:cTn id="2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3854 -0.11297 " pathEditMode="relative" rAng="0" ptsTypes="AA">
                                      <p:cBhvr>
                                        <p:cTn id="2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03854 -0.11297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62" grpId="0"/>
      <p:bldP spid="62" grpId="1"/>
      <p:bldP spid="69" grpId="0" animBg="1"/>
      <p:bldP spid="71" grpId="0"/>
      <p:bldP spid="83" grpId="0"/>
      <p:bldP spid="83" grpId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8" grpId="0"/>
      <p:bldP spid="98" grpId="1"/>
      <p:bldP spid="101" grpId="0" animBg="1"/>
      <p:bldP spid="102" grpId="0"/>
      <p:bldP spid="111" grpId="0" animBg="1"/>
      <p:bldP spid="112" grpId="0" animBg="1"/>
      <p:bldP spid="113" grpId="0" animBg="1"/>
      <p:bldP spid="114" grpId="0"/>
      <p:bldP spid="117" grpId="0" animBg="1"/>
      <p:bldP spid="118" grpId="0"/>
      <p:bldP spid="121" grpId="0"/>
      <p:bldP spid="121" grpId="1"/>
      <p:bldP spid="1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188FAF-D0E2-49B5-A07F-D35B70A5417A}"/>
              </a:ext>
            </a:extLst>
          </p:cNvPr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11 – 3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73EF49C-53EB-462A-9A6C-2ECCC38458C7}"/>
              </a:ext>
            </a:extLst>
          </p:cNvPr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BD69F2BB-FA4A-4332-8D68-F493270A316F}"/>
              </a:ext>
            </a:extLst>
          </p:cNvPr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FABB9531-E6CF-41F2-AAE7-E794C06696D6}"/>
              </a:ext>
            </a:extLst>
          </p:cNvPr>
          <p:cNvSpPr txBox="1"/>
          <p:nvPr/>
        </p:nvSpPr>
        <p:spPr>
          <a:xfrm>
            <a:off x="1713747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13 – 5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14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FCC86AE-4389-44ED-AC73-BF52C6DA3857}"/>
              </a:ext>
            </a:extLst>
          </p:cNvPr>
          <p:cNvSpPr txBox="1"/>
          <p:nvPr/>
        </p:nvSpPr>
        <p:spPr>
          <a:xfrm>
            <a:off x="5078858" y="2089174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C3BE2DC-3E33-4662-952A-695FC2868607}"/>
              </a:ext>
            </a:extLst>
          </p:cNvPr>
          <p:cNvCxnSpPr>
            <a:cxnSpLocks/>
          </p:cNvCxnSpPr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314EC70-3BE3-4F55-9CBE-7A8B56DA1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123800" y="1136514"/>
            <a:ext cx="538953" cy="880499"/>
          </a:xfrm>
          <a:prstGeom prst="rect">
            <a:avLst/>
          </a:prstGeom>
        </p:spPr>
      </p:pic>
      <p:sp>
        <p:nvSpPr>
          <p:cNvPr id="115" name="Arrow: Curved Up 114">
            <a:extLst>
              <a:ext uri="{FF2B5EF4-FFF2-40B4-BE49-F238E27FC236}">
                <a16:creationId xmlns:a16="http://schemas.microsoft.com/office/drawing/2014/main" id="{11405D98-4063-45BE-AFC7-4E9713F35674}"/>
              </a:ext>
            </a:extLst>
          </p:cNvPr>
          <p:cNvSpPr/>
          <p:nvPr/>
        </p:nvSpPr>
        <p:spPr>
          <a:xfrm rot="10800000" flipV="1">
            <a:off x="4861549" y="2456332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673D52C-1CD9-4C23-8B4E-0E45C4828B83}"/>
              </a:ext>
            </a:extLst>
          </p:cNvPr>
          <p:cNvSpPr txBox="1"/>
          <p:nvPr/>
        </p:nvSpPr>
        <p:spPr>
          <a:xfrm>
            <a:off x="4586894" y="2119794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E3467F5-8879-44B3-8E85-B9F162228054}"/>
              </a:ext>
            </a:extLst>
          </p:cNvPr>
          <p:cNvCxnSpPr>
            <a:cxnSpLocks/>
          </p:cNvCxnSpPr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5BFDDDE-3311-468A-870F-FADC0D3D18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709127" y="1190234"/>
            <a:ext cx="538953" cy="880499"/>
          </a:xfrm>
          <a:prstGeom prst="rect">
            <a:avLst/>
          </a:prstGeom>
        </p:spPr>
      </p:pic>
      <p:sp>
        <p:nvSpPr>
          <p:cNvPr id="129" name="Arrow: Curved Up 128">
            <a:extLst>
              <a:ext uri="{FF2B5EF4-FFF2-40B4-BE49-F238E27FC236}">
                <a16:creationId xmlns:a16="http://schemas.microsoft.com/office/drawing/2014/main" id="{CB5A27DC-FEC8-4C3A-88AF-F387FBB64C9A}"/>
              </a:ext>
            </a:extLst>
          </p:cNvPr>
          <p:cNvSpPr/>
          <p:nvPr/>
        </p:nvSpPr>
        <p:spPr>
          <a:xfrm rot="10800000" flipV="1">
            <a:off x="4344433" y="2445408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1D0512E-C653-46CB-8628-F0CB8F279787}"/>
              </a:ext>
            </a:extLst>
          </p:cNvPr>
          <p:cNvSpPr txBox="1"/>
          <p:nvPr/>
        </p:nvSpPr>
        <p:spPr>
          <a:xfrm>
            <a:off x="4212638" y="2098002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9C16F56-852E-4808-A575-3A1B842577B3}"/>
              </a:ext>
            </a:extLst>
          </p:cNvPr>
          <p:cNvCxnSpPr>
            <a:cxnSpLocks/>
          </p:cNvCxnSpPr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id="{23DC0834-80C1-4649-BCED-91798817D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187140" y="1243662"/>
            <a:ext cx="538953" cy="880499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671F14C0-E127-47E6-81E5-325D4B5AC33F}"/>
              </a:ext>
            </a:extLst>
          </p:cNvPr>
          <p:cNvSpPr txBox="1"/>
          <p:nvPr/>
        </p:nvSpPr>
        <p:spPr>
          <a:xfrm>
            <a:off x="3807857" y="2094113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177" name="Arrow: Curved Up 176">
            <a:extLst>
              <a:ext uri="{FF2B5EF4-FFF2-40B4-BE49-F238E27FC236}">
                <a16:creationId xmlns:a16="http://schemas.microsoft.com/office/drawing/2014/main" id="{E5191FC0-E288-456D-8FB3-A533091CF6D5}"/>
              </a:ext>
            </a:extLst>
          </p:cNvPr>
          <p:cNvSpPr/>
          <p:nvPr/>
        </p:nvSpPr>
        <p:spPr>
          <a:xfrm rot="10800000" flipV="1">
            <a:off x="3902915" y="2453809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8312615D-D087-437B-87E1-018BAE11F24D}"/>
              </a:ext>
            </a:extLst>
          </p:cNvPr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1786E9E3-A621-43B8-A28B-09DF2D241691}"/>
              </a:ext>
            </a:extLst>
          </p:cNvPr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9BDD5FF-9FF9-4D37-99CC-BD53F18A1F31}"/>
              </a:ext>
            </a:extLst>
          </p:cNvPr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A2746B83-F960-4990-8C1B-4C5680B66038}"/>
              </a:ext>
            </a:extLst>
          </p:cNvPr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37B9396-009A-481C-82EE-4D7F0F82D80D}"/>
              </a:ext>
            </a:extLst>
          </p:cNvPr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A7C02C8F-61EC-4203-ABAE-EEA9C9270D3F}"/>
              </a:ext>
            </a:extLst>
          </p:cNvPr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4B4EB7EB-E0B5-4953-ACF7-8A55E22B492F}"/>
              </a:ext>
            </a:extLst>
          </p:cNvPr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2FA129D-7BDE-4A3E-8A97-9AC42707C687}"/>
              </a:ext>
            </a:extLst>
          </p:cNvPr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20D3576-7841-4EFE-AF92-A957A9710178}"/>
              </a:ext>
            </a:extLst>
          </p:cNvPr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EC3233B9-F150-4336-BF3A-4519F2A326C4}"/>
              </a:ext>
            </a:extLst>
          </p:cNvPr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CF01860E-9C17-4F11-86F8-3C66AD9774A2}"/>
              </a:ext>
            </a:extLst>
          </p:cNvPr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8E50E65-8FCB-49BC-995C-88FCF15B069C}"/>
              </a:ext>
            </a:extLst>
          </p:cNvPr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2DB9E99-8B1B-4437-B6C1-41EB2D3AB894}"/>
              </a:ext>
            </a:extLst>
          </p:cNvPr>
          <p:cNvSpPr txBox="1"/>
          <p:nvPr/>
        </p:nvSpPr>
        <p:spPr>
          <a:xfrm>
            <a:off x="11018968" y="2134169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12</a:t>
            </a: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57F6700-8E8B-4CB7-82D3-B64893B2013E}"/>
              </a:ext>
            </a:extLst>
          </p:cNvPr>
          <p:cNvCxnSpPr>
            <a:cxnSpLocks/>
          </p:cNvCxnSpPr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8036D4C-222B-4530-ADCF-F8AF18ECF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1063910" y="1181509"/>
            <a:ext cx="538953" cy="880499"/>
          </a:xfrm>
          <a:prstGeom prst="rect">
            <a:avLst/>
          </a:prstGeom>
        </p:spPr>
      </p:pic>
      <p:sp>
        <p:nvSpPr>
          <p:cNvPr id="196" name="Arrow: Curved Up 195">
            <a:extLst>
              <a:ext uri="{FF2B5EF4-FFF2-40B4-BE49-F238E27FC236}">
                <a16:creationId xmlns:a16="http://schemas.microsoft.com/office/drawing/2014/main" id="{1807DCC9-0E4F-4BB0-A382-DC50992955D7}"/>
              </a:ext>
            </a:extLst>
          </p:cNvPr>
          <p:cNvSpPr/>
          <p:nvPr/>
        </p:nvSpPr>
        <p:spPr>
          <a:xfrm rot="10800000" flipV="1">
            <a:off x="10801659" y="250132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2691999-1A25-4D44-86E7-3326713B9B39}"/>
              </a:ext>
            </a:extLst>
          </p:cNvPr>
          <p:cNvSpPr txBox="1"/>
          <p:nvPr/>
        </p:nvSpPr>
        <p:spPr>
          <a:xfrm>
            <a:off x="10527004" y="2164789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C5FEED7-6BC7-49A7-AB95-1D321DC93CFE}"/>
              </a:ext>
            </a:extLst>
          </p:cNvPr>
          <p:cNvCxnSpPr>
            <a:cxnSpLocks/>
          </p:cNvCxnSpPr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FBF234A9-9D5B-4787-A0E7-9B7B343D71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703560" y="1236462"/>
            <a:ext cx="538953" cy="880499"/>
          </a:xfrm>
          <a:prstGeom prst="rect">
            <a:avLst/>
          </a:prstGeom>
        </p:spPr>
      </p:pic>
      <p:sp>
        <p:nvSpPr>
          <p:cNvPr id="200" name="Arrow: Curved Up 199">
            <a:extLst>
              <a:ext uri="{FF2B5EF4-FFF2-40B4-BE49-F238E27FC236}">
                <a16:creationId xmlns:a16="http://schemas.microsoft.com/office/drawing/2014/main" id="{96E93781-B6B0-41E3-B952-6B7BCDD5BEC7}"/>
              </a:ext>
            </a:extLst>
          </p:cNvPr>
          <p:cNvSpPr/>
          <p:nvPr/>
        </p:nvSpPr>
        <p:spPr>
          <a:xfrm rot="10800000" flipV="1">
            <a:off x="10284543" y="2490403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D9696E2-BBE4-40F0-AB32-A0FA5F5EFCC7}"/>
              </a:ext>
            </a:extLst>
          </p:cNvPr>
          <p:cNvSpPr txBox="1"/>
          <p:nvPr/>
        </p:nvSpPr>
        <p:spPr>
          <a:xfrm>
            <a:off x="10152748" y="2142997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D02F61A-A2E4-479C-ABFB-3F5F6FA5BD1B}"/>
              </a:ext>
            </a:extLst>
          </p:cNvPr>
          <p:cNvCxnSpPr>
            <a:cxnSpLocks/>
          </p:cNvCxnSpPr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0AD052F0-AA50-4311-A804-DC64E4E79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36687" y="1296618"/>
            <a:ext cx="538953" cy="880499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B51FE98B-545B-40EB-97CD-7AFFC0E97986}"/>
              </a:ext>
            </a:extLst>
          </p:cNvPr>
          <p:cNvSpPr txBox="1"/>
          <p:nvPr/>
        </p:nvSpPr>
        <p:spPr>
          <a:xfrm>
            <a:off x="9286597" y="2137894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05" name="Arrow: Curved Up 204">
            <a:extLst>
              <a:ext uri="{FF2B5EF4-FFF2-40B4-BE49-F238E27FC236}">
                <a16:creationId xmlns:a16="http://schemas.microsoft.com/office/drawing/2014/main" id="{494D21E3-D101-4161-A86F-F45337014D61}"/>
              </a:ext>
            </a:extLst>
          </p:cNvPr>
          <p:cNvSpPr/>
          <p:nvPr/>
        </p:nvSpPr>
        <p:spPr>
          <a:xfrm rot="10800000" flipV="1">
            <a:off x="9381655" y="2497590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0E37A02-38E5-41ED-83CB-1489491304C7}"/>
              </a:ext>
            </a:extLst>
          </p:cNvPr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Arrow: Curved Up 206">
            <a:extLst>
              <a:ext uri="{FF2B5EF4-FFF2-40B4-BE49-F238E27FC236}">
                <a16:creationId xmlns:a16="http://schemas.microsoft.com/office/drawing/2014/main" id="{CAEF6816-6FB0-4386-8C12-06B87CCD1181}"/>
              </a:ext>
            </a:extLst>
          </p:cNvPr>
          <p:cNvSpPr/>
          <p:nvPr/>
        </p:nvSpPr>
        <p:spPr>
          <a:xfrm rot="10800000" flipV="1">
            <a:off x="9845144" y="248537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ADC3F6C1-26DB-45EF-83ED-F18F98391CFC}"/>
              </a:ext>
            </a:extLst>
          </p:cNvPr>
          <p:cNvSpPr txBox="1"/>
          <p:nvPr/>
        </p:nvSpPr>
        <p:spPr>
          <a:xfrm>
            <a:off x="9713349" y="2137971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1FE1FC1-F714-489A-AFF2-1065C1D7C2D9}"/>
              </a:ext>
            </a:extLst>
          </p:cNvPr>
          <p:cNvCxnSpPr>
            <a:cxnSpLocks/>
          </p:cNvCxnSpPr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Picture 209">
            <a:extLst>
              <a:ext uri="{FF2B5EF4-FFF2-40B4-BE49-F238E27FC236}">
                <a16:creationId xmlns:a16="http://schemas.microsoft.com/office/drawing/2014/main" id="{237463F5-0AE4-4753-8205-BB77318D5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4890" y="1292163"/>
            <a:ext cx="538953" cy="880499"/>
          </a:xfrm>
          <a:prstGeom prst="rect">
            <a:avLst/>
          </a:prstGeom>
        </p:spPr>
      </p:pic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E95943F8-4CDD-44E3-83CF-DB6EA658F296}"/>
              </a:ext>
            </a:extLst>
          </p:cNvPr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CA0D8E06-FE96-44AD-B5C7-D20B65ED4214}"/>
              </a:ext>
            </a:extLst>
          </p:cNvPr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1898C327-AF8D-4FFB-AB64-8A1B4A4E56CF}"/>
              </a:ext>
            </a:extLst>
          </p:cNvPr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544F7499-B78F-41A4-8940-04BEECCC688F}"/>
              </a:ext>
            </a:extLst>
          </p:cNvPr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738ABCB0-D5B1-40DE-B52F-3E889137B202}"/>
              </a:ext>
            </a:extLst>
          </p:cNvPr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39B1192-231F-48B6-A55C-F64E1BE1292B}"/>
              </a:ext>
            </a:extLst>
          </p:cNvPr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67616328-B020-468E-AA4E-E9E88D11091D}"/>
              </a:ext>
            </a:extLst>
          </p:cNvPr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67712D1-274D-4E26-B4A3-01C3AC40F362}"/>
              </a:ext>
            </a:extLst>
          </p:cNvPr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E3ABCCF1-B0A2-444A-9571-9D54267E7026}"/>
              </a:ext>
            </a:extLst>
          </p:cNvPr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6D16FD68-7058-411A-B343-80DBBF1AE73A}"/>
              </a:ext>
            </a:extLst>
          </p:cNvPr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022ACA7-E18B-402D-AA08-DAB6FB45970F}"/>
              </a:ext>
            </a:extLst>
          </p:cNvPr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6E514A3D-383B-4988-9917-206E37F70A69}"/>
              </a:ext>
            </a:extLst>
          </p:cNvPr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52B0B43-F122-4A51-8E38-50CD9D738F08}"/>
              </a:ext>
            </a:extLst>
          </p:cNvPr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779188C5-4E62-4F40-A268-3F29836958AB}"/>
              </a:ext>
            </a:extLst>
          </p:cNvPr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A801F4AA-B73E-4F5D-A60D-F06ACC930B73}"/>
              </a:ext>
            </a:extLst>
          </p:cNvPr>
          <p:cNvSpPr txBox="1"/>
          <p:nvPr/>
        </p:nvSpPr>
        <p:spPr>
          <a:xfrm>
            <a:off x="5014781" y="461809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D5B85CF3-0FB4-4660-B896-EC17C2F98789}"/>
              </a:ext>
            </a:extLst>
          </p:cNvPr>
          <p:cNvCxnSpPr>
            <a:cxnSpLocks/>
          </p:cNvCxnSpPr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>
            <a:extLst>
              <a:ext uri="{FF2B5EF4-FFF2-40B4-BE49-F238E27FC236}">
                <a16:creationId xmlns:a16="http://schemas.microsoft.com/office/drawing/2014/main" id="{FF046FFF-6C1F-4CED-B79B-A6881E92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099025" y="4003062"/>
            <a:ext cx="395619" cy="646331"/>
          </a:xfrm>
          <a:prstGeom prst="rect">
            <a:avLst/>
          </a:prstGeom>
        </p:spPr>
      </p:pic>
      <p:sp>
        <p:nvSpPr>
          <p:cNvPr id="255" name="Arrow: Curved Up 254">
            <a:extLst>
              <a:ext uri="{FF2B5EF4-FFF2-40B4-BE49-F238E27FC236}">
                <a16:creationId xmlns:a16="http://schemas.microsoft.com/office/drawing/2014/main" id="{923ED168-D849-4AC8-8BC0-2683AE9E862C}"/>
              </a:ext>
            </a:extLst>
          </p:cNvPr>
          <p:cNvSpPr/>
          <p:nvPr/>
        </p:nvSpPr>
        <p:spPr>
          <a:xfrm rot="10800000" flipV="1">
            <a:off x="4879812" y="4933330"/>
            <a:ext cx="417896" cy="14726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CC4FBE1-B824-4AE9-A836-EB3AF8CCD4D7}"/>
              </a:ext>
            </a:extLst>
          </p:cNvPr>
          <p:cNvSpPr txBox="1"/>
          <p:nvPr/>
        </p:nvSpPr>
        <p:spPr>
          <a:xfrm>
            <a:off x="4640229" y="4639410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45ACA7E-A5D4-4D63-8AB1-5E29922187DA}"/>
              </a:ext>
            </a:extLst>
          </p:cNvPr>
          <p:cNvCxnSpPr>
            <a:cxnSpLocks/>
          </p:cNvCxnSpPr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Picture 257">
            <a:extLst>
              <a:ext uri="{FF2B5EF4-FFF2-40B4-BE49-F238E27FC236}">
                <a16:creationId xmlns:a16="http://schemas.microsoft.com/office/drawing/2014/main" id="{0B436EB1-9BEE-4DB5-96F3-BB5E407E39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668639" y="4000176"/>
            <a:ext cx="395619" cy="646331"/>
          </a:xfrm>
          <a:prstGeom prst="rect">
            <a:avLst/>
          </a:prstGeom>
        </p:spPr>
      </p:pic>
      <p:sp>
        <p:nvSpPr>
          <p:cNvPr id="259" name="Arrow: Curved Up 258">
            <a:extLst>
              <a:ext uri="{FF2B5EF4-FFF2-40B4-BE49-F238E27FC236}">
                <a16:creationId xmlns:a16="http://schemas.microsoft.com/office/drawing/2014/main" id="{F224BA66-79E3-4BE6-B495-8A84F3194803}"/>
              </a:ext>
            </a:extLst>
          </p:cNvPr>
          <p:cNvSpPr/>
          <p:nvPr/>
        </p:nvSpPr>
        <p:spPr>
          <a:xfrm rot="10800000" flipV="1">
            <a:off x="4467543" y="4946937"/>
            <a:ext cx="448740" cy="16178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81866ED-F825-46C5-B181-1B8C4809BC42}"/>
              </a:ext>
            </a:extLst>
          </p:cNvPr>
          <p:cNvSpPr txBox="1"/>
          <p:nvPr/>
        </p:nvSpPr>
        <p:spPr>
          <a:xfrm>
            <a:off x="4256955" y="4664878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568F5B4E-BB4A-4289-A7EB-733483092DCA}"/>
              </a:ext>
            </a:extLst>
          </p:cNvPr>
          <p:cNvCxnSpPr>
            <a:cxnSpLocks/>
          </p:cNvCxnSpPr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2" name="Picture 261">
            <a:extLst>
              <a:ext uri="{FF2B5EF4-FFF2-40B4-BE49-F238E27FC236}">
                <a16:creationId xmlns:a16="http://schemas.microsoft.com/office/drawing/2014/main" id="{92336CA3-09C4-42C7-A615-CB10CDEA8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313966" y="3997739"/>
            <a:ext cx="395619" cy="646331"/>
          </a:xfrm>
          <a:prstGeom prst="rect">
            <a:avLst/>
          </a:prstGeom>
        </p:spPr>
      </p:pic>
      <p:sp>
        <p:nvSpPr>
          <p:cNvPr id="263" name="Arrow: Curved Up 262">
            <a:extLst>
              <a:ext uri="{FF2B5EF4-FFF2-40B4-BE49-F238E27FC236}">
                <a16:creationId xmlns:a16="http://schemas.microsoft.com/office/drawing/2014/main" id="{C4CE68BE-B38C-4599-A9F3-1E086E30DCD5}"/>
              </a:ext>
            </a:extLst>
          </p:cNvPr>
          <p:cNvSpPr/>
          <p:nvPr/>
        </p:nvSpPr>
        <p:spPr>
          <a:xfrm rot="10800000" flipV="1">
            <a:off x="4088347" y="4975630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61DA64B2-DF9B-40AF-949A-9C39B0CBAC05}"/>
              </a:ext>
            </a:extLst>
          </p:cNvPr>
          <p:cNvSpPr txBox="1"/>
          <p:nvPr/>
        </p:nvSpPr>
        <p:spPr>
          <a:xfrm>
            <a:off x="3862420" y="4667646"/>
            <a:ext cx="44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8FAD33E0-9809-4B5E-BDD3-387773B9CF79}"/>
              </a:ext>
            </a:extLst>
          </p:cNvPr>
          <p:cNvCxnSpPr>
            <a:cxnSpLocks/>
          </p:cNvCxnSpPr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" name="Picture 265">
            <a:extLst>
              <a:ext uri="{FF2B5EF4-FFF2-40B4-BE49-F238E27FC236}">
                <a16:creationId xmlns:a16="http://schemas.microsoft.com/office/drawing/2014/main" id="{89B6FD52-10F6-4213-9989-9DCD77B60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009608" y="3998425"/>
            <a:ext cx="395619" cy="646331"/>
          </a:xfrm>
          <a:prstGeom prst="rect">
            <a:avLst/>
          </a:prstGeom>
        </p:spPr>
      </p:pic>
      <p:sp>
        <p:nvSpPr>
          <p:cNvPr id="267" name="Arrow: Curved Up 266">
            <a:extLst>
              <a:ext uri="{FF2B5EF4-FFF2-40B4-BE49-F238E27FC236}">
                <a16:creationId xmlns:a16="http://schemas.microsoft.com/office/drawing/2014/main" id="{FF00B108-E0E8-48EE-8F25-5E539A71C069}"/>
              </a:ext>
            </a:extLst>
          </p:cNvPr>
          <p:cNvSpPr/>
          <p:nvPr/>
        </p:nvSpPr>
        <p:spPr>
          <a:xfrm rot="10800000" flipV="1">
            <a:off x="3698079" y="4981165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BFCD29DB-8828-4D42-9380-7F6D1081ADA1}"/>
              </a:ext>
            </a:extLst>
          </p:cNvPr>
          <p:cNvSpPr txBox="1"/>
          <p:nvPr/>
        </p:nvSpPr>
        <p:spPr>
          <a:xfrm>
            <a:off x="3578549" y="4673299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3C08273-450F-46FD-A8E2-AE97805C6F76}"/>
              </a:ext>
            </a:extLst>
          </p:cNvPr>
          <p:cNvCxnSpPr>
            <a:cxnSpLocks/>
          </p:cNvCxnSpPr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269">
            <a:extLst>
              <a:ext uri="{FF2B5EF4-FFF2-40B4-BE49-F238E27FC236}">
                <a16:creationId xmlns:a16="http://schemas.microsoft.com/office/drawing/2014/main" id="{D81D130B-DD50-4CCE-A1CD-93708C6B4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3639433" y="3962000"/>
            <a:ext cx="395619" cy="646331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030387EC-D3B4-43EB-87DA-81F5887D7527}"/>
              </a:ext>
            </a:extLst>
          </p:cNvPr>
          <p:cNvSpPr txBox="1"/>
          <p:nvPr/>
        </p:nvSpPr>
        <p:spPr>
          <a:xfrm>
            <a:off x="3239916" y="4649046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72" name="Arrow: Curved Up 271">
            <a:extLst>
              <a:ext uri="{FF2B5EF4-FFF2-40B4-BE49-F238E27FC236}">
                <a16:creationId xmlns:a16="http://schemas.microsoft.com/office/drawing/2014/main" id="{F43075DA-EC19-47A4-BDE6-BBF37BFD6C6A}"/>
              </a:ext>
            </a:extLst>
          </p:cNvPr>
          <p:cNvSpPr/>
          <p:nvPr/>
        </p:nvSpPr>
        <p:spPr>
          <a:xfrm rot="10800000" flipV="1">
            <a:off x="3334973" y="5008742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74098322-5C4B-4498-892E-9EBA59F7B3DE}"/>
              </a:ext>
            </a:extLst>
          </p:cNvPr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880E246-A6F6-44C7-B2AC-49FFAC647B16}"/>
              </a:ext>
            </a:extLst>
          </p:cNvPr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55A7D94-A7EE-4154-8C6A-32F86B2E1643}"/>
              </a:ext>
            </a:extLst>
          </p:cNvPr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57881670-5B29-42DF-A586-4184C6F35A8A}"/>
              </a:ext>
            </a:extLst>
          </p:cNvPr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7DECD2CB-ACCF-4A4B-BD55-74E333C60C1C}"/>
              </a:ext>
            </a:extLst>
          </p:cNvPr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F93FBA73-4F58-4A2E-A943-7B57B11F1042}"/>
              </a:ext>
            </a:extLst>
          </p:cNvPr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65B269D2-10BD-4C2C-8B32-6347221626B3}"/>
              </a:ext>
            </a:extLst>
          </p:cNvPr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3F592568-C275-45E6-B3F5-4C2E7AEA1BF6}"/>
              </a:ext>
            </a:extLst>
          </p:cNvPr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365B32A3-D4DD-4459-AC37-1EFAD5F86A8F}"/>
              </a:ext>
            </a:extLst>
          </p:cNvPr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14E4B8AC-233D-42AA-B6E6-C23DDC381899}"/>
              </a:ext>
            </a:extLst>
          </p:cNvPr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C98B91F0-23E4-4C0E-BF63-7C818144DF66}"/>
              </a:ext>
            </a:extLst>
          </p:cNvPr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A2799EE-7193-46F6-AC85-6D3C29582A10}"/>
              </a:ext>
            </a:extLst>
          </p:cNvPr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8C47E22-D709-4355-9F38-DD338C0B84D0}"/>
              </a:ext>
            </a:extLst>
          </p:cNvPr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8926ADAD-9500-4E2F-965E-67153633D188}"/>
              </a:ext>
            </a:extLst>
          </p:cNvPr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ED692E19-CB11-473E-9FFB-B09E3E3B6994}"/>
              </a:ext>
            </a:extLst>
          </p:cNvPr>
          <p:cNvSpPr txBox="1"/>
          <p:nvPr/>
        </p:nvSpPr>
        <p:spPr>
          <a:xfrm>
            <a:off x="10881546" y="4573064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14</a:t>
            </a: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CB3155A4-B3F3-43CB-91D4-5B04C2CBA360}"/>
              </a:ext>
            </a:extLst>
          </p:cNvPr>
          <p:cNvCxnSpPr>
            <a:cxnSpLocks/>
          </p:cNvCxnSpPr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88">
            <a:extLst>
              <a:ext uri="{FF2B5EF4-FFF2-40B4-BE49-F238E27FC236}">
                <a16:creationId xmlns:a16="http://schemas.microsoft.com/office/drawing/2014/main" id="{A6682792-8132-4C6B-896D-AFC604AEAB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965790" y="3958035"/>
            <a:ext cx="395619" cy="646331"/>
          </a:xfrm>
          <a:prstGeom prst="rect">
            <a:avLst/>
          </a:prstGeom>
        </p:spPr>
      </p:pic>
      <p:sp>
        <p:nvSpPr>
          <p:cNvPr id="290" name="Arrow: Curved Up 289">
            <a:extLst>
              <a:ext uri="{FF2B5EF4-FFF2-40B4-BE49-F238E27FC236}">
                <a16:creationId xmlns:a16="http://schemas.microsoft.com/office/drawing/2014/main" id="{C49278C9-000A-4CF7-941B-E8B88E7BCD19}"/>
              </a:ext>
            </a:extLst>
          </p:cNvPr>
          <p:cNvSpPr/>
          <p:nvPr/>
        </p:nvSpPr>
        <p:spPr>
          <a:xfrm rot="10800000" flipV="1">
            <a:off x="10790885" y="4888303"/>
            <a:ext cx="373587" cy="17998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643EEAE5-0F47-4512-A335-02710EF0B038}"/>
              </a:ext>
            </a:extLst>
          </p:cNvPr>
          <p:cNvSpPr txBox="1"/>
          <p:nvPr/>
        </p:nvSpPr>
        <p:spPr>
          <a:xfrm>
            <a:off x="10506994" y="4594383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13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EA0DE488-EC75-46C5-814A-D3A6183F4AD7}"/>
              </a:ext>
            </a:extLst>
          </p:cNvPr>
          <p:cNvCxnSpPr>
            <a:cxnSpLocks/>
          </p:cNvCxnSpPr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292">
            <a:extLst>
              <a:ext uri="{FF2B5EF4-FFF2-40B4-BE49-F238E27FC236}">
                <a16:creationId xmlns:a16="http://schemas.microsoft.com/office/drawing/2014/main" id="{FCD844B1-41B3-47E1-932F-F3D661BCE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43988" y="3919690"/>
            <a:ext cx="395619" cy="646331"/>
          </a:xfrm>
          <a:prstGeom prst="rect">
            <a:avLst/>
          </a:prstGeom>
        </p:spPr>
      </p:pic>
      <p:sp>
        <p:nvSpPr>
          <p:cNvPr id="294" name="Arrow: Curved Up 293">
            <a:extLst>
              <a:ext uri="{FF2B5EF4-FFF2-40B4-BE49-F238E27FC236}">
                <a16:creationId xmlns:a16="http://schemas.microsoft.com/office/drawing/2014/main" id="{6B9E55D3-BE3B-4C23-A2FA-66B9B5DAF4F3}"/>
              </a:ext>
            </a:extLst>
          </p:cNvPr>
          <p:cNvSpPr/>
          <p:nvPr/>
        </p:nvSpPr>
        <p:spPr>
          <a:xfrm rot="10800000" flipV="1">
            <a:off x="10356186" y="4901909"/>
            <a:ext cx="426862" cy="17596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D16E83CA-A8BF-4756-B9F8-7A0CA9ABD8F4}"/>
              </a:ext>
            </a:extLst>
          </p:cNvPr>
          <p:cNvSpPr txBox="1"/>
          <p:nvPr/>
        </p:nvSpPr>
        <p:spPr>
          <a:xfrm>
            <a:off x="10123720" y="461985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E83E0837-EC1E-4342-90A7-37068A8B2860}"/>
              </a:ext>
            </a:extLst>
          </p:cNvPr>
          <p:cNvCxnSpPr>
            <a:cxnSpLocks/>
          </p:cNvCxnSpPr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" name="Picture 296">
            <a:extLst>
              <a:ext uri="{FF2B5EF4-FFF2-40B4-BE49-F238E27FC236}">
                <a16:creationId xmlns:a16="http://schemas.microsoft.com/office/drawing/2014/main" id="{21FBF974-3D2C-4744-9E1C-C398313BFA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80731" y="3952712"/>
            <a:ext cx="395619" cy="646331"/>
          </a:xfrm>
          <a:prstGeom prst="rect">
            <a:avLst/>
          </a:prstGeom>
        </p:spPr>
      </p:pic>
      <p:sp>
        <p:nvSpPr>
          <p:cNvPr id="298" name="Arrow: Curved Up 297">
            <a:extLst>
              <a:ext uri="{FF2B5EF4-FFF2-40B4-BE49-F238E27FC236}">
                <a16:creationId xmlns:a16="http://schemas.microsoft.com/office/drawing/2014/main" id="{7F4A92C9-8B46-4A74-BEBE-E286D8CF7B79}"/>
              </a:ext>
            </a:extLst>
          </p:cNvPr>
          <p:cNvSpPr/>
          <p:nvPr/>
        </p:nvSpPr>
        <p:spPr>
          <a:xfrm rot="10800000" flipV="1">
            <a:off x="10008547" y="4930603"/>
            <a:ext cx="369993" cy="15801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B9F2CC37-5F8A-4E13-967A-CA5394021E66}"/>
              </a:ext>
            </a:extLst>
          </p:cNvPr>
          <p:cNvSpPr txBox="1"/>
          <p:nvPr/>
        </p:nvSpPr>
        <p:spPr>
          <a:xfrm>
            <a:off x="9714417" y="4622737"/>
            <a:ext cx="6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EB791EC9-7D7B-42E8-A8AF-243EE38A9C78}"/>
              </a:ext>
            </a:extLst>
          </p:cNvPr>
          <p:cNvCxnSpPr>
            <a:cxnSpLocks/>
          </p:cNvCxnSpPr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1" name="Picture 300">
            <a:extLst>
              <a:ext uri="{FF2B5EF4-FFF2-40B4-BE49-F238E27FC236}">
                <a16:creationId xmlns:a16="http://schemas.microsoft.com/office/drawing/2014/main" id="{0E39FFE0-BCAF-4408-9D28-FC2B52806F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876373" y="3953398"/>
            <a:ext cx="395619" cy="646331"/>
          </a:xfrm>
          <a:prstGeom prst="rect">
            <a:avLst/>
          </a:prstGeom>
        </p:spPr>
      </p:pic>
      <p:sp>
        <p:nvSpPr>
          <p:cNvPr id="302" name="Arrow: Curved Up 301">
            <a:extLst>
              <a:ext uri="{FF2B5EF4-FFF2-40B4-BE49-F238E27FC236}">
                <a16:creationId xmlns:a16="http://schemas.microsoft.com/office/drawing/2014/main" id="{A23AA6EF-DE39-4814-A163-42EAC06DC477}"/>
              </a:ext>
            </a:extLst>
          </p:cNvPr>
          <p:cNvSpPr/>
          <p:nvPr/>
        </p:nvSpPr>
        <p:spPr>
          <a:xfrm rot="10800000" flipV="1">
            <a:off x="9608828" y="4936138"/>
            <a:ext cx="422670" cy="17596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F1A5BFA1-A9E0-41F7-B23A-6BC98B4B0100}"/>
              </a:ext>
            </a:extLst>
          </p:cNvPr>
          <p:cNvSpPr txBox="1"/>
          <p:nvPr/>
        </p:nvSpPr>
        <p:spPr>
          <a:xfrm>
            <a:off x="9383168" y="4628272"/>
            <a:ext cx="43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A8050D58-9094-4765-BCBE-90462DCB2F1B}"/>
              </a:ext>
            </a:extLst>
          </p:cNvPr>
          <p:cNvCxnSpPr>
            <a:cxnSpLocks/>
          </p:cNvCxnSpPr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>
            <a:extLst>
              <a:ext uri="{FF2B5EF4-FFF2-40B4-BE49-F238E27FC236}">
                <a16:creationId xmlns:a16="http://schemas.microsoft.com/office/drawing/2014/main" id="{D8B83FE7-FE47-43B5-918D-DBA9410DB9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497576" y="3916971"/>
            <a:ext cx="395619" cy="646331"/>
          </a:xfrm>
          <a:prstGeom prst="rect">
            <a:avLst/>
          </a:prstGeom>
        </p:spPr>
      </p:pic>
      <p:sp>
        <p:nvSpPr>
          <p:cNvPr id="308" name="Oval 307">
            <a:extLst>
              <a:ext uri="{FF2B5EF4-FFF2-40B4-BE49-F238E27FC236}">
                <a16:creationId xmlns:a16="http://schemas.microsoft.com/office/drawing/2014/main" id="{12C43431-AD6C-4843-8D19-E8A29A0F294F}"/>
              </a:ext>
            </a:extLst>
          </p:cNvPr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2D039F51-C582-4534-BE51-443AFA4477E1}"/>
              </a:ext>
            </a:extLst>
          </p:cNvPr>
          <p:cNvSpPr txBox="1"/>
          <p:nvPr/>
        </p:nvSpPr>
        <p:spPr>
          <a:xfrm>
            <a:off x="9109608" y="464213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81E9E5A-4054-4E9B-91D1-31C20BA282CD}"/>
              </a:ext>
            </a:extLst>
          </p:cNvPr>
          <p:cNvCxnSpPr>
            <a:cxnSpLocks/>
          </p:cNvCxnSpPr>
          <p:nvPr/>
        </p:nvCxnSpPr>
        <p:spPr>
          <a:xfrm>
            <a:off x="9125718" y="4231263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1" name="Picture 310">
            <a:extLst>
              <a:ext uri="{FF2B5EF4-FFF2-40B4-BE49-F238E27FC236}">
                <a16:creationId xmlns:a16="http://schemas.microsoft.com/office/drawing/2014/main" id="{4129C2BE-3920-43CC-97CC-7971E4665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116483" y="3964051"/>
            <a:ext cx="395619" cy="646331"/>
          </a:xfrm>
          <a:prstGeom prst="rect">
            <a:avLst/>
          </a:prstGeom>
        </p:spPr>
      </p:pic>
      <p:sp>
        <p:nvSpPr>
          <p:cNvPr id="312" name="Arrow: Curved Up 311">
            <a:extLst>
              <a:ext uri="{FF2B5EF4-FFF2-40B4-BE49-F238E27FC236}">
                <a16:creationId xmlns:a16="http://schemas.microsoft.com/office/drawing/2014/main" id="{20C5DD91-5C67-4F66-937C-6CA4C0DF0DEF}"/>
              </a:ext>
            </a:extLst>
          </p:cNvPr>
          <p:cNvSpPr/>
          <p:nvPr/>
        </p:nvSpPr>
        <p:spPr>
          <a:xfrm rot="10800000" flipV="1">
            <a:off x="9213483" y="496554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D52EB124-149B-482F-9A7C-62B449E4B599}"/>
              </a:ext>
            </a:extLst>
          </p:cNvPr>
          <p:cNvSpPr txBox="1"/>
          <p:nvPr/>
        </p:nvSpPr>
        <p:spPr>
          <a:xfrm>
            <a:off x="8703556" y="466239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18C25AF-88DC-413F-AE18-08C6AD1994E2}"/>
              </a:ext>
            </a:extLst>
          </p:cNvPr>
          <p:cNvCxnSpPr>
            <a:cxnSpLocks/>
          </p:cNvCxnSpPr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314">
            <a:extLst>
              <a:ext uri="{FF2B5EF4-FFF2-40B4-BE49-F238E27FC236}">
                <a16:creationId xmlns:a16="http://schemas.microsoft.com/office/drawing/2014/main" id="{C0928670-5523-4B63-9839-88F93E39B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748135" y="3959234"/>
            <a:ext cx="395619" cy="646331"/>
          </a:xfrm>
          <a:prstGeom prst="rect">
            <a:avLst/>
          </a:prstGeom>
        </p:spPr>
      </p:pic>
      <p:sp>
        <p:nvSpPr>
          <p:cNvPr id="316" name="Arrow: Curved Up 315">
            <a:extLst>
              <a:ext uri="{FF2B5EF4-FFF2-40B4-BE49-F238E27FC236}">
                <a16:creationId xmlns:a16="http://schemas.microsoft.com/office/drawing/2014/main" id="{4FB33EDB-4937-4018-99AE-EEA529074A59}"/>
              </a:ext>
            </a:extLst>
          </p:cNvPr>
          <p:cNvSpPr/>
          <p:nvPr/>
        </p:nvSpPr>
        <p:spPr>
          <a:xfrm rot="10800000" flipV="1">
            <a:off x="8807431" y="498580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0D0B2613-C095-443D-91B7-0B2B8B2E7A95}"/>
              </a:ext>
            </a:extLst>
          </p:cNvPr>
          <p:cNvSpPr txBox="1"/>
          <p:nvPr/>
        </p:nvSpPr>
        <p:spPr>
          <a:xfrm>
            <a:off x="8316540" y="4657064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318" name="Arrow: Curved Up 317">
            <a:extLst>
              <a:ext uri="{FF2B5EF4-FFF2-40B4-BE49-F238E27FC236}">
                <a16:creationId xmlns:a16="http://schemas.microsoft.com/office/drawing/2014/main" id="{2CA9D2E2-E8AA-4DBA-84B7-4E82778E0AE5}"/>
              </a:ext>
            </a:extLst>
          </p:cNvPr>
          <p:cNvSpPr/>
          <p:nvPr/>
        </p:nvSpPr>
        <p:spPr>
          <a:xfrm rot="10800000" flipV="1">
            <a:off x="8411597" y="5016760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831960" imgH="520560"/>
        </mc:Choice>
        <mc:Fallback>
          <p:control name="TextBox1" r:id="rId2" imgW="831960" imgH="5205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59384" y="3027190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831960" imgH="520560"/>
        </mc:Choice>
        <mc:Fallback>
          <p:control name="TextBox2" r:id="rId3" imgW="831960" imgH="520560">
            <p:pic>
              <p:nvPicPr>
                <p:cNvPr id="144" name="TextBox2">
                  <a:extLst>
                    <a:ext uri="{FF2B5EF4-FFF2-40B4-BE49-F238E27FC236}">
                      <a16:creationId xmlns:a16="http://schemas.microsoft.com/office/drawing/2014/main" id="{32638F2F-F65E-4862-9B9C-B561EE3618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97424" y="3002607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3" r:id="rId4" imgW="831960" imgH="520560"/>
        </mc:Choice>
        <mc:Fallback>
          <p:control name="TextBox3" r:id="rId4" imgW="831960" imgH="520560">
            <p:pic>
              <p:nvPicPr>
                <p:cNvPr id="145" name="TextBox3">
                  <a:extLst>
                    <a:ext uri="{FF2B5EF4-FFF2-40B4-BE49-F238E27FC236}">
                      <a16:creationId xmlns:a16="http://schemas.microsoft.com/office/drawing/2014/main" id="{C46894EA-0D39-4407-B0E9-6EC838BD21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16884" y="5420476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4" r:id="rId5" imgW="831960" imgH="520560"/>
        </mc:Choice>
        <mc:Fallback>
          <p:control name="TextBox4" r:id="rId5" imgW="831960" imgH="520560">
            <p:pic>
              <p:nvPicPr>
                <p:cNvPr id="148" name="TextBox4">
                  <a:extLst>
                    <a:ext uri="{FF2B5EF4-FFF2-40B4-BE49-F238E27FC236}">
                      <a16:creationId xmlns:a16="http://schemas.microsoft.com/office/drawing/2014/main" id="{6D6CAE83-EE64-4803-AD1F-AF26C6E595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78041" y="5395344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759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3854 -0.1129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3854 -0.1129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3854 -0.1129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3854 -0.11296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3854 -0.11296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3855 -0.1129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854 -0.11297 " pathEditMode="relative" rAng="0" ptsTypes="AA">
                                      <p:cBhvr>
                                        <p:cTn id="29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00"/>
                            </p:stCondLst>
                            <p:childTnLst>
                              <p:par>
                                <p:cTn id="42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3854 -0.11297 " pathEditMode="relative" rAng="0" ptsTypes="AA">
                                      <p:cBhvr>
                                        <p:cTn id="42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"/>
                            </p:stCondLst>
                            <p:childTnLst>
                              <p:par>
                                <p:cTn id="43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3854 -0.11296 " pathEditMode="relative" rAng="0" ptsTypes="AA">
                                      <p:cBhvr>
                                        <p:cTn id="43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"/>
                            </p:stCondLst>
                            <p:childTnLst>
                              <p:par>
                                <p:cTn id="4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3854 -0.11296 " pathEditMode="relative" rAng="0" ptsTypes="AA">
                                      <p:cBhvr>
                                        <p:cTn id="46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000"/>
                            </p:stCondLst>
                            <p:childTnLst>
                              <p:par>
                                <p:cTn id="4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03854 -0.11296 " pathEditMode="relative" rAng="0" ptsTypes="AA">
                                      <p:cBhvr>
                                        <p:cTn id="48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000"/>
                            </p:stCondLst>
                            <p:childTnLst>
                              <p:par>
                                <p:cTn id="4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00"/>
                            </p:stCondLst>
                            <p:childTnLst>
                              <p:par>
                                <p:cTn id="50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3854 -0.11296 " pathEditMode="relative" rAng="0" ptsTypes="AA">
                                      <p:cBhvr>
                                        <p:cTn id="50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000"/>
                            </p:stCondLst>
                            <p:childTnLst>
                              <p:par>
                                <p:cTn id="5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00"/>
                            </p:stCondLst>
                            <p:childTnLst>
                              <p:par>
                                <p:cTn id="5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9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8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3854 -0.11296 " pathEditMode="relative" rAng="0" ptsTypes="AA">
                                      <p:cBhvr>
                                        <p:cTn id="64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000"/>
                            </p:stCondLst>
                            <p:childTnLst>
                              <p:par>
                                <p:cTn id="6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500"/>
                            </p:stCondLst>
                            <p:childTnLst>
                              <p:par>
                                <p:cTn id="65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3854 -0.11296 " pathEditMode="relative" rAng="0" ptsTypes="AA">
                                      <p:cBhvr>
                                        <p:cTn id="661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1000"/>
                            </p:stCondLst>
                            <p:childTnLst>
                              <p:par>
                                <p:cTn id="6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00"/>
                            </p:stCondLst>
                            <p:childTnLst>
                              <p:par>
                                <p:cTn id="68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854 -0.11296 " pathEditMode="relative" rAng="0" ptsTypes="AA">
                                      <p:cBhvr>
                                        <p:cTn id="68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8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1000"/>
                            </p:stCondLst>
                            <p:childTnLst>
                              <p:par>
                                <p:cTn id="6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500"/>
                            </p:stCondLst>
                            <p:childTnLst>
                              <p:par>
                                <p:cTn id="7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03854 -0.11296 " pathEditMode="relative" rAng="0" ptsTypes="AA">
                                      <p:cBhvr>
                                        <p:cTn id="707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000"/>
                            </p:stCondLst>
                            <p:childTnLst>
                              <p:par>
                                <p:cTn id="7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500"/>
                            </p:stCondLst>
                            <p:childTnLst>
                              <p:par>
                                <p:cTn id="7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3854 -0.11297 " pathEditMode="relative" rAng="0" ptsTypes="AA">
                                      <p:cBhvr>
                                        <p:cTn id="73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3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00"/>
                            </p:stCondLst>
                            <p:childTnLst>
                              <p:par>
                                <p:cTn id="7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500"/>
                            </p:stCondLst>
                            <p:childTnLst>
                              <p:par>
                                <p:cTn id="7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-0.03854 -0.11296 " pathEditMode="relative" rAng="0" ptsTypes="AA">
                                      <p:cBhvr>
                                        <p:cTn id="75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00"/>
                            </p:stCondLst>
                            <p:childTnLst>
                              <p:par>
                                <p:cTn id="7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6" fill="hold">
                      <p:stCondLst>
                        <p:cond delay="indefinite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00"/>
                            </p:stCondLst>
                            <p:childTnLst>
                              <p:par>
                                <p:cTn id="7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854 -0.11297 " pathEditMode="relative" rAng="0" ptsTypes="AA">
                                      <p:cBhvr>
                                        <p:cTn id="77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000"/>
                            </p:stCondLst>
                            <p:childTnLst>
                              <p:par>
                                <p:cTn id="7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00"/>
                            </p:stCondLst>
                            <p:childTnLst>
                              <p:par>
                                <p:cTn id="800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62" grpId="0" animBg="1"/>
      <p:bldP spid="62" grpId="1" animBg="1"/>
      <p:bldP spid="112" grpId="0"/>
      <p:bldP spid="112" grpId="1"/>
      <p:bldP spid="115" grpId="0" animBg="1"/>
      <p:bldP spid="116" grpId="0"/>
      <p:bldP spid="129" grpId="0" animBg="1"/>
      <p:bldP spid="140" grpId="0"/>
      <p:bldP spid="150" grpId="0"/>
      <p:bldP spid="150" grpId="1"/>
      <p:bldP spid="177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/>
      <p:bldP spid="193" grpId="1"/>
      <p:bldP spid="196" grpId="0" animBg="1"/>
      <p:bldP spid="197" grpId="0"/>
      <p:bldP spid="200" grpId="0" animBg="1"/>
      <p:bldP spid="201" grpId="0"/>
      <p:bldP spid="204" grpId="0"/>
      <p:bldP spid="204" grpId="1"/>
      <p:bldP spid="205" grpId="0" animBg="1"/>
      <p:bldP spid="206" grpId="0" animBg="1"/>
      <p:bldP spid="207" grpId="0" animBg="1"/>
      <p:bldP spid="208" grpId="0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6" grpId="0" animBg="1"/>
      <p:bldP spid="228" grpId="0" animBg="1"/>
      <p:bldP spid="228" grpId="1" animBg="1"/>
      <p:bldP spid="252" grpId="0"/>
      <p:bldP spid="252" grpId="1"/>
      <p:bldP spid="255" grpId="0" animBg="1"/>
      <p:bldP spid="256" grpId="0"/>
      <p:bldP spid="259" grpId="0" animBg="1"/>
      <p:bldP spid="260" grpId="0"/>
      <p:bldP spid="263" grpId="0" animBg="1"/>
      <p:bldP spid="264" grpId="0"/>
      <p:bldP spid="267" grpId="0" animBg="1"/>
      <p:bldP spid="268" grpId="0"/>
      <p:bldP spid="271" grpId="0"/>
      <p:bldP spid="271" grpId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6" grpId="0" animBg="1"/>
      <p:bldP spid="286" grpId="1" animBg="1"/>
      <p:bldP spid="287" grpId="0"/>
      <p:bldP spid="287" grpId="1"/>
      <p:bldP spid="290" grpId="0" animBg="1"/>
      <p:bldP spid="291" grpId="0"/>
      <p:bldP spid="294" grpId="0" animBg="1"/>
      <p:bldP spid="295" grpId="0"/>
      <p:bldP spid="298" grpId="0" animBg="1"/>
      <p:bldP spid="299" grpId="0"/>
      <p:bldP spid="302" grpId="0" animBg="1"/>
      <p:bldP spid="303" grpId="0"/>
      <p:bldP spid="308" grpId="0" animBg="1"/>
      <p:bldP spid="309" grpId="0"/>
      <p:bldP spid="312" grpId="0" animBg="1"/>
      <p:bldP spid="313" grpId="0"/>
      <p:bldP spid="316" grpId="0" animBg="1"/>
      <p:bldP spid="317" grpId="0"/>
      <p:bldP spid="317" grpId="1"/>
      <p:bldP spid="3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599" b="33708"/>
          <a:stretch/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7537"/>
          <a:stretch/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562934" y="262514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13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37" y="2655900"/>
            <a:ext cx="1617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5118252" y="2602461"/>
            <a:ext cx="1708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4" name="TextBox4" r:id="rId2" imgW="546120" imgH="457200"/>
        </mc:Choice>
        <mc:Fallback>
          <p:control name="TextBox4" r:id="rId2" imgW="54612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59085" y="2718075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5" name="TextBox1" r:id="rId3" imgW="546120" imgH="457200"/>
        </mc:Choice>
        <mc:Fallback>
          <p:control name="TextBox1" r:id="rId3" imgW="54612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59084" y="3374306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6" name="TextBox2" r:id="rId4" imgW="482760" imgH="457200"/>
        </mc:Choice>
        <mc:Fallback>
          <p:control name="TextBox2" r:id="rId4" imgW="4827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2662479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7" name="TextBox3" r:id="rId5" imgW="482760" imgH="457200"/>
        </mc:Choice>
        <mc:Fallback>
          <p:control name="TextBox3" r:id="rId5" imgW="4827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3324487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8" name="TextBox5" r:id="rId6" imgW="520560" imgH="457200"/>
        </mc:Choice>
        <mc:Fallback>
          <p:control name="TextBox5" r:id="rId6" imgW="5205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66773" y="2685502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9" name="TextBox6" r:id="rId7" imgW="520560" imgH="457200"/>
        </mc:Choice>
        <mc:Fallback>
          <p:control name="TextBox6" r:id="rId7" imgW="5205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66772" y="3355381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BD0A4-9F91-4ACB-BB21-6A1685868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0881" y="436529"/>
            <a:ext cx="8870289" cy="582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553408" y="465188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105314" y="5428219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4839" y="9364"/>
            <a:ext cx="1634235" cy="12755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098" name="TextBox5" r:id="rId2" imgW="514440" imgH="457200"/>
        </mc:Choice>
        <mc:Fallback>
          <p:control name="TextBox5" r:id="rId2" imgW="51444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29039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099" name="TextBox4" r:id="rId3" imgW="361800" imgH="343080"/>
        </mc:Choice>
        <mc:Fallback>
          <p:control name="TextBox4" r:id="rId3" imgW="361800" imgH="3430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31038" y="5008385"/>
                  <a:ext cx="360246" cy="34253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0" name="TextBox1" r:id="rId4" imgW="514440" imgH="457200"/>
        </mc:Choice>
        <mc:Fallback>
          <p:control name="TextBox1" r:id="rId4" imgW="514440" imgH="45720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91663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1" name="TextBox2" r:id="rId5" imgW="514440" imgH="457200"/>
        </mc:Choice>
        <mc:Fallback>
          <p:control name="TextBox2" r:id="rId5" imgW="514440" imgH="45720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15028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2" name="TextBox3" r:id="rId6" imgW="514440" imgH="457200"/>
        </mc:Choice>
        <mc:Fallback>
          <p:control name="TextBox3" r:id="rId6" imgW="514440" imgH="45720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28506" y="5548694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18 – 8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.10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14 – 4 –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15 – 5 –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25 – 10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16 – 6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374</Words>
  <Application>Microsoft Office PowerPoint</Application>
  <PresentationFormat>Widescreen</PresentationFormat>
  <Paragraphs>117</Paragraphs>
  <Slides>20</Slides>
  <Notes>6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Britannic Bold</vt:lpstr>
      <vt:lpstr>Calibri</vt:lpstr>
      <vt:lpstr>Showcard Gothic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213</cp:revision>
  <dcterms:created xsi:type="dcterms:W3CDTF">2021-02-20T02:56:00Z</dcterms:created>
  <dcterms:modified xsi:type="dcterms:W3CDTF">2025-03-25T04:14:12Z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