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7"/>
  </p:notesMasterIdLst>
  <p:sldIdLst>
    <p:sldId id="275" r:id="rId2"/>
    <p:sldId id="271" r:id="rId3"/>
    <p:sldId id="274" r:id="rId4"/>
    <p:sldId id="270" r:id="rId5"/>
    <p:sldId id="256" r:id="rId6"/>
    <p:sldId id="284" r:id="rId7"/>
    <p:sldId id="285" r:id="rId8"/>
    <p:sldId id="257" r:id="rId9"/>
    <p:sldId id="258" r:id="rId10"/>
    <p:sldId id="260" r:id="rId11"/>
    <p:sldId id="281" r:id="rId12"/>
    <p:sldId id="282" r:id="rId13"/>
    <p:sldId id="259" r:id="rId14"/>
    <p:sldId id="28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9" r:id="rId23"/>
    <p:sldId id="280" r:id="rId24"/>
    <p:sldId id="276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1DA"/>
    <a:srgbClr val="E6E6E6"/>
    <a:srgbClr val="900000"/>
    <a:srgbClr val="0000FF"/>
    <a:srgbClr val="FFCECE"/>
    <a:srgbClr val="209B5C"/>
    <a:srgbClr val="FFEED9"/>
    <a:srgbClr val="0D3F22"/>
    <a:srgbClr val="50750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936F-A6C1-48E2-95B3-2E9FFDAA4CC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DD7D9-7503-49BC-889E-AF6C9663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1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baseline="0" dirty="0"/>
              <a:t> &amp;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1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7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90E5-E6E9-4E69-8B86-C709C0F7DB5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gif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9343" y="1861166"/>
            <a:ext cx="668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" y="1447367"/>
            <a:ext cx="2476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180" y="194001"/>
            <a:ext cx="752720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584781" y="1591268"/>
            <a:ext cx="1252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172" y="1971565"/>
            <a:ext cx="1763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80" y="2916542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8692" y="3886475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4272" y="5746649"/>
            <a:ext cx="10862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907441" y="5783774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294313" y="581545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410427" y="581545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5088" y="5746211"/>
            <a:ext cx="10455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907441" y="5784212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062085" y="584251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178199" y="584251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51427" y="5765211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551427" y="2172156"/>
            <a:ext cx="4583446" cy="2906362"/>
            <a:chOff x="0" y="3994640"/>
            <a:chExt cx="8035616" cy="2600124"/>
          </a:xfrm>
        </p:grpSpPr>
        <p:sp>
          <p:nvSpPr>
            <p:cNvPr id="20" name="Cloud 19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8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4" grpId="0"/>
      <p:bldP spid="4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626" y="1372946"/>
            <a:ext cx="7920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5600" y="5414255"/>
            <a:ext cx="38918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96077" y="5414254"/>
            <a:ext cx="44662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6344" r="12437" b="18279"/>
          <a:stretch/>
        </p:blipFill>
        <p:spPr>
          <a:xfrm>
            <a:off x="8388139" y="2741391"/>
            <a:ext cx="2743201" cy="2672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8781" r="12259" b="20252"/>
          <a:stretch/>
        </p:blipFill>
        <p:spPr>
          <a:xfrm>
            <a:off x="2285626" y="2741391"/>
            <a:ext cx="2890684" cy="2735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437763">
            <a:off x="199157" y="467370"/>
            <a:ext cx="37850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Chú </a:t>
            </a:r>
            <a:r>
              <a:rPr lang="en-US" sz="66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thích</a:t>
            </a:r>
            <a:endParaRPr lang="en-U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7419" y="874757"/>
            <a:ext cx="0" cy="200524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7419" y="3102613"/>
            <a:ext cx="0" cy="320969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组合 28"/>
          <p:cNvGrpSpPr/>
          <p:nvPr/>
        </p:nvGrpSpPr>
        <p:grpSpPr>
          <a:xfrm>
            <a:off x="10451964" y="144416"/>
            <a:ext cx="633788" cy="674030"/>
            <a:chOff x="11050288" y="954351"/>
            <a:chExt cx="844941" cy="898707"/>
          </a:xfrm>
        </p:grpSpPr>
        <p:sp>
          <p:nvSpPr>
            <p:cNvPr id="9" name="Freeform 14"/>
            <p:cNvSpPr/>
            <p:nvPr/>
          </p:nvSpPr>
          <p:spPr bwMode="auto">
            <a:xfrm rot="1358535" flipH="1">
              <a:off x="11050288" y="954351"/>
              <a:ext cx="844941" cy="7234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组合 30"/>
            <p:cNvGrpSpPr/>
            <p:nvPr/>
          </p:nvGrpSpPr>
          <p:grpSpPr>
            <a:xfrm>
              <a:off x="11099054" y="976235"/>
              <a:ext cx="443012" cy="876823"/>
              <a:chOff x="11099054" y="976235"/>
              <a:chExt cx="443012" cy="876823"/>
            </a:xfrm>
          </p:grpSpPr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7"/>
              <p:cNvSpPr/>
              <p:nvPr/>
            </p:nvSpPr>
            <p:spPr bwMode="auto">
              <a:xfrm rot="1358535" flipH="1">
                <a:off x="11121571" y="1623137"/>
                <a:ext cx="242921" cy="229921"/>
              </a:xfrm>
              <a:custGeom>
                <a:avLst/>
                <a:gdLst>
                  <a:gd name="T0" fmla="*/ 313 w 598"/>
                  <a:gd name="T1" fmla="*/ 0 h 566"/>
                  <a:gd name="T2" fmla="*/ 0 w 598"/>
                  <a:gd name="T3" fmla="*/ 248 h 566"/>
                  <a:gd name="T4" fmla="*/ 0 w 598"/>
                  <a:gd name="T5" fmla="*/ 566 h 566"/>
                  <a:gd name="T6" fmla="*/ 598 w 598"/>
                  <a:gd name="T7" fmla="*/ 566 h 566"/>
                  <a:gd name="T8" fmla="*/ 598 w 598"/>
                  <a:gd name="T9" fmla="*/ 248 h 566"/>
                  <a:gd name="T10" fmla="*/ 313 w 598"/>
                  <a:gd name="T11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8" h="566">
                    <a:moveTo>
                      <a:pt x="313" y="0"/>
                    </a:moveTo>
                    <a:lnTo>
                      <a:pt x="0" y="248"/>
                    </a:lnTo>
                    <a:lnTo>
                      <a:pt x="0" y="566"/>
                    </a:lnTo>
                    <a:lnTo>
                      <a:pt x="598" y="566"/>
                    </a:lnTo>
                    <a:lnTo>
                      <a:pt x="598" y="248"/>
                    </a:lnTo>
                    <a:lnTo>
                      <a:pt x="313" y="0"/>
                    </a:lnTo>
                    <a:close/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 rot="1358535" flipH="1">
                <a:off x="11099054" y="1721403"/>
                <a:ext cx="245764" cy="127147"/>
              </a:xfrm>
              <a:custGeom>
                <a:avLst/>
                <a:gdLst>
                  <a:gd name="T0" fmla="*/ 0 w 605"/>
                  <a:gd name="T1" fmla="*/ 0 h 313"/>
                  <a:gd name="T2" fmla="*/ 185 w 605"/>
                  <a:gd name="T3" fmla="*/ 0 h 313"/>
                  <a:gd name="T4" fmla="*/ 600 w 605"/>
                  <a:gd name="T5" fmla="*/ 0 h 313"/>
                  <a:gd name="T6" fmla="*/ 605 w 605"/>
                  <a:gd name="T7" fmla="*/ 313 h 313"/>
                  <a:gd name="T8" fmla="*/ 0 w 605"/>
                  <a:gd name="T9" fmla="*/ 313 h 313"/>
                  <a:gd name="T10" fmla="*/ 0 w 605"/>
                  <a:gd name="T1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5" h="313">
                    <a:moveTo>
                      <a:pt x="0" y="0"/>
                    </a:moveTo>
                    <a:lnTo>
                      <a:pt x="185" y="0"/>
                    </a:lnTo>
                    <a:lnTo>
                      <a:pt x="600" y="0"/>
                    </a:lnTo>
                    <a:lnTo>
                      <a:pt x="605" y="313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E201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9"/>
              <p:cNvSpPr/>
              <p:nvPr/>
            </p:nvSpPr>
            <p:spPr bwMode="auto">
              <a:xfrm rot="1358535" flipH="1">
                <a:off x="11297114" y="976235"/>
                <a:ext cx="244952" cy="682452"/>
              </a:xfrm>
              <a:custGeom>
                <a:avLst/>
                <a:gdLst>
                  <a:gd name="T0" fmla="*/ 132 w 254"/>
                  <a:gd name="T1" fmla="*/ 0 h 709"/>
                  <a:gd name="T2" fmla="*/ 2 w 254"/>
                  <a:gd name="T3" fmla="*/ 300 h 709"/>
                  <a:gd name="T4" fmla="*/ 134 w 254"/>
                  <a:gd name="T5" fmla="*/ 709 h 709"/>
                  <a:gd name="T6" fmla="*/ 254 w 254"/>
                  <a:gd name="T7" fmla="*/ 318 h 709"/>
                  <a:gd name="T8" fmla="*/ 132 w 254"/>
                  <a:gd name="T9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709">
                    <a:moveTo>
                      <a:pt x="132" y="0"/>
                    </a:moveTo>
                    <a:cubicBezTo>
                      <a:pt x="132" y="0"/>
                      <a:pt x="0" y="78"/>
                      <a:pt x="2" y="300"/>
                    </a:cubicBezTo>
                    <a:cubicBezTo>
                      <a:pt x="4" y="522"/>
                      <a:pt x="134" y="709"/>
                      <a:pt x="134" y="709"/>
                    </a:cubicBezTo>
                    <a:cubicBezTo>
                      <a:pt x="134" y="709"/>
                      <a:pt x="237" y="547"/>
                      <a:pt x="254" y="318"/>
                    </a:cubicBezTo>
                    <a:cubicBezTo>
                      <a:pt x="254" y="73"/>
                      <a:pt x="132" y="0"/>
                      <a:pt x="132" y="0"/>
                    </a:cubicBezTo>
                    <a:close/>
                  </a:path>
                </a:pathLst>
              </a:custGeom>
              <a:solidFill>
                <a:srgbClr val="B6E300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6" name="Group 13"/>
          <p:cNvGrpSpPr>
            <a:grpSpLocks noChangeAspect="1"/>
          </p:cNvGrpSpPr>
          <p:nvPr/>
        </p:nvGrpSpPr>
        <p:grpSpPr bwMode="auto">
          <a:xfrm rot="20521541" flipH="1">
            <a:off x="9851049" y="188057"/>
            <a:ext cx="479262" cy="541403"/>
            <a:chOff x="2678" y="933"/>
            <a:chExt cx="2080" cy="2350"/>
          </a:xfrm>
          <a:solidFill>
            <a:srgbClr val="206F6F"/>
          </a:solidFill>
        </p:grpSpPr>
        <p:sp>
          <p:nvSpPr>
            <p:cNvPr id="17" name="Freeform 14"/>
            <p:cNvSpPr/>
            <p:nvPr/>
          </p:nvSpPr>
          <p:spPr bwMode="auto">
            <a:xfrm>
              <a:off x="2678" y="933"/>
              <a:ext cx="2080" cy="17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541" y="2717"/>
              <a:ext cx="598" cy="566"/>
            </a:xfrm>
            <a:custGeom>
              <a:avLst/>
              <a:gdLst>
                <a:gd name="T0" fmla="*/ 313 w 598"/>
                <a:gd name="T1" fmla="*/ 0 h 566"/>
                <a:gd name="T2" fmla="*/ 0 w 598"/>
                <a:gd name="T3" fmla="*/ 248 h 566"/>
                <a:gd name="T4" fmla="*/ 0 w 598"/>
                <a:gd name="T5" fmla="*/ 566 h 566"/>
                <a:gd name="T6" fmla="*/ 598 w 598"/>
                <a:gd name="T7" fmla="*/ 566 h 566"/>
                <a:gd name="T8" fmla="*/ 598 w 598"/>
                <a:gd name="T9" fmla="*/ 248 h 566"/>
                <a:gd name="T10" fmla="*/ 313 w 598"/>
                <a:gd name="T11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8" h="566">
                  <a:moveTo>
                    <a:pt x="313" y="0"/>
                  </a:moveTo>
                  <a:lnTo>
                    <a:pt x="0" y="248"/>
                  </a:lnTo>
                  <a:lnTo>
                    <a:pt x="0" y="566"/>
                  </a:lnTo>
                  <a:lnTo>
                    <a:pt x="598" y="566"/>
                  </a:lnTo>
                  <a:lnTo>
                    <a:pt x="598" y="248"/>
                  </a:lnTo>
                  <a:lnTo>
                    <a:pt x="313" y="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3541" y="2970"/>
              <a:ext cx="605" cy="313"/>
            </a:xfrm>
            <a:custGeom>
              <a:avLst/>
              <a:gdLst>
                <a:gd name="T0" fmla="*/ 0 w 605"/>
                <a:gd name="T1" fmla="*/ 0 h 313"/>
                <a:gd name="T2" fmla="*/ 185 w 605"/>
                <a:gd name="T3" fmla="*/ 0 h 313"/>
                <a:gd name="T4" fmla="*/ 600 w 605"/>
                <a:gd name="T5" fmla="*/ 0 h 313"/>
                <a:gd name="T6" fmla="*/ 605 w 605"/>
                <a:gd name="T7" fmla="*/ 313 h 313"/>
                <a:gd name="T8" fmla="*/ 0 w 605"/>
                <a:gd name="T9" fmla="*/ 313 h 313"/>
                <a:gd name="T10" fmla="*/ 0 w 605"/>
                <a:gd name="T1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313">
                  <a:moveTo>
                    <a:pt x="0" y="0"/>
                  </a:moveTo>
                  <a:lnTo>
                    <a:pt x="185" y="0"/>
                  </a:lnTo>
                  <a:lnTo>
                    <a:pt x="600" y="0"/>
                  </a:lnTo>
                  <a:lnTo>
                    <a:pt x="605" y="313"/>
                  </a:lnTo>
                  <a:lnTo>
                    <a:pt x="0" y="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3536" y="1037"/>
              <a:ext cx="603" cy="1680"/>
            </a:xfrm>
            <a:custGeom>
              <a:avLst/>
              <a:gdLst>
                <a:gd name="T0" fmla="*/ 132 w 254"/>
                <a:gd name="T1" fmla="*/ 0 h 709"/>
                <a:gd name="T2" fmla="*/ 2 w 254"/>
                <a:gd name="T3" fmla="*/ 300 h 709"/>
                <a:gd name="T4" fmla="*/ 134 w 254"/>
                <a:gd name="T5" fmla="*/ 709 h 709"/>
                <a:gd name="T6" fmla="*/ 254 w 254"/>
                <a:gd name="T7" fmla="*/ 318 h 709"/>
                <a:gd name="T8" fmla="*/ 132 w 254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709">
                  <a:moveTo>
                    <a:pt x="132" y="0"/>
                  </a:moveTo>
                  <a:cubicBezTo>
                    <a:pt x="132" y="0"/>
                    <a:pt x="0" y="78"/>
                    <a:pt x="2" y="300"/>
                  </a:cubicBezTo>
                  <a:cubicBezTo>
                    <a:pt x="4" y="522"/>
                    <a:pt x="134" y="709"/>
                    <a:pt x="134" y="709"/>
                  </a:cubicBezTo>
                  <a:cubicBezTo>
                    <a:pt x="134" y="709"/>
                    <a:pt x="237" y="547"/>
                    <a:pt x="254" y="318"/>
                  </a:cubicBezTo>
                  <a:cubicBezTo>
                    <a:pt x="254" y="73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Flowchart: Terminator 22"/>
          <p:cNvSpPr/>
          <p:nvPr/>
        </p:nvSpPr>
        <p:spPr>
          <a:xfrm>
            <a:off x="8325064" y="177104"/>
            <a:ext cx="2868165" cy="1021582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281419" y="54895"/>
            <a:ext cx="1801303" cy="771550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25" name="Oval 24"/>
          <p:cNvSpPr/>
          <p:nvPr/>
        </p:nvSpPr>
        <p:spPr>
          <a:xfrm>
            <a:off x="277707" y="885437"/>
            <a:ext cx="361315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277707" y="3128721"/>
            <a:ext cx="353889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09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281419" y="54895"/>
            <a:ext cx="2250766" cy="771550"/>
          </a:xfrm>
          <a:prstGeom prst="flowChartTerminator">
            <a:avLst/>
          </a:prstGeom>
          <a:solidFill>
            <a:srgbClr val="0D3F2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99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1139" y="2435200"/>
            <a:ext cx="2464136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0903" y="2461308"/>
            <a:ext cx="280718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0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2890" y="2165953"/>
            <a:ext cx="10545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ình ảnh Trẻ đọc Sách Ngồi, đọc Clipart, Đọc Sách, Nụ Cười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063" y1="77344" x2="67188" y2="72656"/>
                        <a14:foregroundMark x1="55937" y1="84531" x2="70000" y2="8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542" y="3612503"/>
            <a:ext cx="3523908" cy="352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u Bé Dễ Thương Trồng Cây Nhỏ Hình ảnh | Định dạng hình ảnh AI 400979067| 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047" l="1977" r="100000">
                        <a14:foregroundMark x1="48023" y1="36512" x2="55000" y2="39070"/>
                        <a14:foregroundMark x1="48488" y1="36047" x2="48488" y2="36047"/>
                        <a14:foregroundMark x1="48256" y1="36744" x2="46163" y2="3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90" y="2762250"/>
            <a:ext cx="4374160" cy="43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76711" y="879422"/>
            <a:ext cx="6753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60" y="465839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9188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cap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eart 7"/>
          <p:cNvSpPr/>
          <p:nvPr/>
        </p:nvSpPr>
        <p:spPr>
          <a:xfrm>
            <a:off x="2192435" y="1814678"/>
            <a:ext cx="1143131" cy="1154942"/>
          </a:xfrm>
          <a:prstGeom prst="hear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Pentagon 8"/>
          <p:cNvSpPr/>
          <p:nvPr/>
        </p:nvSpPr>
        <p:spPr>
          <a:xfrm flipH="1">
            <a:off x="3343678" y="1961422"/>
            <a:ext cx="8372071" cy="953228"/>
          </a:xfrm>
          <a:prstGeom prst="homePlat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art 15"/>
          <p:cNvSpPr/>
          <p:nvPr/>
        </p:nvSpPr>
        <p:spPr>
          <a:xfrm>
            <a:off x="1954142" y="3505455"/>
            <a:ext cx="1143131" cy="1154942"/>
          </a:xfrm>
          <a:prstGeom prst="hear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Pentagon 16"/>
          <p:cNvSpPr/>
          <p:nvPr/>
        </p:nvSpPr>
        <p:spPr>
          <a:xfrm flipH="1">
            <a:off x="3105385" y="3652199"/>
            <a:ext cx="8372071" cy="953228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eart 19"/>
          <p:cNvSpPr/>
          <p:nvPr/>
        </p:nvSpPr>
        <p:spPr>
          <a:xfrm>
            <a:off x="1729695" y="5070245"/>
            <a:ext cx="1143131" cy="1154942"/>
          </a:xfrm>
          <a:prstGeom prst="heart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2880938" y="5216989"/>
            <a:ext cx="8372071" cy="953228"/>
          </a:xfrm>
          <a:prstGeom prst="homePlate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04775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4" y="-52863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-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353" y="2773872"/>
            <a:ext cx="6099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7885" y="2050026"/>
            <a:ext cx="5312227" cy="4350774"/>
            <a:chOff x="0" y="3994640"/>
            <a:chExt cx="8035616" cy="2600124"/>
          </a:xfrm>
        </p:grpSpPr>
        <p:sp>
          <p:nvSpPr>
            <p:cNvPr id="6" name="Cloud 5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8" y="358668"/>
            <a:ext cx="1535051" cy="1535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6900" y="464475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0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967" y="3275160"/>
            <a:ext cx="7799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5" y="1420864"/>
            <a:ext cx="1535051" cy="1535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1599" y="1803668"/>
            <a:ext cx="96712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917704"/>
            <a:ext cx="2038350" cy="20383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288" y="1101618"/>
            <a:ext cx="11395812" cy="3854436"/>
          </a:xfrm>
          <a:prstGeom prst="roundRect">
            <a:avLst/>
          </a:prstGeom>
          <a:noFill/>
          <a:ln w="57150">
            <a:solidFill>
              <a:srgbClr val="9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3505" y="151563"/>
            <a:ext cx="57624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457" y="2104571"/>
            <a:ext cx="1008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 rot="2332457">
            <a:off x="4958784" y="2662171"/>
            <a:ext cx="2491877" cy="2850877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5014551" y="4341849"/>
            <a:ext cx="238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9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5510" y="2435200"/>
            <a:ext cx="3775393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50903" y="2435200"/>
            <a:ext cx="223651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3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9574" y="1788836"/>
            <a:ext cx="5109245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Double Wave 5"/>
          <p:cNvSpPr/>
          <p:nvPr/>
        </p:nvSpPr>
        <p:spPr>
          <a:xfrm>
            <a:off x="628548" y="117988"/>
            <a:ext cx="9931298" cy="1298191"/>
          </a:xfrm>
          <a:prstGeom prst="doubleWav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ocument 4"/>
          <p:cNvSpPr/>
          <p:nvPr/>
        </p:nvSpPr>
        <p:spPr>
          <a:xfrm>
            <a:off x="1219200" y="2802198"/>
            <a:ext cx="10722084" cy="1489588"/>
          </a:xfrm>
          <a:prstGeom prst="flowChartDocument">
            <a:avLst/>
          </a:prstGeom>
          <a:solidFill>
            <a:srgbClr val="1D5937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86" y="4056009"/>
            <a:ext cx="2733856" cy="274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2" y="4505110"/>
            <a:ext cx="1124674" cy="2125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903" r="25162" b="13322"/>
          <a:stretch/>
        </p:blipFill>
        <p:spPr>
          <a:xfrm>
            <a:off x="10588765" y="4755935"/>
            <a:ext cx="1639400" cy="212514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916487" y="4247536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034982" y="4306540"/>
            <a:ext cx="3598028" cy="1261465"/>
          </a:xfrm>
          <a:prstGeom prst="wedgeEllipseCallout">
            <a:avLst>
              <a:gd name="adj1" fmla="val 60889"/>
              <a:gd name="adj2" fmla="val 14656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9033" r="8351" b="9892"/>
          <a:stretch/>
        </p:blipFill>
        <p:spPr>
          <a:xfrm>
            <a:off x="3802634" y="4453833"/>
            <a:ext cx="2418733" cy="206495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931235" y="4262290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18787" y="4037823"/>
            <a:ext cx="4889677" cy="1261465"/>
          </a:xfrm>
          <a:prstGeom prst="wedgeEllipseCallout">
            <a:avLst>
              <a:gd name="adj1" fmla="val 39775"/>
              <a:gd name="adj2" fmla="val 637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" y="-118872"/>
            <a:ext cx="1535051" cy="1535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4" y="2558277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289" y="1589333"/>
            <a:ext cx="1113391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8836" y="318656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182940"/>
            <a:ext cx="11873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18864" y="4461164"/>
            <a:ext cx="7162780" cy="2396836"/>
            <a:chOff x="0" y="3994640"/>
            <a:chExt cx="8035616" cy="2600124"/>
          </a:xfrm>
        </p:grpSpPr>
        <p:sp>
          <p:nvSpPr>
            <p:cNvPr id="4" name="Cloud 3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164" y="488426"/>
            <a:ext cx="691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1400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0928" y="3586342"/>
            <a:ext cx="8647661" cy="325110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83807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8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 BIỆT VÀ </a:t>
            </a:r>
          </a:p>
          <a:p>
            <a:pPr algn="ctr"/>
            <a:r>
              <a:rPr lang="en-US" sz="8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LẠI.</a:t>
            </a:r>
          </a:p>
        </p:txBody>
      </p:sp>
      <p:pic>
        <p:nvPicPr>
          <p:cNvPr id="1026" name="Picture 2" descr="Ảnh động tạm biệt cho Power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67" y="4575546"/>
            <a:ext cx="2519052" cy="22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0749217" y="5715808"/>
            <a:ext cx="1319691" cy="967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347747" y="2437778"/>
            <a:ext cx="7886290" cy="2369048"/>
          </a:xfrm>
          <a:prstGeom prst="cloud">
            <a:avLst/>
          </a:prstGeom>
          <a:solidFill>
            <a:srgbClr val="5075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qua:</a:t>
            </a:r>
          </a:p>
        </p:txBody>
      </p:sp>
      <p:pic>
        <p:nvPicPr>
          <p:cNvPr id="17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1" animBg="1"/>
      <p:bldP spid="12" grpId="1" animBg="1"/>
      <p:bldP spid="13" grpId="1" animBg="1"/>
      <p:bldP spid="14" grpId="0" animBg="1"/>
      <p:bldP spid="15" grpId="0" animBg="1"/>
      <p:bldP spid="1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17" y="1278180"/>
            <a:ext cx="8144737" cy="45773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253" y="-765892"/>
            <a:ext cx="8144737" cy="4577342"/>
          </a:xfrm>
          <a:prstGeom prst="rect">
            <a:avLst/>
          </a:prstGeom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1333018" y="6344720"/>
            <a:ext cx="858982" cy="51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0356" y="-765892"/>
            <a:ext cx="609600" cy="609600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26123" y="-774226"/>
            <a:ext cx="609600" cy="609600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5424" y="-704390"/>
            <a:ext cx="609600" cy="609600"/>
          </a:xfrm>
          <a:prstGeom prst="rect">
            <a:avLst/>
          </a:prstGeom>
        </p:spPr>
      </p:pic>
      <p:pic>
        <p:nvPicPr>
          <p:cNvPr id="2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8684" y="-792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81481E-6 L -0.09857 -0.232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9 -0.01041 L 0.37174 -0.261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-4.81481E-6 L -0.1918 -0.243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48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4270" y="3784400"/>
            <a:ext cx="840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7502"/>
              </a:avLst>
            </a:prstTxWarp>
            <a:spAutoFit/>
          </a:bodyPr>
          <a:lstStyle/>
          <a:p>
            <a:pPr algn="ctr"/>
            <a:r>
              <a:rPr lang="en-US" sz="13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1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1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53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0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2" name="Oval 1"/>
          <p:cNvSpPr/>
          <p:nvPr/>
        </p:nvSpPr>
        <p:spPr>
          <a:xfrm>
            <a:off x="52204" y="5810862"/>
            <a:ext cx="1017639" cy="899652"/>
          </a:xfrm>
          <a:prstGeom prst="ellipse">
            <a:avLst/>
          </a:prstGeom>
          <a:solidFill>
            <a:srgbClr val="209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61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581" y="826445"/>
            <a:ext cx="115408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10916" y="41564"/>
            <a:ext cx="1719529" cy="802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</a:p>
        </p:txBody>
      </p:sp>
    </p:spTree>
    <p:extLst>
      <p:ext uri="{BB962C8B-B14F-4D97-AF65-F5344CB8AC3E}">
        <p14:creationId xmlns:p14="http://schemas.microsoft.com/office/powerpoint/2010/main" val="1397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5581" y="1574585"/>
            <a:ext cx="11540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8836" y="387681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5581" y="112142"/>
            <a:ext cx="2122651" cy="10265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4030" y="222992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89106" y="2223252"/>
            <a:ext cx="2441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9231" y="4320659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432" y="5428989"/>
            <a:ext cx="10919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275480" y="5478633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37270" y="5958557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725609" y="5960709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  <p:bldP spid="16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1609</Words>
  <Application>Microsoft Office PowerPoint</Application>
  <PresentationFormat>Widescreen</PresentationFormat>
  <Paragraphs>143</Paragraphs>
  <Slides>25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63</cp:revision>
  <dcterms:created xsi:type="dcterms:W3CDTF">2021-07-12T12:49:20Z</dcterms:created>
  <dcterms:modified xsi:type="dcterms:W3CDTF">2025-03-26T04:30:39Z</dcterms:modified>
</cp:coreProperties>
</file>