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15" r:id="rId5"/>
    <p:sldMasterId id="2147483733" r:id="rId6"/>
    <p:sldMasterId id="2147483745" r:id="rId7"/>
    <p:sldMasterId id="2147483748" r:id="rId8"/>
    <p:sldMasterId id="2147483761" r:id="rId9"/>
    <p:sldMasterId id="2147483766" r:id="rId10"/>
  </p:sldMasterIdLst>
  <p:notesMasterIdLst>
    <p:notesMasterId r:id="rId22"/>
  </p:notesMasterIdLst>
  <p:sldIdLst>
    <p:sldId id="2908" r:id="rId11"/>
    <p:sldId id="504" r:id="rId12"/>
    <p:sldId id="257" r:id="rId13"/>
    <p:sldId id="522" r:id="rId14"/>
    <p:sldId id="2926" r:id="rId15"/>
    <p:sldId id="2910" r:id="rId16"/>
    <p:sldId id="2928" r:id="rId17"/>
    <p:sldId id="2920" r:id="rId18"/>
    <p:sldId id="267" r:id="rId19"/>
    <p:sldId id="2930" r:id="rId20"/>
    <p:sldId id="292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algn="r">
              <a:defRPr/>
            </a:pPr>
            <a:fld id="{9A0DB2DC-4C9A-4742-B13C-FB6460FD3503}" type="slidenum">
              <a:rPr lang="en-US" altLang="zh-CN" sz="1200" dirty="0">
                <a:solidFill>
                  <a:prstClr val="black"/>
                </a:solidFill>
                <a:ea typeface="SimSun" panose="02010600030101010101" pitchFamily="2" charset="-122"/>
              </a:rPr>
              <a:pPr algn="r">
                <a:defRPr/>
              </a:pPr>
              <a:t>10</a:t>
            </a:fld>
            <a:endParaRPr lang="en-US" altLang="zh-CN" sz="1200" dirty="0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63362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86191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567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8186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12914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8446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3/26/2025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285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3/26/2025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248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1437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80749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2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09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9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4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73934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4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1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8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35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6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17950"/>
      </p:ext>
    </p:extLst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5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1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68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37507"/>
      </p:ext>
    </p:extLst>
  </p:cSld>
  <p:clrMapOvr>
    <a:masterClrMapping/>
  </p:clrMapOvr>
  <p:transition spd="slow" advClick="0" advTm="1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7731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3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65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2025/3/26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004157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1938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0698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2317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7811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837442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23947"/>
      </p:ext>
    </p:extLst>
  </p:cSld>
  <p:clrMapOvr>
    <a:masterClrMapping/>
  </p:clrMapOvr>
  <p:transition spd="slow" advClick="0" advTm="100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60816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12115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99686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18276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16128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769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84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9027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30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0158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89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157475"/>
            <a:ext cx="12187767" cy="6849533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sz="3735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0696" y="4325966"/>
            <a:ext cx="3196417" cy="2638034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771" y="177511"/>
            <a:ext cx="2421891" cy="225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678829">
            <a:off x="951905" y="857873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.vdoc.vn/data/image/2021/06/22/giai-ban-la-ai-trang-20-sach-canh-dieu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32" y="2045470"/>
            <a:ext cx="9101794" cy="285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1358" y="1041121"/>
            <a:ext cx="7378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3.Giới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678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05430829-4BD7-4C9B-8C32-E97F3D741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098" y="346229"/>
            <a:ext cx="10609803" cy="596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051538" y="813786"/>
            <a:ext cx="7688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979" y="2501928"/>
            <a:ext cx="3863257" cy="3188383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204" y="392165"/>
            <a:ext cx="2421891" cy="225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678829">
            <a:off x="1090248" y="919701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41318" y="-175845"/>
            <a:ext cx="8373363" cy="64931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6084" y="5444903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6775" y="1231817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7276" y="1731919"/>
            <a:ext cx="67173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4- 5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dán</a:t>
            </a:r>
            <a:endParaRPr lang="en-US" sz="2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10" y="727697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pic>
        <p:nvPicPr>
          <p:cNvPr id="18" name="Picture 2" descr="https://i.vdoc.vn/data/image/2021/06/22/giai-viet-tu-thuat-trang-19-sach-canh-dieu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237" y="994918"/>
            <a:ext cx="6677526" cy="416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578773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2183896" y="1372987"/>
            <a:ext cx="8732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Mình tên là Trần Gia Minh. Mình sinh ngày 19 tháng 8 năm 2014. Mình sinh ra ở quê ngoại là tỉnh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. Hiện nay mình sống cùng bố mẹ ở thành phố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. Năm nay, mình là học sinh lớp 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A2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trường tiểu học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. Sở thích của mình là lắp ráp các mô hình xe ô tô và máy bay. Rất vui được làm quen với các 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5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54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291865" y="2375097"/>
            <a:ext cx="8661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>
              <a:lnSpc>
                <a:spcPct val="150000"/>
              </a:lnSpc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.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Các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tổ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nhóm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bình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chọn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sản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phẩm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nội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dung hay,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tranh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ảnh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đẹp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059304" y="312464"/>
            <a:ext cx="510040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chí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chọn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1022814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Hình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thức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182" y="3407"/>
              <a:ext cx="4474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tạo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219</Words>
  <Application>Microsoft Office PowerPoint</Application>
  <PresentationFormat>Widescreen</PresentationFormat>
  <Paragraphs>30</Paragraphs>
  <Slides>11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等线</vt:lpstr>
      <vt:lpstr>等线 Light</vt:lpstr>
      <vt:lpstr>微软雅黑</vt:lpstr>
      <vt:lpstr>.VnAvant</vt:lpstr>
      <vt:lpstr>Arial</vt:lpstr>
      <vt:lpstr>Arial-Rounded</vt:lpstr>
      <vt:lpstr>Averta Std CY Bold</vt:lpstr>
      <vt:lpstr>Calibri</vt:lpstr>
      <vt:lpstr>Calibri Light</vt:lpstr>
      <vt:lpstr>Quicksand Medium</vt:lpstr>
      <vt:lpstr>Times New Roman</vt:lpstr>
      <vt:lpstr>千图网拥有20W+精美PPT模板 更多PPT模板下载至：www.58pic.com/office/ppt​​</vt:lpstr>
      <vt:lpstr>https://www.freeppt7.com</vt:lpstr>
      <vt:lpstr>6_Office Theme</vt:lpstr>
      <vt:lpstr>Office 主题</vt:lpstr>
      <vt:lpstr>Hoạt động</vt:lpstr>
      <vt:lpstr>1_Default Design</vt:lpstr>
      <vt:lpstr>自定义设计方案</vt:lpstr>
      <vt:lpstr>1_https://www.freeppt7.com</vt:lpstr>
      <vt:lpstr>1_Office 主题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15</cp:revision>
  <dcterms:created xsi:type="dcterms:W3CDTF">2021-07-24T02:57:34Z</dcterms:created>
  <dcterms:modified xsi:type="dcterms:W3CDTF">2025-03-26T04:29:49Z</dcterms:modified>
</cp:coreProperties>
</file>