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35" r:id="rId6"/>
    <p:sldMasterId id="2147483747" r:id="rId7"/>
    <p:sldMasterId id="2147483759" r:id="rId8"/>
    <p:sldMasterId id="2147483771" r:id="rId9"/>
  </p:sldMasterIdLst>
  <p:notesMasterIdLst>
    <p:notesMasterId r:id="rId25"/>
  </p:notesMasterIdLst>
  <p:sldIdLst>
    <p:sldId id="259" r:id="rId10"/>
    <p:sldId id="397" r:id="rId11"/>
    <p:sldId id="297" r:id="rId12"/>
    <p:sldId id="388" r:id="rId13"/>
    <p:sldId id="392" r:id="rId14"/>
    <p:sldId id="390" r:id="rId15"/>
    <p:sldId id="394" r:id="rId16"/>
    <p:sldId id="396" r:id="rId17"/>
    <p:sldId id="257" r:id="rId18"/>
    <p:sldId id="344" r:id="rId19"/>
    <p:sldId id="358" r:id="rId20"/>
    <p:sldId id="256" r:id="rId21"/>
    <p:sldId id="386" r:id="rId22"/>
    <p:sldId id="261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3/26/2025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3/26/2025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58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13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28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77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40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33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52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93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56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494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978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91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8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33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944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54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50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80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2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604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2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8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9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6661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emf"/><Relationship Id="rId3" Type="http://schemas.microsoft.com/office/2007/relationships/media" Target="../media/media3.mp3"/><Relationship Id="rId21" Type="http://schemas.openxmlformats.org/officeDocument/2006/relationships/image" Target="../media/image42.png"/><Relationship Id="rId7" Type="http://schemas.openxmlformats.org/officeDocument/2006/relationships/audio" Target="../media/audio2.wav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microsoft.com/office/2007/relationships/media" Target="../media/media2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1.png"/><Relationship Id="rId10" Type="http://schemas.openxmlformats.org/officeDocument/2006/relationships/image" Target="../media/image36.png"/><Relationship Id="rId19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8.png"/><Relationship Id="rId1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57.png"/><Relationship Id="rId17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55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4.emf"/><Relationship Id="rId10" Type="http://schemas.openxmlformats.org/officeDocument/2006/relationships/image" Target="../media/image47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9.png"/><Relationship Id="rId1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audio" Target="../media/media2.wav"/><Relationship Id="rId16" Type="http://schemas.openxmlformats.org/officeDocument/2006/relationships/image" Target="../media/image55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4.emf"/><Relationship Id="rId10" Type="http://schemas.openxmlformats.org/officeDocument/2006/relationships/image" Target="../media/image47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7072899" y="3485544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957774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84628" y="2224405"/>
            <a:ext cx="690088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hoài</a:t>
            </a:r>
            <a:r>
              <a:rPr kumimoji="0" lang="en-US" sz="88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712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504006" y="4438639"/>
            <a:ext cx="5989800" cy="3365500"/>
            <a:chOff x="2981325" y="1047750"/>
            <a:chExt cx="3638550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004207" cy="173124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Chăm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lao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động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và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quý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trọng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thời</a:t>
              </a:r>
              <a:r>
                <a:rPr lang="en-US" sz="4800" dirty="0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gian</a:t>
              </a:r>
              <a:endParaRPr lang="en-US" sz="4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617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Tưới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Phơi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quần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áo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Mẹ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dặn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cậu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nhà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lang="en-US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i="0" dirty="0" err="1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đống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thóc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lái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máy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gặt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đập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thủ</a:t>
              </a:r>
              <a:r>
                <a:rPr lang="en-US" sz="2400" noProof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noProof="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thư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Cô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bác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dắt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cậu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bé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trôi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qua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hoài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phí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đỡ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mẹ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dặn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Cậu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bé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“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hoài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phí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”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hiểu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điều</a:t>
                </a:r>
                <a:r>
                  <a:rPr kumimoji="0" lang="en-US" sz="28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6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8827477" cy="914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reparation 6"/>
          <p:cNvSpPr/>
          <p:nvPr/>
        </p:nvSpPr>
        <p:spPr>
          <a:xfrm>
            <a:off x="445477" y="1512276"/>
            <a:ext cx="9349905" cy="1184031"/>
          </a:xfrm>
          <a:prstGeom prst="flowChartPreparat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2280588" y="317600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145" y="3956932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75" y="3956932"/>
            <a:ext cx="6372077" cy="2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73723" y="492369"/>
            <a:ext cx="8827477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17" y="3555881"/>
            <a:ext cx="2896689" cy="289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031" y="3555881"/>
            <a:ext cx="2896690" cy="28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97877" y="22391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1837357" y="1501086"/>
            <a:ext cx="8517284" cy="19606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09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8433" y="426169"/>
            <a:ext cx="11937604" cy="62689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7" y="682190"/>
            <a:ext cx="8316515" cy="1260387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 Ở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58433" y="2163861"/>
            <a:ext cx="8845132" cy="920862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58433" y="3193853"/>
            <a:ext cx="9305100" cy="1035734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tất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62439" y="4403777"/>
            <a:ext cx="9683261" cy="2079083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thiếp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nhảy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vườn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1" y="2318206"/>
            <a:ext cx="3354116" cy="42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661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2738" y="492369"/>
            <a:ext cx="11125200" cy="91440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cậu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782" y="1665365"/>
            <a:ext cx="6091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0250" y="2831122"/>
            <a:ext cx="4264469" cy="113713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0249" y="4355122"/>
            <a:ext cx="4264469" cy="113713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083468" y="2696306"/>
            <a:ext cx="4264469" cy="1271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06914" y="4355122"/>
            <a:ext cx="4264469" cy="127195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854719" y="3399691"/>
            <a:ext cx="2228749" cy="1524000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>
            <a:stCxn id="18" idx="3"/>
            <a:endCxn id="20" idx="1"/>
          </p:cNvCxnSpPr>
          <p:nvPr/>
        </p:nvCxnSpPr>
        <p:spPr>
          <a:xfrm flipV="1">
            <a:off x="4854718" y="3332284"/>
            <a:ext cx="2228750" cy="1591408"/>
          </a:xfrm>
          <a:prstGeom prst="straightConnector1">
            <a:avLst/>
          </a:prstGeom>
          <a:noFill/>
          <a:ln w="1905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977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4" grpId="0" animBg="1"/>
      <p:bldP spid="18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" y="22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89" y="1508581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57" y="4695754"/>
            <a:ext cx="2904007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47" y="4566035"/>
            <a:ext cx="13335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5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9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9" y="4756299"/>
            <a:ext cx="2396491" cy="2344420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158433" y="426169"/>
            <a:ext cx="11937604" cy="626896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1311616" y="682190"/>
            <a:ext cx="9302068" cy="1406397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4"/>
              <a:ext cx="1928843" cy="1800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5.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phí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2" name="Hexagon 51">
            <a:extLst>
              <a:ext uri="{FF2B5EF4-FFF2-40B4-BE49-F238E27FC236}">
                <a16:creationId xmlns:a16="http://schemas.microsoft.com/office/drawing/2014/main" id="{E98511CB-5C82-4127-9D0D-44A00807F68E}"/>
              </a:ext>
            </a:extLst>
          </p:cNvPr>
          <p:cNvSpPr/>
          <p:nvPr/>
        </p:nvSpPr>
        <p:spPr>
          <a:xfrm>
            <a:off x="1379586" y="2278311"/>
            <a:ext cx="8180578" cy="991077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7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379586" y="3454055"/>
            <a:ext cx="8180578" cy="1035734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b)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hữu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5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1510322" y="4695754"/>
            <a:ext cx="8176041" cy="1081123"/>
          </a:xfrm>
          <a:prstGeom prst="hexagon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c)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hổ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5447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530036-9E7D-4A09-B341-AA14EF332F42}"/>
              </a:ext>
            </a:extLst>
          </p:cNvPr>
          <p:cNvGrpSpPr/>
          <p:nvPr/>
        </p:nvGrpSpPr>
        <p:grpSpPr>
          <a:xfrm>
            <a:off x="2232272" y="759168"/>
            <a:ext cx="9124576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Các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bước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hấp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dẫn</a:t>
              </a:r>
              <a:r>
                <a:rPr lang="en-US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để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nhớ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nội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dung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câu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chuyện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1" y="2802086"/>
            <a:ext cx="6370637" cy="350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930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0142" y="87206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682</Words>
  <Application>Microsoft Office PowerPoint</Application>
  <PresentationFormat>Widescreen</PresentationFormat>
  <Paragraphs>80</Paragraphs>
  <Slides>15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等线 Light</vt:lpstr>
      <vt:lpstr>Arial</vt:lpstr>
      <vt:lpstr>Arial-Rounded</vt:lpstr>
      <vt:lpstr>Calibri</vt:lpstr>
      <vt:lpstr>Calibri Light</vt:lpstr>
      <vt:lpstr>iCiel Cadena</vt:lpstr>
      <vt:lpstr>Times New Roman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Office Theme</vt:lpstr>
      <vt:lpstr>3_Office 主题​​</vt:lpstr>
      <vt:lpstr>1_Office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19</cp:revision>
  <dcterms:created xsi:type="dcterms:W3CDTF">2021-07-24T07:57:09Z</dcterms:created>
  <dcterms:modified xsi:type="dcterms:W3CDTF">2025-03-26T04:31:10Z</dcterms:modified>
</cp:coreProperties>
</file>