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411AB-C78E-4AD0-B4F4-92A9BCA3DCD8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2B602-5A47-4B16-A942-D9FB8C5D6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9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3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9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74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8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49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730C63F-6C1C-43D2-BEE5-EBA3F6423B2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287877" y="772768"/>
            <a:ext cx="8782268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4613077" y="1181686"/>
            <a:ext cx="4530923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14021" y="1"/>
            <a:ext cx="2310619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57200" y="-1241425"/>
            <a:ext cx="4572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9420" y="2459504"/>
            <a:ext cx="6461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Ă,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Â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53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71577"/>
            <a:ext cx="6858000" cy="92011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55249" y="1621647"/>
            <a:ext cx="6247250" cy="37987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443567" y="1707337"/>
            <a:ext cx="332232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1966426" y="2001520"/>
            <a:ext cx="3349769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968972"/>
            <a:ext cx="314397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1274026"/>
            <a:ext cx="428723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7270016" y="-1175868"/>
            <a:ext cx="2265087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4426735" y="2289397"/>
            <a:ext cx="316874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81" y="1202802"/>
            <a:ext cx="483467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00" y="670349"/>
            <a:ext cx="293654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019892" y="707721"/>
            <a:ext cx="293654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23" y="1470920"/>
            <a:ext cx="790755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4760516" y="1941339"/>
            <a:ext cx="411394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0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9684" y="-933469"/>
            <a:ext cx="6654633" cy="89283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7674" y="-853054"/>
            <a:ext cx="6224681" cy="86209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9" y="1274026"/>
            <a:ext cx="391185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6143219"/>
            <a:ext cx="492043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968972"/>
            <a:ext cx="314397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5756311"/>
            <a:ext cx="372803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94409"/>
            <a:ext cx="373509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1274026"/>
            <a:ext cx="428723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7848716" y="5487056"/>
            <a:ext cx="2044871" cy="15978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753947"/>
            <a:ext cx="333371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4004225"/>
            <a:ext cx="399519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8595176" y="699479"/>
            <a:ext cx="74334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4953112"/>
            <a:ext cx="537625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368086" y="2406690"/>
            <a:ext cx="4458636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05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7624" y="-990295"/>
            <a:ext cx="6349846" cy="874178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AF73521-9BBE-400E-8912-C67AF3AB5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773" y="2682609"/>
            <a:ext cx="1447394" cy="1661809"/>
          </a:xfrm>
          <a:prstGeom prst="rect">
            <a:avLst/>
          </a:prstGeom>
        </p:spPr>
      </p:pic>
      <p:pic>
        <p:nvPicPr>
          <p:cNvPr id="9" name="Picture 2" descr="Lý thuyết chữ hoa: a, ă, â tiếng việt 2">
            <a:extLst>
              <a:ext uri="{FF2B5EF4-FFF2-40B4-BE49-F238E27FC236}">
                <a16:creationId xmlns:a16="http://schemas.microsoft.com/office/drawing/2014/main" id="{D2CD9BF7-18E0-4339-B2F2-EAC87ADC7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1583604" y="1338958"/>
            <a:ext cx="1816418" cy="28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3DC849-9A46-465C-B6EE-9056675798D0}"/>
              </a:ext>
            </a:extLst>
          </p:cNvPr>
          <p:cNvSpPr txBox="1"/>
          <p:nvPr/>
        </p:nvSpPr>
        <p:spPr>
          <a:xfrm>
            <a:off x="2074054" y="463266"/>
            <a:ext cx="5365827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Ă, Â</a:t>
            </a:r>
            <a:endParaRPr lang="en-US" sz="26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EB31AEC3-2410-48CD-9741-45CE4B177F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6452177" y="2682609"/>
            <a:ext cx="1341179" cy="1480665"/>
          </a:xfrm>
          <a:prstGeom prst="rect">
            <a:avLst/>
          </a:prstGeom>
        </p:spPr>
      </p:pic>
      <p:pic>
        <p:nvPicPr>
          <p:cNvPr id="15" name="Picture 2" descr="Lý thuyết chữ hoa: a, ă, â tiếng việt 2">
            <a:extLst>
              <a:ext uri="{FF2B5EF4-FFF2-40B4-BE49-F238E27FC236}">
                <a16:creationId xmlns:a16="http://schemas.microsoft.com/office/drawing/2014/main" id="{8925157F-8167-4838-8E9A-25BA28A6D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4756966" y="1338958"/>
            <a:ext cx="1816418" cy="28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E2D82B-315F-4AF7-88E3-775D2D0D33C9}"/>
              </a:ext>
            </a:extLst>
          </p:cNvPr>
          <p:cNvSpPr txBox="1"/>
          <p:nvPr/>
        </p:nvSpPr>
        <p:spPr>
          <a:xfrm>
            <a:off x="310247" y="4497323"/>
            <a:ext cx="8452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77E9A1-F004-4145-9E9B-625F77D8619C}"/>
              </a:ext>
            </a:extLst>
          </p:cNvPr>
          <p:cNvSpPr txBox="1"/>
          <p:nvPr/>
        </p:nvSpPr>
        <p:spPr>
          <a:xfrm>
            <a:off x="809370" y="5697652"/>
            <a:ext cx="810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83059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7" grpId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7624" y="-990295"/>
            <a:ext cx="6349846" cy="8741780"/>
          </a:xfrm>
          <a:prstGeom prst="rect">
            <a:avLst/>
          </a:prstGeom>
        </p:spPr>
      </p:pic>
      <p:pic>
        <p:nvPicPr>
          <p:cNvPr id="10" name="Ă">
            <a:hlinkClick r:id="" action="ppaction://media"/>
            <a:extLst>
              <a:ext uri="{FF2B5EF4-FFF2-40B4-BE49-F238E27FC236}">
                <a16:creationId xmlns:a16="http://schemas.microsoft.com/office/drawing/2014/main" id="{940D1C69-1231-483C-8E4D-88F918B8F0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546" y="1268525"/>
            <a:ext cx="7259062" cy="53838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1889087" y="376298"/>
            <a:ext cx="5365827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Ă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vừa)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846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7624" y="-990295"/>
            <a:ext cx="6349846" cy="87417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1889084" y="114030"/>
            <a:ext cx="5365827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Ă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</a:t>
            </a:r>
            <a:r>
              <a:rPr lang="en-US" sz="24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Ă">
            <a:hlinkClick r:id="" action="ppaction://media"/>
            <a:extLst>
              <a:ext uri="{FF2B5EF4-FFF2-40B4-BE49-F238E27FC236}">
                <a16:creationId xmlns:a16="http://schemas.microsoft.com/office/drawing/2014/main" id="{F1D337FC-5866-4120-8E7E-CBD6979EB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9832"/>
          <a:stretch/>
        </p:blipFill>
        <p:spPr>
          <a:xfrm>
            <a:off x="2257105" y="1283017"/>
            <a:ext cx="4864199" cy="492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17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7624" y="-990295"/>
            <a:ext cx="6349846" cy="8741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762C1C-A7C5-4641-874A-0BF8363E4EC6}"/>
              </a:ext>
            </a:extLst>
          </p:cNvPr>
          <p:cNvSpPr txBox="1"/>
          <p:nvPr/>
        </p:nvSpPr>
        <p:spPr>
          <a:xfrm>
            <a:off x="1889087" y="138554"/>
            <a:ext cx="5365827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Â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vừa)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Â">
            <a:hlinkClick r:id="" action="ppaction://media"/>
            <a:extLst>
              <a:ext uri="{FF2B5EF4-FFF2-40B4-BE49-F238E27FC236}">
                <a16:creationId xmlns:a16="http://schemas.microsoft.com/office/drawing/2014/main" id="{08D2C929-0E49-4E10-9D1D-998F12436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0725" y="1372252"/>
            <a:ext cx="6582665" cy="4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0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7624" y="-990295"/>
            <a:ext cx="6349846" cy="8741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AF5A62-3BA5-46F1-9FEC-4763E25CCE1A}"/>
              </a:ext>
            </a:extLst>
          </p:cNvPr>
          <p:cNvSpPr txBox="1"/>
          <p:nvPr/>
        </p:nvSpPr>
        <p:spPr>
          <a:xfrm>
            <a:off x="1889084" y="205671"/>
            <a:ext cx="5365827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Â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" name="Â">
            <a:hlinkClick r:id="" action="ppaction://media"/>
            <a:extLst>
              <a:ext uri="{FF2B5EF4-FFF2-40B4-BE49-F238E27FC236}">
                <a16:creationId xmlns:a16="http://schemas.microsoft.com/office/drawing/2014/main" id="{3928E041-47DF-40C3-A11B-6995DAFF8D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10098"/>
          <a:stretch/>
        </p:blipFill>
        <p:spPr>
          <a:xfrm>
            <a:off x="2338417" y="1353313"/>
            <a:ext cx="4846925" cy="4876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1432" y="0"/>
            <a:ext cx="2502569" cy="584775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dinhphuong110993@gmail.com</a:t>
            </a:r>
          </a:p>
        </p:txBody>
      </p:sp>
    </p:spTree>
    <p:extLst>
      <p:ext uri="{BB962C8B-B14F-4D97-AF65-F5344CB8AC3E}">
        <p14:creationId xmlns:p14="http://schemas.microsoft.com/office/powerpoint/2010/main" val="1067969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5630" y="-976048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7270016" y="-1175868"/>
            <a:ext cx="2265087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8469577" y="1987544"/>
            <a:ext cx="818567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4036671" y="2686386"/>
            <a:ext cx="474483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749102" y="1583106"/>
            <a:ext cx="62209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9783143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7624" y="-990295"/>
            <a:ext cx="6349846" cy="8741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D7BC6C-3C90-492D-A9E9-A63E3656DA8A}"/>
              </a:ext>
            </a:extLst>
          </p:cNvPr>
          <p:cNvSpPr txBox="1"/>
          <p:nvPr/>
        </p:nvSpPr>
        <p:spPr>
          <a:xfrm>
            <a:off x="1837830" y="291059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ỨNG DỤNG</a:t>
            </a:r>
            <a:endParaRPr lang="en-US" sz="4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367BD-301D-4011-8649-B9E040AF831D}"/>
              </a:ext>
            </a:extLst>
          </p:cNvPr>
          <p:cNvSpPr txBox="1"/>
          <p:nvPr/>
        </p:nvSpPr>
        <p:spPr>
          <a:xfrm>
            <a:off x="1742735" y="2734017"/>
            <a:ext cx="61198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22C47D-2F35-4847-9FB3-0982534F5373}"/>
              </a:ext>
            </a:extLst>
          </p:cNvPr>
          <p:cNvGrpSpPr/>
          <p:nvPr/>
        </p:nvGrpSpPr>
        <p:grpSpPr>
          <a:xfrm>
            <a:off x="1572284" y="1452991"/>
            <a:ext cx="6224838" cy="1190443"/>
            <a:chOff x="418676" y="2043957"/>
            <a:chExt cx="6224838" cy="8928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CC990A-BBDD-41A7-B1B8-2730F3E95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32EF4B-4A42-41B8-8D3D-AD5477675CFF}"/>
                </a:ext>
              </a:extLst>
            </p:cNvPr>
            <p:cNvSpPr txBox="1"/>
            <p:nvPr/>
          </p:nvSpPr>
          <p:spPr>
            <a:xfrm>
              <a:off x="461599" y="2261487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Ấm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áp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tình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yêu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thương</a:t>
              </a:r>
              <a:r>
                <a:rPr lang="vi-VN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  <a:endParaRPr lang="en-US" sz="3733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2C8E224-D81A-43BD-8B8E-DEF1A58701CA}"/>
              </a:ext>
            </a:extLst>
          </p:cNvPr>
          <p:cNvSpPr txBox="1"/>
          <p:nvPr/>
        </p:nvSpPr>
        <p:spPr>
          <a:xfrm>
            <a:off x="1811315" y="4693284"/>
            <a:ext cx="61198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2F42A4-42FE-47FE-A805-B578CFBA8825}"/>
              </a:ext>
            </a:extLst>
          </p:cNvPr>
          <p:cNvSpPr txBox="1"/>
          <p:nvPr/>
        </p:nvSpPr>
        <p:spPr>
          <a:xfrm>
            <a:off x="1996481" y="3327737"/>
            <a:ext cx="1335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Â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89ABBD-0117-41D3-9421-5869E16DE829}"/>
              </a:ext>
            </a:extLst>
          </p:cNvPr>
          <p:cNvSpPr txBox="1"/>
          <p:nvPr/>
        </p:nvSpPr>
        <p:spPr>
          <a:xfrm>
            <a:off x="1879811" y="5730149"/>
            <a:ext cx="61198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Â, p,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h,y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t, h, g.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308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5630" y="-976048"/>
            <a:ext cx="6349846" cy="874178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8469577" y="1987544"/>
            <a:ext cx="818567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57822" y="323081"/>
            <a:ext cx="87417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nhừng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vi-VN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111" y="1691853"/>
            <a:ext cx="5349675" cy="477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898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</TotalTime>
  <Words>193</Words>
  <Application>Microsoft Office PowerPoint</Application>
  <PresentationFormat>On-screen Show (4:3)</PresentationFormat>
  <Paragraphs>36</Paragraphs>
  <Slides>11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等线</vt:lpstr>
      <vt:lpstr>Arial-Rounded</vt:lpstr>
      <vt:lpstr>Calibri</vt:lpstr>
      <vt:lpstr>Georgia</vt:lpstr>
      <vt:lpstr>HP001 4 hàng</vt:lpstr>
      <vt:lpstr>Times New Roman</vt:lpstr>
      <vt:lpstr>Trebuchet MS</vt:lpstr>
      <vt:lpstr>UTM Avo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</cp:revision>
  <dcterms:created xsi:type="dcterms:W3CDTF">2021-09-07T07:15:56Z</dcterms:created>
  <dcterms:modified xsi:type="dcterms:W3CDTF">2025-03-26T04:30:16Z</dcterms:modified>
</cp:coreProperties>
</file>