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B_E18C454F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313" r:id="rId2"/>
    <p:sldId id="307" r:id="rId3"/>
    <p:sldId id="271" r:id="rId4"/>
    <p:sldId id="269" r:id="rId5"/>
    <p:sldId id="274" r:id="rId6"/>
    <p:sldId id="275" r:id="rId7"/>
    <p:sldId id="277" r:id="rId8"/>
    <p:sldId id="278" r:id="rId9"/>
    <p:sldId id="279" r:id="rId10"/>
    <p:sldId id="272" r:id="rId11"/>
    <p:sldId id="280" r:id="rId12"/>
    <p:sldId id="281" r:id="rId13"/>
    <p:sldId id="315" r:id="rId14"/>
    <p:sldId id="314" r:id="rId15"/>
    <p:sldId id="283" r:id="rId16"/>
    <p:sldId id="322" r:id="rId17"/>
    <p:sldId id="285" r:id="rId18"/>
    <p:sldId id="286" r:id="rId19"/>
    <p:sldId id="287" r:id="rId20"/>
    <p:sldId id="288" r:id="rId21"/>
    <p:sldId id="291" r:id="rId22"/>
    <p:sldId id="284" r:id="rId23"/>
    <p:sldId id="316" r:id="rId24"/>
    <p:sldId id="317" r:id="rId25"/>
    <p:sldId id="318" r:id="rId26"/>
    <p:sldId id="319" r:id="rId27"/>
    <p:sldId id="292" r:id="rId28"/>
    <p:sldId id="293" r:id="rId29"/>
    <p:sldId id="294" r:id="rId30"/>
    <p:sldId id="289" r:id="rId31"/>
    <p:sldId id="290" r:id="rId32"/>
    <p:sldId id="295" r:id="rId33"/>
    <p:sldId id="296" r:id="rId34"/>
    <p:sldId id="257" r:id="rId35"/>
    <p:sldId id="298" r:id="rId36"/>
    <p:sldId id="306" r:id="rId37"/>
    <p:sldId id="300" r:id="rId38"/>
    <p:sldId id="299" r:id="rId39"/>
    <p:sldId id="301" r:id="rId40"/>
    <p:sldId id="305" r:id="rId41"/>
    <p:sldId id="303" r:id="rId42"/>
    <p:sldId id="304" r:id="rId43"/>
    <p:sldId id="311" r:id="rId44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-NN" initials="N" lastIdx="4" clrIdx="0">
    <p:extLst>
      <p:ext uri="{19B8F6BF-5375-455C-9EA6-DF929625EA0E}">
        <p15:presenceInfo xmlns:p15="http://schemas.microsoft.com/office/powerpoint/2012/main" userId="Nhung-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3"/>
    <a:srgbClr val="FFD774"/>
    <a:srgbClr val="F0F0F0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8298" autoAdjust="0"/>
  </p:normalViewPr>
  <p:slideViewPr>
    <p:cSldViewPr>
      <p:cViewPr varScale="1">
        <p:scale>
          <a:sx n="75" d="100"/>
          <a:sy n="75" d="100"/>
        </p:scale>
        <p:origin x="4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microsoft.com/office/2018/10/relationships/authors" Target="authors.xml"/></Relationships>
</file>

<file path=ppt/comments/modernComment_13B_E18C45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66CABF-31BA-4E8F-BA99-7AF32995BCE1}" authorId="{859D863B-CEAA-6C89-2B09-2292E8B6A2B7}" created="2024-01-07T07:42:41.153">
    <pc:sldMkLst xmlns:pc="http://schemas.microsoft.com/office/powerpoint/2013/main/command">
      <pc:docMk/>
      <pc:sldMk cId="3784066383" sldId="315"/>
    </pc:sldMkLst>
    <p188:txBody>
      <a:bodyPr/>
      <a:lstStyle/>
      <a:p>
        <a:r>
          <a:rPr lang="en-US"/>
          <a:t>Bị sai audio, hiện vẫn đang đọc audio bức tranh 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Teacher clicks on each team's score board to add up on the score.</a:t>
            </a:r>
          </a:p>
          <a:p>
            <a:r>
              <a:rPr lang="en-US"/>
              <a:t>- Teacher click on the Questions sign to get back to the questions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4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B8F440D-1190-4F1A-9B04-68708F911DD0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18/10/relationships/comments" Target="../comments/modernComment_13B_E18C454F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7.gif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41.xml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slide" Target="slide4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11" Type="http://schemas.openxmlformats.org/officeDocument/2006/relationships/slide" Target="slide39.xml"/><Relationship Id="rId5" Type="http://schemas.openxmlformats.org/officeDocument/2006/relationships/image" Target="../media/image57.png"/><Relationship Id="rId10" Type="http://schemas.openxmlformats.org/officeDocument/2006/relationships/slide" Target="slide38.xml"/><Relationship Id="rId4" Type="http://schemas.openxmlformats.org/officeDocument/2006/relationships/slide" Target="slide4.xml"/><Relationship Id="rId9" Type="http://schemas.openxmlformats.org/officeDocument/2006/relationships/slide" Target="slide37.xml"/><Relationship Id="rId14" Type="http://schemas.openxmlformats.org/officeDocument/2006/relationships/slide" Target="slide4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59.png"/><Relationship Id="rId10" Type="http://schemas.microsoft.com/office/2007/relationships/hdphoto" Target="../media/hdphoto2.wdp"/><Relationship Id="rId4" Type="http://schemas.openxmlformats.org/officeDocument/2006/relationships/slide" Target="slide33.xml"/><Relationship Id="rId9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64.png"/><Relationship Id="rId7" Type="http://schemas.openxmlformats.org/officeDocument/2006/relationships/image" Target="../media/image5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5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33.xm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69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68.jpeg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openxmlformats.org/officeDocument/2006/relationships/image" Target="../media/image20.png"/><Relationship Id="rId9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4.pn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slide" Target="slide33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68.jpeg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png"/><Relationship Id="rId7" Type="http://schemas.openxmlformats.org/officeDocument/2006/relationships/image" Target="../media/image74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73.png"/><Relationship Id="rId4" Type="http://schemas.microsoft.com/office/2007/relationships/hdphoto" Target="../media/hdphoto6.wdp"/><Relationship Id="rId9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4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73.png"/><Relationship Id="rId4" Type="http://schemas.microsoft.com/office/2007/relationships/hdphoto" Target="../media/hdphoto6.wdp"/><Relationship Id="rId9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8.wdp"/><Relationship Id="rId7" Type="http://schemas.openxmlformats.org/officeDocument/2006/relationships/image" Target="../media/image7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microsoft.com/office/2007/relationships/hdphoto" Target="../media/hdphoto9.wdp"/><Relationship Id="rId4" Type="http://schemas.openxmlformats.org/officeDocument/2006/relationships/image" Target="../media/image78.png"/><Relationship Id="rId9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80.png"/><Relationship Id="rId7" Type="http://schemas.openxmlformats.org/officeDocument/2006/relationships/image" Target="../media/image8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72.png"/><Relationship Id="rId4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image" Target="../media/image29.png"/><Relationship Id="rId10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38F4381-E9FC-4FD7-8284-5059ABA273C4}"/>
              </a:ext>
            </a:extLst>
          </p:cNvPr>
          <p:cNvSpPr txBox="1"/>
          <p:nvPr/>
        </p:nvSpPr>
        <p:spPr>
          <a:xfrm>
            <a:off x="2639483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are they talking about?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552771-BD1D-6250-BAFE-FC4A91F9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0CF835-C2D3-E602-069B-91CD0FDCBE52}"/>
              </a:ext>
            </a:extLst>
          </p:cNvPr>
          <p:cNvSpPr/>
          <p:nvPr/>
        </p:nvSpPr>
        <p:spPr>
          <a:xfrm>
            <a:off x="2209800" y="2705100"/>
            <a:ext cx="4953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CD7180B-84D6-27A2-B64B-E497705D28D2}"/>
              </a:ext>
            </a:extLst>
          </p:cNvPr>
          <p:cNvSpPr/>
          <p:nvPr/>
        </p:nvSpPr>
        <p:spPr>
          <a:xfrm>
            <a:off x="9601200" y="2534843"/>
            <a:ext cx="4191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935D36-3C38-A72F-8DCD-1FB00F49BDD6}"/>
              </a:ext>
            </a:extLst>
          </p:cNvPr>
          <p:cNvSpPr/>
          <p:nvPr/>
        </p:nvSpPr>
        <p:spPr>
          <a:xfrm>
            <a:off x="2286000" y="7200900"/>
            <a:ext cx="4343400" cy="3967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798193A-EA43-C479-A709-5FB53C4EE099}"/>
              </a:ext>
            </a:extLst>
          </p:cNvPr>
          <p:cNvSpPr/>
          <p:nvPr/>
        </p:nvSpPr>
        <p:spPr>
          <a:xfrm>
            <a:off x="10820400" y="7115809"/>
            <a:ext cx="3810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2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id="{969A3DB5-4891-4292-9334-8A10BCC503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1" end="13702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531"/>
          <a:stretch/>
        </p:blipFill>
        <p:spPr>
          <a:xfrm>
            <a:off x="5257800" y="2514600"/>
            <a:ext cx="8153400" cy="61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74" r="-321"/>
          <a:stretch/>
        </p:blipFill>
        <p:spPr>
          <a:xfrm>
            <a:off x="5257800" y="2514600"/>
            <a:ext cx="8991600" cy="6107567"/>
          </a:xfrm>
          <a:prstGeom prst="rect">
            <a:avLst/>
          </a:prstGeom>
        </p:spPr>
      </p:pic>
      <p:pic>
        <p:nvPicPr>
          <p:cNvPr id="3" name="Track 15">
            <a:hlinkClick r:id="" action="ppaction://media"/>
            <a:extLst>
              <a:ext uri="{FF2B5EF4-FFF2-40B4-BE49-F238E27FC236}">
                <a16:creationId xmlns:a16="http://schemas.microsoft.com/office/drawing/2014/main" id="{595327E4-A6DA-D73D-06AB-FBF2E26E09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1987" y="187528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xmlns="" r:id="rId6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id="{969A3DB5-4891-4292-9334-8A10BCC50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20220-1A92-6C36-69C0-043CA15C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2171700"/>
            <a:ext cx="11982450" cy="6210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2C98EE-F8AE-2043-0B4A-8ABEE7ABDB51}"/>
              </a:ext>
            </a:extLst>
          </p:cNvPr>
          <p:cNvSpPr/>
          <p:nvPr/>
        </p:nvSpPr>
        <p:spPr>
          <a:xfrm>
            <a:off x="3168015" y="3086100"/>
            <a:ext cx="762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14E6A-5FB1-B0E7-B327-7EDADEF8F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45" y="2705100"/>
            <a:ext cx="9160310" cy="5838825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  <a:extLst>
              <a:ext uri="{FF2B5EF4-FFF2-40B4-BE49-F238E27FC236}">
                <a16:creationId xmlns:a16="http://schemas.microsoft.com/office/drawing/2014/main" id="{09D9D7C3-3666-40CE-AE22-70614C06CE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59" end="58295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9ED6FE-D9CB-8609-2075-A5AD627C1675}"/>
              </a:ext>
            </a:extLst>
          </p:cNvPr>
          <p:cNvSpPr/>
          <p:nvPr/>
        </p:nvSpPr>
        <p:spPr>
          <a:xfrm>
            <a:off x="6324600" y="68961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20513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5B703E-C2E6-DEAD-A25F-E436D1428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249" y="2628900"/>
            <a:ext cx="9827503" cy="6019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492C5DB-BFF6-5FD2-2AEA-79F3DEDA3D36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2CB751FD-79E7-40D0-8684-3C03FBFF83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61" end="51477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682B26-DED7-9163-BD92-3A64A4215AF2}"/>
              </a:ext>
            </a:extLst>
          </p:cNvPr>
          <p:cNvSpPr/>
          <p:nvPr/>
        </p:nvSpPr>
        <p:spPr>
          <a:xfrm>
            <a:off x="6438900" y="71247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16394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33CFB6-DFD7-4D85-480B-5F7B31383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69" y="2667000"/>
            <a:ext cx="10081262" cy="56007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2731042-5CB8-24B2-297E-E90C79753B61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7E6E0938-98B1-4A86-967D-0B4F24E732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86" end="44228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E5B8A4-5BD6-062C-1450-E9B5F1C07FF0}"/>
              </a:ext>
            </a:extLst>
          </p:cNvPr>
          <p:cNvSpPr/>
          <p:nvPr/>
        </p:nvSpPr>
        <p:spPr>
          <a:xfrm>
            <a:off x="6934200" y="68199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6008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1 - Period 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B7A01D-66C9-2A59-8DBE-D116935E7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781300"/>
            <a:ext cx="10017000" cy="5568555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FC55A33-57F3-C316-98A7-C824A05EFEC4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6AD8243-8744-4758-ABF6-5890F1F0B2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95" end="37270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CEE8A5-365A-BC05-CF5A-43491FD62E9E}"/>
              </a:ext>
            </a:extLst>
          </p:cNvPr>
          <p:cNvSpPr/>
          <p:nvPr/>
        </p:nvSpPr>
        <p:spPr>
          <a:xfrm>
            <a:off x="6248400" y="66675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16126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7EE5972-A83F-4950-A47C-3F6C97F9FC87}"/>
              </a:ext>
            </a:extLst>
          </p:cNvPr>
          <p:cNvGrpSpPr/>
          <p:nvPr/>
        </p:nvGrpSpPr>
        <p:grpSpPr>
          <a:xfrm>
            <a:off x="4876800" y="1562100"/>
            <a:ext cx="9796684" cy="7364061"/>
            <a:chOff x="4724399" y="1866900"/>
            <a:chExt cx="9296399" cy="69880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E94FE1-C664-45A7-942F-FB79C3E3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4399" y="1866900"/>
              <a:ext cx="9296399" cy="6988005"/>
            </a:xfrm>
            <a:prstGeom prst="rect">
              <a:avLst/>
            </a:prstGeom>
          </p:spPr>
        </p:pic>
        <p:pic>
          <p:nvPicPr>
            <p:cNvPr id="6" name="Picture 6" descr="Check marks - red cross icon simple - vector Stock Vector | Adobe Stock">
              <a:extLst>
                <a:ext uri="{FF2B5EF4-FFF2-40B4-BE49-F238E27FC236}">
                  <a16:creationId xmlns:a16="http://schemas.microsoft.com/office/drawing/2014/main" id="{93ECB7E1-CD70-466D-939D-9A8AA9E72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0" t="14800" r="16400" b="16400"/>
            <a:stretch/>
          </p:blipFill>
          <p:spPr bwMode="auto">
            <a:xfrm>
              <a:off x="4876799" y="6743702"/>
              <a:ext cx="1119956" cy="1119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id="{BD24DF34-5357-4B30-84A5-8D6678DC1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427" y="4750741"/>
              <a:ext cx="977498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651740" y="2386430"/>
            <a:ext cx="4027062" cy="7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2813136" y="2830910"/>
            <a:ext cx="4027063" cy="71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FE88619-D9C4-C10C-D6AA-0157EBB10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13" y="1714500"/>
            <a:ext cx="14692555" cy="743916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-34290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at the hands.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2536152" y="3543300"/>
            <a:ext cx="1614245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8C80F4-8C14-40FD-A8AA-26B7B952219D}"/>
              </a:ext>
            </a:extLst>
          </p:cNvPr>
          <p:cNvSpPr/>
          <p:nvPr/>
        </p:nvSpPr>
        <p:spPr>
          <a:xfrm>
            <a:off x="1757592" y="7441009"/>
            <a:ext cx="1752600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29DB28-EE7D-4EAB-957A-300C2491E6AF}"/>
              </a:ext>
            </a:extLst>
          </p:cNvPr>
          <p:cNvSpPr/>
          <p:nvPr/>
        </p:nvSpPr>
        <p:spPr>
          <a:xfrm>
            <a:off x="9906000" y="3607991"/>
            <a:ext cx="1828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1E3045-10E7-4564-A6C3-C77E728C14FD}"/>
              </a:ext>
            </a:extLst>
          </p:cNvPr>
          <p:cNvSpPr/>
          <p:nvPr/>
        </p:nvSpPr>
        <p:spPr>
          <a:xfrm>
            <a:off x="9234246" y="7505699"/>
            <a:ext cx="1752600" cy="10668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C6E5AE-EEA2-56A5-51BA-C068B492D18E}"/>
              </a:ext>
            </a:extLst>
          </p:cNvPr>
          <p:cNvSpPr/>
          <p:nvPr/>
        </p:nvSpPr>
        <p:spPr>
          <a:xfrm>
            <a:off x="1597213" y="2781300"/>
            <a:ext cx="827142" cy="113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669" end="28547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66E84-635F-4DB1-9D8D-9C845E35866E}"/>
              </a:ext>
            </a:extLst>
          </p:cNvPr>
          <p:cNvGrpSpPr/>
          <p:nvPr/>
        </p:nvGrpSpPr>
        <p:grpSpPr>
          <a:xfrm>
            <a:off x="7528094" y="2224020"/>
            <a:ext cx="9842569" cy="5838960"/>
            <a:chOff x="4038600" y="1514340"/>
            <a:chExt cx="5346883" cy="31719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D75314-5547-D18C-5D9E-B2A902992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04" r="48141" b="53682"/>
            <a:stretch/>
          </p:blipFill>
          <p:spPr>
            <a:xfrm>
              <a:off x="4038600" y="1514340"/>
              <a:ext cx="5346883" cy="3171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E5AE33-47D8-43BD-8ED7-0B02E758592D}"/>
                </a:ext>
              </a:extLst>
            </p:cNvPr>
            <p:cNvSpPr/>
            <p:nvPr/>
          </p:nvSpPr>
          <p:spPr>
            <a:xfrm>
              <a:off x="4038600" y="3273570"/>
              <a:ext cx="1415960" cy="8616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455503" y="2544038"/>
            <a:ext cx="5335697" cy="2066062"/>
          </a:xfrm>
          <a:prstGeom prst="wedgeRoundRectCallout">
            <a:avLst>
              <a:gd name="adj1" fmla="val 2417"/>
              <a:gd name="adj2" fmla="val 72139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5687005"/>
            <a:ext cx="3816009" cy="1757589"/>
          </a:xfrm>
          <a:prstGeom prst="wedgeRoundRectCallout">
            <a:avLst>
              <a:gd name="adj1" fmla="val 55165"/>
              <a:gd name="adj2" fmla="val 7879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E17A85-F563-6B2B-3B67-E16163D88B44}"/>
              </a:ext>
            </a:extLst>
          </p:cNvPr>
          <p:cNvSpPr/>
          <p:nvPr/>
        </p:nvSpPr>
        <p:spPr>
          <a:xfrm>
            <a:off x="9622129" y="6826208"/>
            <a:ext cx="5410200" cy="12367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36931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86" end="19552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30" r="2515" b="53682"/>
          <a:stretch/>
        </p:blipFill>
        <p:spPr>
          <a:xfrm>
            <a:off x="7528094" y="2224020"/>
            <a:ext cx="9842569" cy="58389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528094" y="5462419"/>
            <a:ext cx="2682706" cy="18908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249972" cy="2566120"/>
          </a:xfrm>
          <a:prstGeom prst="wedgeRoundRectCallout">
            <a:avLst>
              <a:gd name="adj1" fmla="val 643"/>
              <a:gd name="adj2" fmla="val 71773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5775543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B706B2-4EFB-0633-1B8C-FE8084B787CD}"/>
              </a:ext>
            </a:extLst>
          </p:cNvPr>
          <p:cNvSpPr/>
          <p:nvPr/>
        </p:nvSpPr>
        <p:spPr>
          <a:xfrm>
            <a:off x="10058400" y="6897120"/>
            <a:ext cx="4648200" cy="11658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22184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411" end="1157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5" t="50000" r="49340" b="3388"/>
          <a:stretch/>
        </p:blipFill>
        <p:spPr>
          <a:xfrm>
            <a:off x="7162800" y="2544038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402372" cy="2566120"/>
          </a:xfrm>
          <a:prstGeom prst="wedgeRoundRectCallout">
            <a:avLst>
              <a:gd name="adj1" fmla="val -43199"/>
              <a:gd name="adj2" fmla="val 7461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3813895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8D814E-7415-4C93-09A7-6764F2502DEB}"/>
              </a:ext>
            </a:extLst>
          </p:cNvPr>
          <p:cNvSpPr/>
          <p:nvPr/>
        </p:nvSpPr>
        <p:spPr>
          <a:xfrm>
            <a:off x="9829800" y="6973773"/>
            <a:ext cx="6248400" cy="1141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9301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85" end="172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35" t="50000" r="4030" b="3388"/>
          <a:stretch/>
        </p:blipFill>
        <p:spPr>
          <a:xfrm>
            <a:off x="7046569" y="2205469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710125" y="2530618"/>
            <a:ext cx="5538275" cy="2566120"/>
          </a:xfrm>
          <a:prstGeom prst="wedgeRoundRectCallout">
            <a:avLst>
              <a:gd name="adj1" fmla="val -36015"/>
              <a:gd name="adj2" fmla="val 68804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6041842"/>
            <a:ext cx="4532435" cy="1503432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A6BFAB-9BFC-FA94-CED4-FA9CFE254FBC}"/>
              </a:ext>
            </a:extLst>
          </p:cNvPr>
          <p:cNvSpPr/>
          <p:nvPr/>
        </p:nvSpPr>
        <p:spPr>
          <a:xfrm>
            <a:off x="10250541" y="6578188"/>
            <a:ext cx="5522859" cy="12323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42155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194B7887-13A4-4621-AA74-0150B4D3A8EE}"/>
              </a:ext>
            </a:extLst>
          </p:cNvPr>
          <p:cNvSpPr txBox="1"/>
          <p:nvPr/>
        </p:nvSpPr>
        <p:spPr>
          <a:xfrm>
            <a:off x="2647950" y="-266700"/>
            <a:ext cx="12992100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6000" b="1">
                <a:solidFill>
                  <a:srgbClr val="00425A"/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70B47-5B72-4E24-B7EE-2C040852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202"/>
            <a:ext cx="18156007" cy="65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talk.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4E7B4-2A43-816F-9274-4E4BA130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4" y="2019300"/>
            <a:ext cx="16695991" cy="6248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5060-C673-8912-196A-87893BDCEC0C}"/>
              </a:ext>
            </a:extLst>
          </p:cNvPr>
          <p:cNvSpPr/>
          <p:nvPr/>
        </p:nvSpPr>
        <p:spPr>
          <a:xfrm>
            <a:off x="796004" y="6362700"/>
            <a:ext cx="4766596" cy="990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832441" y="3904355"/>
            <a:ext cx="36689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804665" y="3468934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512742" y="7123199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Let's talk.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529644" y="7494838"/>
            <a:ext cx="4802313" cy="124322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2167926" y="3473662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1687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rchitecture and Buildings Clipart-city apartment building">
            <a:extLst>
              <a:ext uri="{FF2B5EF4-FFF2-40B4-BE49-F238E27FC236}">
                <a16:creationId xmlns:a16="http://schemas.microsoft.com/office/drawing/2014/main" id="{5D869AD1-D029-4636-B58A-1ECBBB3C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470" y="49432"/>
            <a:ext cx="6934915" cy="584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25BF13D-4760-453D-A83A-CFC832777C7E}"/>
              </a:ext>
            </a:extLst>
          </p:cNvPr>
          <p:cNvSpPr/>
          <p:nvPr/>
        </p:nvSpPr>
        <p:spPr>
          <a:xfrm>
            <a:off x="-829733" y="5825067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19CB8FB8-FCCE-44D6-9A82-F7DA7C28CD34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41432A2A-68A3-45D3-8DD2-82644ACED653}"/>
              </a:ext>
            </a:extLst>
          </p:cNvPr>
          <p:cNvSpPr/>
          <p:nvPr/>
        </p:nvSpPr>
        <p:spPr>
          <a:xfrm>
            <a:off x="5617633" y="531686"/>
            <a:ext cx="5562600" cy="2200188"/>
          </a:xfrm>
          <a:prstGeom prst="wedgeRoundRectCallout">
            <a:avLst>
              <a:gd name="adj1" fmla="val 33370"/>
              <a:gd name="adj2" fmla="val 7704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4AD092B2-A28F-49FE-8315-C754B202795C}"/>
              </a:ext>
            </a:extLst>
          </p:cNvPr>
          <p:cNvSpPr/>
          <p:nvPr/>
        </p:nvSpPr>
        <p:spPr>
          <a:xfrm>
            <a:off x="12801600" y="500106"/>
            <a:ext cx="5562600" cy="2200188"/>
          </a:xfrm>
          <a:prstGeom prst="wedgeRoundRectCallout">
            <a:avLst>
              <a:gd name="adj1" fmla="val 311"/>
              <a:gd name="adj2" fmla="val 794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7174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52CB05A5-44C8-48DA-B9C2-3D4F9B316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859000" y="698059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0E4EF0A-9054-4903-BB8E-9EDAE2D5E325}"/>
              </a:ext>
            </a:extLst>
          </p:cNvPr>
          <p:cNvSpPr/>
          <p:nvPr/>
        </p:nvSpPr>
        <p:spPr>
          <a:xfrm>
            <a:off x="-1044611" y="7086600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110884D-789D-47C8-A7FC-8B9DF9710729}"/>
              </a:ext>
            </a:extLst>
          </p:cNvPr>
          <p:cNvSpPr/>
          <p:nvPr/>
        </p:nvSpPr>
        <p:spPr>
          <a:xfrm>
            <a:off x="-980470" y="6388541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297F0144-D0CE-B35D-3EFA-07308F891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9113520" y="3646035"/>
            <a:ext cx="7147295" cy="50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8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8">
            <a:extLst>
              <a:ext uri="{FF2B5EF4-FFF2-40B4-BE49-F238E27FC236}">
                <a16:creationId xmlns:a16="http://schemas.microsoft.com/office/drawing/2014/main" id="{19CB8FB8-FCCE-44D6-9A82-F7DA7C28CD34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pic>
        <p:nvPicPr>
          <p:cNvPr id="6" name="Graphic 5" descr="Home front yard">
            <a:extLst>
              <a:ext uri="{FF2B5EF4-FFF2-40B4-BE49-F238E27FC236}">
                <a16:creationId xmlns:a16="http://schemas.microsoft.com/office/drawing/2014/main" id="{CA0F8E1E-C257-4162-92A7-02C7CD711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361948" y="1471986"/>
            <a:ext cx="13989278" cy="9486900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D0EA702-FE83-44D2-A02A-F6E03E7E8647}"/>
              </a:ext>
            </a:extLst>
          </p:cNvPr>
          <p:cNvSpPr/>
          <p:nvPr/>
        </p:nvSpPr>
        <p:spPr>
          <a:xfrm>
            <a:off x="8382000" y="325971"/>
            <a:ext cx="4648200" cy="2819400"/>
          </a:xfrm>
          <a:prstGeom prst="wedgeRoundRectCallout">
            <a:avLst>
              <a:gd name="adj1" fmla="val 11727"/>
              <a:gd name="adj2" fmla="val 722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house</a:t>
            </a:r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8C7A54-9126-4439-BB90-606A5D18563D}"/>
              </a:ext>
            </a:extLst>
          </p:cNvPr>
          <p:cNvGrpSpPr/>
          <p:nvPr/>
        </p:nvGrpSpPr>
        <p:grpSpPr>
          <a:xfrm>
            <a:off x="13366439" y="492444"/>
            <a:ext cx="4371770" cy="2200188"/>
            <a:chOff x="13182599" y="325971"/>
            <a:chExt cx="4739451" cy="2200188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C20AFC8A-5E32-4BD7-A27D-5109F806E8E2}"/>
                </a:ext>
              </a:extLst>
            </p:cNvPr>
            <p:cNvSpPr/>
            <p:nvPr/>
          </p:nvSpPr>
          <p:spPr>
            <a:xfrm>
              <a:off x="13182599" y="325971"/>
              <a:ext cx="4739451" cy="2200188"/>
            </a:xfrm>
            <a:prstGeom prst="wedgeRoundRectCallout">
              <a:avLst>
                <a:gd name="adj1" fmla="val 29352"/>
                <a:gd name="adj2" fmla="val 919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Yes, I do.</a:t>
              </a:r>
            </a:p>
          </p:txBody>
        </p:sp>
        <p:pic>
          <p:nvPicPr>
            <p:cNvPr id="8194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id="{8B96C821-E6F1-421B-8267-299671AD0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9536" y="429243"/>
              <a:ext cx="1059709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87524CBD-8015-D700-82F6-BD3A7492C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8584897" y="3035922"/>
            <a:ext cx="3720694" cy="6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8DE68D-DAC7-03A1-67AA-F7F054EB4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4706600" y="3314699"/>
            <a:ext cx="3720694" cy="6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848916"/>
            <a:ext cx="2715929" cy="2203092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934076"/>
            <a:ext cx="2492912" cy="2203738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7200899"/>
            <a:ext cx="2207269" cy="1873023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01458" y="1996877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72837" y="-777377"/>
            <a:ext cx="7019482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39558" y="1561978"/>
            <a:ext cx="13358713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17" name="Explosion 2 16"/>
          <p:cNvSpPr/>
          <p:nvPr/>
        </p:nvSpPr>
        <p:spPr>
          <a:xfrm>
            <a:off x="6511611" y="4312897"/>
            <a:ext cx="9270554" cy="2654240"/>
          </a:xfrm>
          <a:prstGeom prst="irregularSeal2">
            <a:avLst/>
          </a:prstGeom>
          <a:solidFill>
            <a:srgbClr val="FFD77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Lucky letter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1D5D3C-70D1-4018-AB68-13184D7A680D}"/>
              </a:ext>
            </a:extLst>
          </p:cNvPr>
          <p:cNvGrpSpPr/>
          <p:nvPr/>
        </p:nvGrpSpPr>
        <p:grpSpPr>
          <a:xfrm>
            <a:off x="837131" y="2602934"/>
            <a:ext cx="2788244" cy="2555220"/>
            <a:chOff x="850675" y="284507"/>
            <a:chExt cx="1340230" cy="1228222"/>
          </a:xfrm>
        </p:grpSpPr>
        <p:pic>
          <p:nvPicPr>
            <p:cNvPr id="3" name="Pictur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AFAB8B1A-5559-4AD5-B6EE-654B99169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87799F-1398-4411-A258-4A452821F7A9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46662328-CD2C-4653-9DFB-4B9B2589D5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0153" b="76582"/>
          <a:stretch/>
        </p:blipFill>
        <p:spPr>
          <a:xfrm>
            <a:off x="1198269" y="2866460"/>
            <a:ext cx="2079334" cy="2213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E20E4D-9DE2-4946-8411-218E744782B3}"/>
              </a:ext>
            </a:extLst>
          </p:cNvPr>
          <p:cNvGrpSpPr/>
          <p:nvPr/>
        </p:nvGrpSpPr>
        <p:grpSpPr>
          <a:xfrm>
            <a:off x="5593007" y="2502635"/>
            <a:ext cx="2788244" cy="2555220"/>
            <a:chOff x="850675" y="284507"/>
            <a:chExt cx="1340230" cy="1228222"/>
          </a:xfrm>
        </p:grpSpPr>
        <p:pic>
          <p:nvPicPr>
            <p:cNvPr id="7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223AAE5-5C09-4750-B35F-A59515F47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40040A08-14FD-4272-9588-F3A4DDA6C0D7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1ED405D4-D5EB-4E4B-8A32-12B8448027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78" t="-797" r="79575" b="77379"/>
          <a:stretch/>
        </p:blipFill>
        <p:spPr>
          <a:xfrm>
            <a:off x="5958493" y="2723782"/>
            <a:ext cx="2079334" cy="22134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837411-D47C-49CD-B70B-2E8F1ABE50F3}"/>
              </a:ext>
            </a:extLst>
          </p:cNvPr>
          <p:cNvGrpSpPr/>
          <p:nvPr/>
        </p:nvGrpSpPr>
        <p:grpSpPr>
          <a:xfrm>
            <a:off x="10012498" y="2599470"/>
            <a:ext cx="2788244" cy="2555220"/>
            <a:chOff x="850675" y="284507"/>
            <a:chExt cx="1340230" cy="1228222"/>
          </a:xfrm>
        </p:grpSpPr>
        <p:pic>
          <p:nvPicPr>
            <p:cNvPr id="11" name="Picture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3D9B0CE-488C-4DBD-9DEA-2D87BFBC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D4DDB4A7-F22D-42B8-A19E-C80B18ED3960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570E09D-2EE3-4015-BED3-FECDCFBA43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07" t="-116" r="67846" b="76698"/>
          <a:stretch/>
        </p:blipFill>
        <p:spPr>
          <a:xfrm>
            <a:off x="10377984" y="2820617"/>
            <a:ext cx="2079334" cy="22134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CCBBB9-FF8E-4147-8FAB-9719F585000C}"/>
              </a:ext>
            </a:extLst>
          </p:cNvPr>
          <p:cNvGrpSpPr/>
          <p:nvPr/>
        </p:nvGrpSpPr>
        <p:grpSpPr>
          <a:xfrm>
            <a:off x="14692812" y="2584771"/>
            <a:ext cx="2788244" cy="2555220"/>
            <a:chOff x="850675" y="284507"/>
            <a:chExt cx="1340230" cy="1228222"/>
          </a:xfrm>
        </p:grpSpPr>
        <p:pic>
          <p:nvPicPr>
            <p:cNvPr id="15" name="Picture 14">
              <a:hlinkClick r:id="rId4" action="ppaction://hlinksldjump"/>
              <a:extLst>
                <a:ext uri="{FF2B5EF4-FFF2-40B4-BE49-F238E27FC236}">
                  <a16:creationId xmlns:a16="http://schemas.microsoft.com/office/drawing/2014/main" id="{7CE0807B-F9FE-4C30-A287-E0A7A20E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6" name="TextBox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E9E156C0-FFFE-4F2F-82F5-2D7D901E162E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CF2404B-740B-4FA8-BF58-EC965FAA9E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51" t="-487" r="56602" b="77069"/>
          <a:stretch/>
        </p:blipFill>
        <p:spPr>
          <a:xfrm>
            <a:off x="15058298" y="2805918"/>
            <a:ext cx="2079334" cy="22134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6ACCB8-8512-4D68-8437-918282074242}"/>
              </a:ext>
            </a:extLst>
          </p:cNvPr>
          <p:cNvGrpSpPr/>
          <p:nvPr/>
        </p:nvGrpSpPr>
        <p:grpSpPr>
          <a:xfrm>
            <a:off x="834500" y="6356764"/>
            <a:ext cx="2788244" cy="2555220"/>
            <a:chOff x="850675" y="284507"/>
            <a:chExt cx="1340230" cy="1228222"/>
          </a:xfrm>
        </p:grpSpPr>
        <p:pic>
          <p:nvPicPr>
            <p:cNvPr id="19" name="Picture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6C9BA7F8-22BC-4837-829B-11035B7A7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0" name="TextBox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3155C19F-D257-4E4D-A3CE-07D16F340B1C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79E3FCF5-66EC-444E-97DC-C5BFCC25D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077" t="349" r="45077" b="76233"/>
          <a:stretch/>
        </p:blipFill>
        <p:spPr>
          <a:xfrm>
            <a:off x="1180823" y="6577911"/>
            <a:ext cx="2079334" cy="221346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5292874-C412-4C58-9B0F-58E0D7ED3C29}"/>
              </a:ext>
            </a:extLst>
          </p:cNvPr>
          <p:cNvGrpSpPr/>
          <p:nvPr/>
        </p:nvGrpSpPr>
        <p:grpSpPr>
          <a:xfrm>
            <a:off x="5602733" y="6356764"/>
            <a:ext cx="2788244" cy="2555220"/>
            <a:chOff x="850675" y="284507"/>
            <a:chExt cx="1340230" cy="1228222"/>
          </a:xfrm>
        </p:grpSpPr>
        <p:pic>
          <p:nvPicPr>
            <p:cNvPr id="23" name="Picture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BF2B639B-0F79-45C9-BDDA-AFCDB857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4" name="TextBox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9099341B-3890-49BE-B087-8C4E6C111094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5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id="{E0FBD1A1-ABD0-43F9-851E-B99959C568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65" r="33588" b="76582"/>
          <a:stretch/>
        </p:blipFill>
        <p:spPr>
          <a:xfrm>
            <a:off x="5968219" y="6577911"/>
            <a:ext cx="2079334" cy="22134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560DC96-CF9E-4F0C-B41A-7EC6B90F60DD}"/>
              </a:ext>
            </a:extLst>
          </p:cNvPr>
          <p:cNvGrpSpPr/>
          <p:nvPr/>
        </p:nvGrpSpPr>
        <p:grpSpPr>
          <a:xfrm>
            <a:off x="10031248" y="6347972"/>
            <a:ext cx="2788244" cy="2555220"/>
            <a:chOff x="850675" y="284507"/>
            <a:chExt cx="1340230" cy="1228222"/>
          </a:xfrm>
        </p:grpSpPr>
        <p:pic>
          <p:nvPicPr>
            <p:cNvPr id="27" name="Picture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D5ECEE96-ACE3-4597-BD59-C8F61EB0B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5266647C-1B6E-4EA1-8802-86226562DA12}"/>
                </a:ext>
              </a:extLst>
            </p:cNvPr>
            <p:cNvSpPr txBox="1"/>
            <p:nvPr/>
          </p:nvSpPr>
          <p:spPr>
            <a:xfrm>
              <a:off x="125864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7A9D08DB-4D2E-4C73-AF7D-97F661449C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79" r="21774" b="76582"/>
          <a:stretch/>
        </p:blipFill>
        <p:spPr>
          <a:xfrm>
            <a:off x="10396734" y="6569119"/>
            <a:ext cx="2079334" cy="221346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0A25997-646F-4881-858E-D67FAAC71560}"/>
              </a:ext>
            </a:extLst>
          </p:cNvPr>
          <p:cNvGrpSpPr/>
          <p:nvPr/>
        </p:nvGrpSpPr>
        <p:grpSpPr>
          <a:xfrm>
            <a:off x="14701059" y="6374348"/>
            <a:ext cx="2788244" cy="2555220"/>
            <a:chOff x="850675" y="284507"/>
            <a:chExt cx="1340230" cy="1228222"/>
          </a:xfrm>
        </p:grpSpPr>
        <p:pic>
          <p:nvPicPr>
            <p:cNvPr id="31" name="Pictur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79E454E3-EA1F-47F0-B2C3-912A0440B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32" name="TextBox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3E561B86-C738-42AB-8C6D-49FE17E0664F}"/>
                </a:ext>
              </a:extLst>
            </p:cNvPr>
            <p:cNvSpPr txBox="1"/>
            <p:nvPr/>
          </p:nvSpPr>
          <p:spPr>
            <a:xfrm>
              <a:off x="1344411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256F635F-B075-4A83-B23D-C794B3C40F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965" r="10188" b="76582"/>
          <a:stretch/>
        </p:blipFill>
        <p:spPr>
          <a:xfrm>
            <a:off x="15094045" y="6595495"/>
            <a:ext cx="2079334" cy="22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4" action="ppaction://hlinksldjump"/>
            <a:extLst>
              <a:ext uri="{FF2B5EF4-FFF2-40B4-BE49-F238E27FC236}">
                <a16:creationId xmlns:a16="http://schemas.microsoft.com/office/drawing/2014/main" id="{4C58DDEE-3F3A-FF02-8289-7CDBD8652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2777E3-7774-C756-FAEA-E16EA8B66576}"/>
              </a:ext>
            </a:extLst>
          </p:cNvPr>
          <p:cNvGrpSpPr/>
          <p:nvPr/>
        </p:nvGrpSpPr>
        <p:grpSpPr>
          <a:xfrm>
            <a:off x="4334093" y="3382566"/>
            <a:ext cx="3495120" cy="3521868"/>
            <a:chOff x="9138965" y="2255044"/>
            <a:chExt cx="2330080" cy="2347912"/>
          </a:xfrm>
        </p:grpSpPr>
        <p:pic>
          <p:nvPicPr>
            <p:cNvPr id="7" name="Pictur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72779C2D-B9EC-AD94-7D7A-544BA7801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A6A3BF6-E839-3DFC-D6BF-861E20FA73F0}"/>
                </a:ext>
              </a:extLst>
            </p:cNvPr>
            <p:cNvSpPr txBox="1"/>
            <p:nvPr/>
          </p:nvSpPr>
          <p:spPr>
            <a:xfrm>
              <a:off x="9857958" y="2265011"/>
              <a:ext cx="8360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Boys</a:t>
              </a:r>
              <a:endParaRPr 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1D7F8D-1B70-1FD7-04F0-A53411F0D742}"/>
              </a:ext>
            </a:extLst>
          </p:cNvPr>
          <p:cNvGrpSpPr/>
          <p:nvPr/>
        </p:nvGrpSpPr>
        <p:grpSpPr>
          <a:xfrm>
            <a:off x="3992868" y="4233"/>
            <a:ext cx="4617734" cy="1863600"/>
            <a:chOff x="3559168" y="45299"/>
            <a:chExt cx="3078489" cy="1242400"/>
          </a:xfrm>
        </p:grpSpPr>
        <p:pic>
          <p:nvPicPr>
            <p:cNvPr id="20" name="Picture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23996CCC-061C-A470-07BB-D4EE145A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4813" y="45299"/>
              <a:ext cx="2969638" cy="1242400"/>
            </a:xfrm>
            <a:prstGeom prst="rect">
              <a:avLst/>
            </a:prstGeom>
          </p:spPr>
        </p:pic>
        <p:sp>
          <p:nvSpPr>
            <p:cNvPr id="21" name="TextBox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1D8F1DBF-F8B5-ED41-1AF3-678F4F5DEA9D}"/>
                </a:ext>
              </a:extLst>
            </p:cNvPr>
            <p:cNvSpPr txBox="1"/>
            <p:nvPr/>
          </p:nvSpPr>
          <p:spPr>
            <a:xfrm>
              <a:off x="3559168" y="280401"/>
              <a:ext cx="30784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SCOREBOARD</a:t>
              </a:r>
            </a:p>
          </p:txBody>
        </p:sp>
      </p:grpSp>
      <p:sp>
        <p:nvSpPr>
          <p:cNvPr id="33" name="0">
            <a:extLst>
              <a:ext uri="{FF2B5EF4-FFF2-40B4-BE49-F238E27FC236}">
                <a16:creationId xmlns:a16="http://schemas.microsoft.com/office/drawing/2014/main" id="{2AB91C6E-871D-340A-06B1-B3389D826EF2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id="{BFA153B7-DD22-1809-03E6-11DEF4167CAB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id="{40840733-C782-75F6-1D0D-0821EEDF8C1C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A48CAA8F-C4FE-CD8B-3148-A638CC3EE509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7" name="4">
            <a:extLst>
              <a:ext uri="{FF2B5EF4-FFF2-40B4-BE49-F238E27FC236}">
                <a16:creationId xmlns:a16="http://schemas.microsoft.com/office/drawing/2014/main" id="{2A987E2E-A025-8CE8-A912-BF224B37CB67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7E1CDCB6-8CAA-54D0-AFEE-7ACC1AB712E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9" name="6">
            <a:extLst>
              <a:ext uri="{FF2B5EF4-FFF2-40B4-BE49-F238E27FC236}">
                <a16:creationId xmlns:a16="http://schemas.microsoft.com/office/drawing/2014/main" id="{456D924D-70E3-387F-B4C2-EC5788E7FFA3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0" name="7">
            <a:extLst>
              <a:ext uri="{FF2B5EF4-FFF2-40B4-BE49-F238E27FC236}">
                <a16:creationId xmlns:a16="http://schemas.microsoft.com/office/drawing/2014/main" id="{7398A47E-D015-B876-ABE0-E9FA9D63C04A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1" name="8">
            <a:extLst>
              <a:ext uri="{FF2B5EF4-FFF2-40B4-BE49-F238E27FC236}">
                <a16:creationId xmlns:a16="http://schemas.microsoft.com/office/drawing/2014/main" id="{53BDC923-59E9-3CC1-C18D-80895DB63D48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2" name="9">
            <a:extLst>
              <a:ext uri="{FF2B5EF4-FFF2-40B4-BE49-F238E27FC236}">
                <a16:creationId xmlns:a16="http://schemas.microsoft.com/office/drawing/2014/main" id="{AA71CDB9-A291-8237-EAAF-E427CDE8372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AEF0FF-D84B-D95C-3C0F-DA71D837D2A3}"/>
              </a:ext>
            </a:extLst>
          </p:cNvPr>
          <p:cNvGrpSpPr/>
          <p:nvPr/>
        </p:nvGrpSpPr>
        <p:grpSpPr>
          <a:xfrm>
            <a:off x="11004214" y="3452301"/>
            <a:ext cx="3495120" cy="3570281"/>
            <a:chOff x="9138965" y="2222769"/>
            <a:chExt cx="2330080" cy="2380187"/>
          </a:xfrm>
        </p:grpSpPr>
        <p:pic>
          <p:nvPicPr>
            <p:cNvPr id="3" name="Picture 2">
              <a:hlinkClick r:id="rId6" action="ppaction://hlinksldjump"/>
              <a:extLst>
                <a:ext uri="{FF2B5EF4-FFF2-40B4-BE49-F238E27FC236}">
                  <a16:creationId xmlns:a16="http://schemas.microsoft.com/office/drawing/2014/main" id="{200A79CE-530F-21B6-8A46-F32736DFC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4" name="TextBox 3">
              <a:hlinkClick r:id="rId6" action="ppaction://hlinksldjump"/>
              <a:extLst>
                <a:ext uri="{FF2B5EF4-FFF2-40B4-BE49-F238E27FC236}">
                  <a16:creationId xmlns:a16="http://schemas.microsoft.com/office/drawing/2014/main" id="{B998726A-BD77-F70B-40A9-99435CBFE6F7}"/>
                </a:ext>
              </a:extLst>
            </p:cNvPr>
            <p:cNvSpPr txBox="1"/>
            <p:nvPr/>
          </p:nvSpPr>
          <p:spPr>
            <a:xfrm>
              <a:off x="9851314" y="2222769"/>
              <a:ext cx="950261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Girls</a:t>
              </a:r>
              <a:endParaRPr lang="en-US" sz="44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0">
            <a:extLst>
              <a:ext uri="{FF2B5EF4-FFF2-40B4-BE49-F238E27FC236}">
                <a16:creationId xmlns:a16="http://schemas.microsoft.com/office/drawing/2014/main" id="{09703C94-7A41-A6AF-4401-9107E74E1767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5A6A75C0-9EFF-9F41-8160-8F48BC89AC0E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99CA4957-CBCD-CF92-1E9A-1305338D50D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AC7DE92B-07A1-E98B-7F77-625203627109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C8710FA-F581-F8A5-A95D-003D6BF6984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41740AFC-CB51-6E27-CCBE-FC7256D8100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AFF96944-68C1-1768-E7CD-59C72CF79C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B371253B-9661-798A-66BF-E48DE12A258A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57B1F71E-2C70-D8DC-C865-C21FF91782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9" name="9">
            <a:extLst>
              <a:ext uri="{FF2B5EF4-FFF2-40B4-BE49-F238E27FC236}">
                <a16:creationId xmlns:a16="http://schemas.microsoft.com/office/drawing/2014/main" id="{A7D29911-218A-CAF2-E836-8B8352869F1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Arrow Decorative Wooden Signage PNG Free Download And ...">
            <a:extLst>
              <a:ext uri="{FF2B5EF4-FFF2-40B4-BE49-F238E27FC236}">
                <a16:creationId xmlns:a16="http://schemas.microsoft.com/office/drawing/2014/main" id="{BFC86A4A-9525-4145-A6D7-15A648DA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000" r="90000">
                        <a14:foregroundMark x1="9000" y1="24833" x2="9000" y2="2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266" y="6150211"/>
            <a:ext cx="5009161" cy="50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4193F5F1-E16B-4A87-A48E-CBAE5E57E65D}"/>
              </a:ext>
            </a:extLst>
          </p:cNvPr>
          <p:cNvSpPr txBox="1"/>
          <p:nvPr/>
        </p:nvSpPr>
        <p:spPr>
          <a:xfrm>
            <a:off x="14499334" y="7373999"/>
            <a:ext cx="345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Comic Sans MS" panose="030F0702030302020204" pitchFamily="66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1745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96440"/>
            <a:ext cx="9755434" cy="82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7EDFA32E-AFDA-4E9C-BBFB-B0C32A09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17" y="5647741"/>
            <a:ext cx="2899765" cy="49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7317" y="5156200"/>
            <a:ext cx="3124200" cy="523121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304800" y="2324100"/>
            <a:ext cx="4875884" cy="2819400"/>
          </a:xfrm>
          <a:prstGeom prst="wedgeRoundRectCallout">
            <a:avLst>
              <a:gd name="adj1" fmla="val 22143"/>
              <a:gd name="adj2" fmla="val 68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3383746" y="2476226"/>
            <a:ext cx="4371770" cy="2200188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1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EC3D75DF-E8F4-4656-9402-22A80CFE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539" y="2579498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69800B4-23C6-4661-B389-DB3CC1FD68B6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rizontal Road (Top) Clip Art Free PNG Image｜Illustoon">
            <a:extLst>
              <a:ext uri="{FF2B5EF4-FFF2-40B4-BE49-F238E27FC236}">
                <a16:creationId xmlns:a16="http://schemas.microsoft.com/office/drawing/2014/main" id="{5347F523-3F9A-4EAA-BCCC-5E9440D1C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37500"/>
          <a:stretch/>
        </p:blipFill>
        <p:spPr bwMode="auto">
          <a:xfrm>
            <a:off x="0" y="4208390"/>
            <a:ext cx="1828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18">
            <a:extLst>
              <a:ext uri="{FF2B5EF4-FFF2-40B4-BE49-F238E27FC236}">
                <a16:creationId xmlns:a16="http://schemas.microsoft.com/office/drawing/2014/main" id="{3C5DD68D-3695-4399-8A1A-0A67DED6954D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8CA4F4C-6798-49A1-9F71-98016CC946D2}"/>
              </a:ext>
            </a:extLst>
          </p:cNvPr>
          <p:cNvSpPr/>
          <p:nvPr/>
        </p:nvSpPr>
        <p:spPr>
          <a:xfrm>
            <a:off x="14498155" y="1563677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219D495-8767-43F8-85E0-E2A0ADF5DA27}"/>
              </a:ext>
            </a:extLst>
          </p:cNvPr>
          <p:cNvSpPr/>
          <p:nvPr/>
        </p:nvSpPr>
        <p:spPr>
          <a:xfrm>
            <a:off x="8836669" y="1256636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E40BF326-00CF-4316-87FD-173EA679185A}"/>
              </a:ext>
            </a:extLst>
          </p:cNvPr>
          <p:cNvSpPr/>
          <p:nvPr/>
        </p:nvSpPr>
        <p:spPr>
          <a:xfrm>
            <a:off x="11643003" y="1616611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CF08FBE-38CB-4707-9438-DB49E0617F65}"/>
              </a:ext>
            </a:extLst>
          </p:cNvPr>
          <p:cNvSpPr/>
          <p:nvPr/>
        </p:nvSpPr>
        <p:spPr>
          <a:xfrm>
            <a:off x="4896406" y="559991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48FCF3B-A13A-4D72-86E5-5500B538FD86}"/>
              </a:ext>
            </a:extLst>
          </p:cNvPr>
          <p:cNvSpPr/>
          <p:nvPr/>
        </p:nvSpPr>
        <p:spPr>
          <a:xfrm>
            <a:off x="17810536" y="987623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4E3B9FD4-A627-4623-ACE4-D790C090E4A9}"/>
              </a:ext>
            </a:extLst>
          </p:cNvPr>
          <p:cNvSpPr/>
          <p:nvPr/>
        </p:nvSpPr>
        <p:spPr>
          <a:xfrm>
            <a:off x="6629400" y="1333500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6769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ointing To Yourself Clipart">
            <a:extLst>
              <a:ext uri="{FF2B5EF4-FFF2-40B4-BE49-F238E27FC236}">
                <a16:creationId xmlns:a16="http://schemas.microsoft.com/office/drawing/2014/main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3235" y="6602525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AF64019-D7FA-4812-8E3A-BD51525872F2}"/>
              </a:ext>
            </a:extLst>
          </p:cNvPr>
          <p:cNvSpPr/>
          <p:nvPr/>
        </p:nvSpPr>
        <p:spPr>
          <a:xfrm>
            <a:off x="304800" y="1790700"/>
            <a:ext cx="5257800" cy="2286000"/>
          </a:xfrm>
          <a:prstGeom prst="wedgeRoundRectCallout">
            <a:avLst>
              <a:gd name="adj1" fmla="val 1460"/>
              <a:gd name="adj2" fmla="val 936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house?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6608B90-9FF9-41BD-A7E8-E80D9593CBA0}"/>
              </a:ext>
            </a:extLst>
          </p:cNvPr>
          <p:cNvSpPr/>
          <p:nvPr/>
        </p:nvSpPr>
        <p:spPr>
          <a:xfrm>
            <a:off x="8419162" y="6353910"/>
            <a:ext cx="3925238" cy="2200188"/>
          </a:xfrm>
          <a:prstGeom prst="wedgeRoundRectCallout">
            <a:avLst>
              <a:gd name="adj1" fmla="val -54454"/>
              <a:gd name="adj2" fmla="val 682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147891D5-8478-4F50-9872-B66F1B868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906000" y="6534883"/>
            <a:ext cx="921126" cy="9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ction Button: Return 1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3A03A28E-2AA8-4503-99C2-371B79FD69C8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2376" y="5143500"/>
            <a:ext cx="2742326" cy="45918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25DE071-CEFB-40AA-8EA1-40D8546EB3E5}"/>
              </a:ext>
            </a:extLst>
          </p:cNvPr>
          <p:cNvSpPr/>
          <p:nvPr/>
        </p:nvSpPr>
        <p:spPr>
          <a:xfrm>
            <a:off x="4495800" y="2247900"/>
            <a:ext cx="5556760" cy="2200188"/>
          </a:xfrm>
          <a:prstGeom prst="wedgeRoundRectCallout">
            <a:avLst>
              <a:gd name="adj1" fmla="val -7512"/>
              <a:gd name="adj2" fmla="val 712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BE118E-37C0-4638-933B-7E1831B685F4}"/>
              </a:ext>
            </a:extLst>
          </p:cNvPr>
          <p:cNvSpPr/>
          <p:nvPr/>
        </p:nvSpPr>
        <p:spPr>
          <a:xfrm>
            <a:off x="12725400" y="2585447"/>
            <a:ext cx="4648200" cy="2200188"/>
          </a:xfrm>
          <a:prstGeom prst="wedgeRoundRectCallout">
            <a:avLst>
              <a:gd name="adj1" fmla="val 2956"/>
              <a:gd name="adj2" fmla="val 759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A9FDEF-084D-4DB8-B7C3-01A0C0AECC93}"/>
              </a:ext>
            </a:extLst>
          </p:cNvPr>
          <p:cNvGrpSpPr/>
          <p:nvPr/>
        </p:nvGrpSpPr>
        <p:grpSpPr>
          <a:xfrm>
            <a:off x="-912825" y="251735"/>
            <a:ext cx="6408157" cy="9067800"/>
            <a:chOff x="12344400" y="847141"/>
            <a:chExt cx="6408157" cy="9067800"/>
          </a:xfrm>
        </p:grpSpPr>
        <p:pic>
          <p:nvPicPr>
            <p:cNvPr id="8" name="Picture 2" descr="Architecture and Buildings Clipart-multistory apartment building">
              <a:extLst>
                <a:ext uri="{FF2B5EF4-FFF2-40B4-BE49-F238E27FC236}">
                  <a16:creationId xmlns:a16="http://schemas.microsoft.com/office/drawing/2014/main" id="{45A04A7A-EAB3-42CA-BC11-106E4D176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1380541"/>
              <a:ext cx="6408157" cy="85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9220D5-E97F-47B5-95EF-8CC0A4538DC3}"/>
                </a:ext>
              </a:extLst>
            </p:cNvPr>
            <p:cNvSpPr/>
            <p:nvPr/>
          </p:nvSpPr>
          <p:spPr>
            <a:xfrm>
              <a:off x="14249400" y="847141"/>
              <a:ext cx="3048000" cy="169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Moon Building</a:t>
              </a:r>
            </a:p>
          </p:txBody>
        </p:sp>
      </p:grpSp>
      <p:pic>
        <p:nvPicPr>
          <p:cNvPr id="4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4366DF4D-26B6-4672-AF64-8A7321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5332" y="5253610"/>
            <a:ext cx="2649800" cy="44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37F76E7D-8612-4E8D-8AE6-821900AD9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669417" y="262354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Return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12D4DAA-64B1-45E4-B1AC-06D0C4969A89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876300"/>
            <a:ext cx="6408157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34D57310-ED6B-423D-A384-3B5BEEBC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7531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CBE6E4A-F804-4CAB-AF48-F65D06A8B983}"/>
              </a:ext>
            </a:extLst>
          </p:cNvPr>
          <p:cNvSpPr/>
          <p:nvPr/>
        </p:nvSpPr>
        <p:spPr>
          <a:xfrm>
            <a:off x="-1" y="2034241"/>
            <a:ext cx="5541757" cy="2819400"/>
          </a:xfrm>
          <a:prstGeom prst="wedgeRoundRectCallout">
            <a:avLst>
              <a:gd name="adj1" fmla="val 1880"/>
              <a:gd name="adj2" fmla="val 751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7F629B5-8F9F-4F72-9524-26887A06459F}"/>
              </a:ext>
            </a:extLst>
          </p:cNvPr>
          <p:cNvSpPr/>
          <p:nvPr/>
        </p:nvSpPr>
        <p:spPr>
          <a:xfrm>
            <a:off x="7848601" y="3552912"/>
            <a:ext cx="4897646" cy="2200188"/>
          </a:xfrm>
          <a:prstGeom prst="wedgeRoundRectCallout">
            <a:avLst>
              <a:gd name="adj1" fmla="val -39029"/>
              <a:gd name="adj2" fmla="val 715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1270" name="Picture 6" descr="Pointing To Yourself Clipart">
            <a:extLst>
              <a:ext uri="{FF2B5EF4-FFF2-40B4-BE49-F238E27FC236}">
                <a16:creationId xmlns:a16="http://schemas.microsoft.com/office/drawing/2014/main" id="{BD581800-0E7E-417E-9DC6-A9E8EC41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4243" y="6210300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D83C82-FAC9-4638-8008-4CD8F48E0774}"/>
              </a:ext>
            </a:extLst>
          </p:cNvPr>
          <p:cNvSpPr/>
          <p:nvPr/>
        </p:nvSpPr>
        <p:spPr>
          <a:xfrm>
            <a:off x="14859000" y="342900"/>
            <a:ext cx="3048000" cy="169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omic Sans MS" panose="030F0702030302020204" pitchFamily="66" charset="0"/>
              </a:rPr>
              <a:t>Moon Building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78A30E34-784F-4DEB-AAF5-24D1DBE87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707311" y="355491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Return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8F336C8-34F2-4DFC-8EE0-539458CEF665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3194443" y="415437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1133578" y="-105922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4080701" y="1268065"/>
            <a:ext cx="4952084" cy="2819400"/>
          </a:xfrm>
          <a:prstGeom prst="wedgeRoundRectCallout">
            <a:avLst>
              <a:gd name="adj1" fmla="val 37692"/>
              <a:gd name="adj2" fmla="val 694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3104415" y="1859565"/>
            <a:ext cx="5154277" cy="2006516"/>
          </a:xfrm>
          <a:prstGeom prst="wedgeRoundRectCallout">
            <a:avLst>
              <a:gd name="adj1" fmla="val 4790"/>
              <a:gd name="adj2" fmla="val 669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535035" y="1859565"/>
            <a:ext cx="845535" cy="84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74B3B25-0504-46FB-B107-A0B804D47BEC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52800" y="2756751"/>
            <a:ext cx="1460339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 flipH="1"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2054201" y="374724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5638800" y="859375"/>
            <a:ext cx="5334000" cy="2819400"/>
          </a:xfrm>
          <a:prstGeom prst="wedgeRoundRectCallout">
            <a:avLst>
              <a:gd name="adj1" fmla="val 30865"/>
              <a:gd name="adj2" fmla="val 700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4173199" y="876300"/>
            <a:ext cx="4000043" cy="2209800"/>
          </a:xfrm>
          <a:prstGeom prst="wedgeRoundRectCallout">
            <a:avLst>
              <a:gd name="adj1" fmla="val 31080"/>
              <a:gd name="adj2" fmla="val 808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2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665E669B-0E02-4D27-AF82-69BBC29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347" y="982016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304F15B0-6FA9-4E30-8EEE-CFD39367675D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C1146A-3643-46A2-88E4-935E872A7C8C}"/>
              </a:ext>
            </a:extLst>
          </p:cNvPr>
          <p:cNvGrpSpPr/>
          <p:nvPr/>
        </p:nvGrpSpPr>
        <p:grpSpPr>
          <a:xfrm>
            <a:off x="3276602" y="1398959"/>
            <a:ext cx="9372600" cy="9513277"/>
            <a:chOff x="4038600" y="888023"/>
            <a:chExt cx="9372600" cy="9513277"/>
          </a:xfrm>
        </p:grpSpPr>
        <p:pic>
          <p:nvPicPr>
            <p:cNvPr id="3074" name="Picture 2" descr="School Boy Pointing Clipart Vector Images (37)">
              <a:extLst>
                <a:ext uri="{FF2B5EF4-FFF2-40B4-BE49-F238E27FC236}">
                  <a16:creationId xmlns:a16="http://schemas.microsoft.com/office/drawing/2014/main" id="{F3EAB919-6556-4845-BA04-41BACB47C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400" b="92800" l="7600" r="92400">
                          <a14:foregroundMark x1="48000" y1="8400" x2="35600" y2="13200"/>
                          <a14:foregroundMark x1="44800" y1="12400" x2="46400" y2="32000"/>
                          <a14:foregroundMark x1="8400" y1="30000" x2="85200" y2="80800"/>
                          <a14:foregroundMark x1="85200" y1="80800" x2="89200" y2="85200"/>
                          <a14:foregroundMark x1="92800" y1="31200" x2="8000" y2="92400"/>
                          <a14:foregroundMark x1="7600" y1="32800" x2="7600" y2="92800"/>
                          <a14:foregroundMark x1="12800" y1="92800" x2="12800" y2="9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888023"/>
              <a:ext cx="9372600" cy="937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92110B-BAE7-4EFF-8FA4-1398AE14C03F}"/>
                </a:ext>
              </a:extLst>
            </p:cNvPr>
            <p:cNvGrpSpPr/>
            <p:nvPr/>
          </p:nvGrpSpPr>
          <p:grpSpPr>
            <a:xfrm>
              <a:off x="4953000" y="3543300"/>
              <a:ext cx="6972300" cy="6858000"/>
              <a:chOff x="625318" y="-2931747"/>
              <a:chExt cx="10951502" cy="12115800"/>
            </a:xfrm>
          </p:grpSpPr>
          <p:pic>
            <p:nvPicPr>
              <p:cNvPr id="4" name="Picture 2" descr="3d rendering of modern multi-storey residential building isolated on white  Stock Photo - Alamy">
                <a:extLst>
                  <a:ext uri="{FF2B5EF4-FFF2-40B4-BE49-F238E27FC236}">
                    <a16:creationId xmlns:a16="http://schemas.microsoft.com/office/drawing/2014/main" id="{FEB68C03-A157-4665-9512-419D8BB17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50" b="90000" l="9949" r="89949">
                            <a14:foregroundMark x1="37026" y1="7050" x2="60410" y2="19353"/>
                            <a14:foregroundMark x1="52000" y1="7050" x2="46154" y2="8633"/>
                            <a14:foregroundMark x1="35692" y1="72230" x2="30872" y2="80000"/>
                            <a14:foregroundMark x1="30564" y1="73597" x2="25026" y2="78417"/>
                            <a14:foregroundMark x1="25026" y1="78417" x2="25026" y2="78417"/>
                            <a14:foregroundMark x1="25026" y1="75683" x2="25026" y2="75683"/>
                            <a14:foregroundMark x1="72103" y1="75899" x2="62667" y2="80935"/>
                            <a14:foregroundMark x1="64615" y1="79568" x2="66872" y2="80935"/>
                            <a14:foregroundMark x1="63385" y1="19568" x2="57949" y2="22734"/>
                            <a14:foregroundMark x1="57949" y1="22734" x2="60513" y2="45755"/>
                            <a14:foregroundMark x1="60513" y1="45755" x2="64615" y2="52446"/>
                            <a14:foregroundMark x1="64615" y1="52446" x2="64615" y2="5309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318" y="-2931747"/>
                <a:ext cx="8497887" cy="12115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656417F-76E1-435E-9357-0FCC1EA0E259}"/>
                  </a:ext>
                </a:extLst>
              </p:cNvPr>
              <p:cNvSpPr/>
              <p:nvPr/>
            </p:nvSpPr>
            <p:spPr>
              <a:xfrm>
                <a:off x="7105617" y="4694994"/>
                <a:ext cx="4471203" cy="2827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Queen Tower</a:t>
                </a:r>
              </a:p>
            </p:txBody>
          </p:sp>
        </p:grp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381000" y="341638"/>
            <a:ext cx="5251938" cy="2819400"/>
          </a:xfrm>
          <a:prstGeom prst="wedgeRoundRectCallout">
            <a:avLst>
              <a:gd name="adj1" fmla="val 61269"/>
              <a:gd name="adj2" fmla="val 331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tower?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99CBF1-B447-41AF-83E8-00ACF3D13378}"/>
              </a:ext>
            </a:extLst>
          </p:cNvPr>
          <p:cNvSpPr/>
          <p:nvPr/>
        </p:nvSpPr>
        <p:spPr>
          <a:xfrm>
            <a:off x="13487400" y="341636"/>
            <a:ext cx="4688997" cy="2287263"/>
          </a:xfrm>
          <a:prstGeom prst="wedgeRoundRectCallout">
            <a:avLst>
              <a:gd name="adj1" fmla="val -42394"/>
              <a:gd name="adj2" fmla="val 737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202" y="430878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1263144" y="3390900"/>
            <a:ext cx="2910058" cy="70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A656341-4F84-4BE7-B8F8-9DBE0A1EAA75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mium Vector | Road way to city buildings on horizon.">
            <a:extLst>
              <a:ext uri="{FF2B5EF4-FFF2-40B4-BE49-F238E27FC236}">
                <a16:creationId xmlns:a16="http://schemas.microsoft.com/office/drawing/2014/main" id="{EA326A72-2B0C-4EFC-8C5D-DD23CBCB0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"/>
          <a:stretch/>
        </p:blipFill>
        <p:spPr bwMode="auto">
          <a:xfrm>
            <a:off x="0" y="0"/>
            <a:ext cx="18288000" cy="115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inting Boy Clip Art Free PNG Image｜Illustoon">
            <a:extLst>
              <a:ext uri="{FF2B5EF4-FFF2-40B4-BE49-F238E27FC236}">
                <a16:creationId xmlns:a16="http://schemas.microsoft.com/office/drawing/2014/main" id="{16953CA6-6652-4754-83B2-9E04E92F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292" y1="87500" x2="37292" y2="87500"/>
                        <a14:foregroundMark x1="68229" y1="87500" x2="68229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2979821"/>
            <a:ext cx="9372600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343C0-22AF-4E77-B5CF-27C4D36FE2E3}"/>
              </a:ext>
            </a:extLst>
          </p:cNvPr>
          <p:cNvSpPr/>
          <p:nvPr/>
        </p:nvSpPr>
        <p:spPr>
          <a:xfrm>
            <a:off x="9829800" y="147284"/>
            <a:ext cx="2212503" cy="132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Prince Tower</a:t>
            </a:r>
          </a:p>
        </p:txBody>
      </p:sp>
      <p:pic>
        <p:nvPicPr>
          <p:cNvPr id="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9594CF65-ABE5-4162-94BB-3A76FB2DA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3487400" y="4676047"/>
            <a:ext cx="3735906" cy="908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BAC63F3-8D46-4CA7-987F-7E42BAC35FAA}"/>
              </a:ext>
            </a:extLst>
          </p:cNvPr>
          <p:cNvSpPr/>
          <p:nvPr/>
        </p:nvSpPr>
        <p:spPr>
          <a:xfrm>
            <a:off x="114757" y="1104900"/>
            <a:ext cx="5543381" cy="1905000"/>
          </a:xfrm>
          <a:prstGeom prst="wedgeRoundRectCallout">
            <a:avLst>
              <a:gd name="adj1" fmla="val 3622"/>
              <a:gd name="adj2" fmla="val 975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7DF91EE-E32D-4C20-836C-659019BDCAEF}"/>
              </a:ext>
            </a:extLst>
          </p:cNvPr>
          <p:cNvSpPr/>
          <p:nvPr/>
        </p:nvSpPr>
        <p:spPr>
          <a:xfrm>
            <a:off x="12898132" y="1474924"/>
            <a:ext cx="4914442" cy="2164466"/>
          </a:xfrm>
          <a:prstGeom prst="wedgeRoundRectCallout">
            <a:avLst>
              <a:gd name="adj1" fmla="val -2312"/>
              <a:gd name="adj2" fmla="val 856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D140BF78-4DB0-489C-B8A4-A0AC76D3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355353" y="1575046"/>
            <a:ext cx="929114" cy="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70C99A8-09CF-45C3-850F-31C9533B46D8}"/>
              </a:ext>
            </a:extLst>
          </p:cNvPr>
          <p:cNvSpPr/>
          <p:nvPr/>
        </p:nvSpPr>
        <p:spPr>
          <a:xfrm>
            <a:off x="16461306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8877300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1883DFD4-5E87-4E0A-8147-A1240A6B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9" y="822777"/>
            <a:ext cx="4594418" cy="5034978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E43C58F0-0C4E-478E-8A3B-A0F9F3286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0" y="5263540"/>
            <a:ext cx="4342671" cy="4673542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6482929F-8F26-4BA4-A5CB-A4BEE6CF1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323" y="2011512"/>
            <a:ext cx="4594418" cy="4803255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5296B504-F4E8-4187-98A2-31FC1BFEC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7065" y="6090839"/>
            <a:ext cx="4326935" cy="4523614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1872720A-9DA7-45AF-9148-62F9F1D086BF}"/>
              </a:ext>
            </a:extLst>
          </p:cNvPr>
          <p:cNvSpPr txBox="1"/>
          <p:nvPr/>
        </p:nvSpPr>
        <p:spPr>
          <a:xfrm>
            <a:off x="2581629" y="12700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Collect the letters.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4B5A9F-3AA4-4255-8957-22B692A74D43}"/>
              </a:ext>
            </a:extLst>
          </p:cNvPr>
          <p:cNvSpPr/>
          <p:nvPr/>
        </p:nvSpPr>
        <p:spPr>
          <a:xfrm>
            <a:off x="11734800" y="2324100"/>
            <a:ext cx="5334000" cy="5152129"/>
          </a:xfrm>
          <a:custGeom>
            <a:avLst/>
            <a:gdLst>
              <a:gd name="connsiteX0" fmla="*/ 0 w 5334000"/>
              <a:gd name="connsiteY0" fmla="*/ 2576065 h 5152129"/>
              <a:gd name="connsiteX1" fmla="*/ 2667000 w 5334000"/>
              <a:gd name="connsiteY1" fmla="*/ 0 h 5152129"/>
              <a:gd name="connsiteX2" fmla="*/ 5334000 w 5334000"/>
              <a:gd name="connsiteY2" fmla="*/ 2576065 h 5152129"/>
              <a:gd name="connsiteX3" fmla="*/ 2667000 w 5334000"/>
              <a:gd name="connsiteY3" fmla="*/ 5152130 h 5152129"/>
              <a:gd name="connsiteX4" fmla="*/ 0 w 5334000"/>
              <a:gd name="connsiteY4" fmla="*/ 2576065 h 515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0" h="5152129" fill="none" extrusionOk="0">
                <a:moveTo>
                  <a:pt x="0" y="2576065"/>
                </a:moveTo>
                <a:cubicBezTo>
                  <a:pt x="-196468" y="968541"/>
                  <a:pt x="1124944" y="-137031"/>
                  <a:pt x="2667000" y="0"/>
                </a:cubicBezTo>
                <a:cubicBezTo>
                  <a:pt x="4286593" y="179903"/>
                  <a:pt x="5476281" y="1251626"/>
                  <a:pt x="5334000" y="2576065"/>
                </a:cubicBezTo>
                <a:cubicBezTo>
                  <a:pt x="5339334" y="3958214"/>
                  <a:pt x="4035016" y="5064898"/>
                  <a:pt x="2667000" y="5152130"/>
                </a:cubicBezTo>
                <a:cubicBezTo>
                  <a:pt x="983347" y="5271618"/>
                  <a:pt x="52690" y="4144028"/>
                  <a:pt x="0" y="2576065"/>
                </a:cubicBezTo>
                <a:close/>
              </a:path>
              <a:path w="5334000" h="5152129" stroke="0" extrusionOk="0">
                <a:moveTo>
                  <a:pt x="0" y="2576065"/>
                </a:moveTo>
                <a:cubicBezTo>
                  <a:pt x="-67531" y="1260571"/>
                  <a:pt x="1290788" y="-84472"/>
                  <a:pt x="2667000" y="0"/>
                </a:cubicBezTo>
                <a:cubicBezTo>
                  <a:pt x="4246419" y="151633"/>
                  <a:pt x="5415717" y="1092901"/>
                  <a:pt x="5334000" y="2576065"/>
                </a:cubicBezTo>
                <a:cubicBezTo>
                  <a:pt x="5362366" y="3856798"/>
                  <a:pt x="4263201" y="5257947"/>
                  <a:pt x="2667000" y="5152130"/>
                </a:cubicBezTo>
                <a:cubicBezTo>
                  <a:pt x="1160429" y="5373902"/>
                  <a:pt x="-183968" y="3817969"/>
                  <a:pt x="0" y="25760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333E65-E19B-4CAE-9988-BD0E4B631EF9}"/>
              </a:ext>
            </a:extLst>
          </p:cNvPr>
          <p:cNvSpPr txBox="1"/>
          <p:nvPr/>
        </p:nvSpPr>
        <p:spPr>
          <a:xfrm>
            <a:off x="14842658" y="5286679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9D9347-9AB1-40DA-BE24-EA66FD8974B3}"/>
              </a:ext>
            </a:extLst>
          </p:cNvPr>
          <p:cNvSpPr txBox="1"/>
          <p:nvPr/>
        </p:nvSpPr>
        <p:spPr>
          <a:xfrm>
            <a:off x="14708777" y="3443752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29376D-BDA8-4DE5-88A3-3C922A5444F8}"/>
              </a:ext>
            </a:extLst>
          </p:cNvPr>
          <p:cNvSpPr txBox="1"/>
          <p:nvPr/>
        </p:nvSpPr>
        <p:spPr>
          <a:xfrm>
            <a:off x="12722372" y="4494825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37F009-4FDD-41EE-A347-C5D9AB6D2551}"/>
              </a:ext>
            </a:extLst>
          </p:cNvPr>
          <p:cNvSpPr txBox="1"/>
          <p:nvPr/>
        </p:nvSpPr>
        <p:spPr>
          <a:xfrm>
            <a:off x="13005551" y="2720477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69D8E7AB-D6ED-470A-9E0A-8B1FA77A525E}"/>
              </a:ext>
            </a:extLst>
          </p:cNvPr>
          <p:cNvSpPr txBox="1"/>
          <p:nvPr/>
        </p:nvSpPr>
        <p:spPr>
          <a:xfrm>
            <a:off x="10172700" y="-647700"/>
            <a:ext cx="8458200" cy="8818123"/>
          </a:xfrm>
          <a:prstGeom prst="rect">
            <a:avLst/>
          </a:prstGeom>
        </p:spPr>
        <p:txBody>
          <a:bodyPr wrap="square" lIns="0" tIns="0" rIns="0" bIns="0" rtlCol="0" anchor="t">
            <a:prstTxWarp prst="textArchDown">
              <a:avLst>
                <a:gd name="adj" fmla="val 2536135"/>
              </a:avLst>
            </a:prstTxWarp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5400" b="1" cap="all" spc="270">
                <a:solidFill>
                  <a:srgbClr val="00425A"/>
                </a:solidFill>
                <a:latin typeface="Comic Sans MS" panose="030F0702030302020204" pitchFamily="66" charset="0"/>
              </a:rPr>
              <a:t>Guess the key word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445157-5A20-4DCB-882F-96A68D7ED6A7}"/>
              </a:ext>
            </a:extLst>
          </p:cNvPr>
          <p:cNvGrpSpPr/>
          <p:nvPr/>
        </p:nvGrpSpPr>
        <p:grpSpPr>
          <a:xfrm>
            <a:off x="11704320" y="2291386"/>
            <a:ext cx="5334000" cy="5152129"/>
            <a:chOff x="18339551" y="2567435"/>
            <a:chExt cx="5334000" cy="515212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FAF60D7-F957-42E0-9744-43FFDE65A26D}"/>
                </a:ext>
              </a:extLst>
            </p:cNvPr>
            <p:cNvSpPr/>
            <p:nvPr/>
          </p:nvSpPr>
          <p:spPr>
            <a:xfrm>
              <a:off x="18339551" y="2567435"/>
              <a:ext cx="5334000" cy="5152129"/>
            </a:xfrm>
            <a:custGeom>
              <a:avLst/>
              <a:gdLst>
                <a:gd name="connsiteX0" fmla="*/ 0 w 5334000"/>
                <a:gd name="connsiteY0" fmla="*/ 2576065 h 5152129"/>
                <a:gd name="connsiteX1" fmla="*/ 2667000 w 5334000"/>
                <a:gd name="connsiteY1" fmla="*/ 0 h 5152129"/>
                <a:gd name="connsiteX2" fmla="*/ 5334000 w 5334000"/>
                <a:gd name="connsiteY2" fmla="*/ 2576065 h 5152129"/>
                <a:gd name="connsiteX3" fmla="*/ 2667000 w 5334000"/>
                <a:gd name="connsiteY3" fmla="*/ 5152130 h 5152129"/>
                <a:gd name="connsiteX4" fmla="*/ 0 w 5334000"/>
                <a:gd name="connsiteY4" fmla="*/ 2576065 h 51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0" h="5152129" fill="none" extrusionOk="0">
                  <a:moveTo>
                    <a:pt x="0" y="2576065"/>
                  </a:moveTo>
                  <a:cubicBezTo>
                    <a:pt x="-196468" y="968541"/>
                    <a:pt x="1124944" y="-137031"/>
                    <a:pt x="2667000" y="0"/>
                  </a:cubicBezTo>
                  <a:cubicBezTo>
                    <a:pt x="4286593" y="179903"/>
                    <a:pt x="5476281" y="1251626"/>
                    <a:pt x="5334000" y="2576065"/>
                  </a:cubicBezTo>
                  <a:cubicBezTo>
                    <a:pt x="5339334" y="3958214"/>
                    <a:pt x="4035016" y="5064898"/>
                    <a:pt x="2667000" y="5152130"/>
                  </a:cubicBezTo>
                  <a:cubicBezTo>
                    <a:pt x="983347" y="5271618"/>
                    <a:pt x="52690" y="4144028"/>
                    <a:pt x="0" y="2576065"/>
                  </a:cubicBezTo>
                  <a:close/>
                </a:path>
                <a:path w="5334000" h="5152129" stroke="0" extrusionOk="0">
                  <a:moveTo>
                    <a:pt x="0" y="2576065"/>
                  </a:moveTo>
                  <a:cubicBezTo>
                    <a:pt x="-67531" y="1260571"/>
                    <a:pt x="1290788" y="-84472"/>
                    <a:pt x="2667000" y="0"/>
                  </a:cubicBezTo>
                  <a:cubicBezTo>
                    <a:pt x="4246419" y="151633"/>
                    <a:pt x="5415717" y="1092901"/>
                    <a:pt x="5334000" y="2576065"/>
                  </a:cubicBezTo>
                  <a:cubicBezTo>
                    <a:pt x="5362366" y="3856798"/>
                    <a:pt x="4263201" y="5257947"/>
                    <a:pt x="2667000" y="5152130"/>
                  </a:cubicBezTo>
                  <a:cubicBezTo>
                    <a:pt x="1160429" y="5373902"/>
                    <a:pt x="-183968" y="3817969"/>
                    <a:pt x="0" y="257606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57150">
              <a:solidFill>
                <a:srgbClr val="00B050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80906851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526B66-7007-4DFC-927C-24656E5C3923}"/>
                </a:ext>
              </a:extLst>
            </p:cNvPr>
            <p:cNvSpPr txBox="1"/>
            <p:nvPr/>
          </p:nvSpPr>
          <p:spPr>
            <a:xfrm>
              <a:off x="19021873" y="4371715"/>
              <a:ext cx="396935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34" name="Arrow: Right 33">
            <a:hlinkClick r:id="rId10" action="ppaction://hlinksldjump"/>
            <a:extLst>
              <a:ext uri="{FF2B5EF4-FFF2-40B4-BE49-F238E27FC236}">
                <a16:creationId xmlns:a16="http://schemas.microsoft.com/office/drawing/2014/main" id="{2E0AB518-375B-4484-9B1E-9E9693DCACA9}"/>
              </a:ext>
            </a:extLst>
          </p:cNvPr>
          <p:cNvSpPr/>
          <p:nvPr/>
        </p:nvSpPr>
        <p:spPr>
          <a:xfrm>
            <a:off x="15275134" y="9176981"/>
            <a:ext cx="2667000" cy="863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Next Activity</a:t>
            </a:r>
          </a:p>
        </p:txBody>
      </p:sp>
    </p:spTree>
    <p:extLst>
      <p:ext uri="{BB962C8B-B14F-4D97-AF65-F5344CB8AC3E}">
        <p14:creationId xmlns:p14="http://schemas.microsoft.com/office/powerpoint/2010/main" val="34770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4212167" y="6937000"/>
            <a:ext cx="13618633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busy            .</a:t>
            </a:r>
            <a:endParaRPr lang="en-US" sz="8000" b="1" dirty="0">
              <a:solidFill>
                <a:srgbClr val="00425A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Noise Pollution Isn't Just Annoying — It's Bad for Your Health">
            <a:extLst>
              <a:ext uri="{FF2B5EF4-FFF2-40B4-BE49-F238E27FC236}">
                <a16:creationId xmlns:a16="http://schemas.microsoft.com/office/drawing/2014/main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963674"/>
            <a:ext cx="10744200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9448800" y="748625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 _e_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9448800" y="750540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B02F4DC-14B0-4793-970D-C682924E8DD9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3124200" y="7055895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noisy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6512" y="963674"/>
            <a:ext cx="9154976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r_ _ 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road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6875375-8C4B-446B-99D5-C73B0876DE21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3200400" y="7075397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 It's a quiet            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9067800" y="7690953"/>
            <a:ext cx="4114800" cy="126739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v_l_ag</a:t>
            </a:r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9067800" y="7658933"/>
            <a:ext cx="4114800" cy="129941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065C5-2E64-4736-9371-77F3A50A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6495"/>
            <a:ext cx="8839200" cy="6629400"/>
          </a:xfrm>
          <a:prstGeom prst="rect">
            <a:avLst/>
          </a:prstGeom>
        </p:spPr>
      </p:pic>
      <p:sp>
        <p:nvSpPr>
          <p:cNvPr id="10" name="Action Button: Go Home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95DEACF-DCEF-477B-9756-AD23ED1ABA28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2895600" y="7034728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big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10041466" y="7648656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c_ _y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10041465" y="7676951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city</a:t>
            </a:r>
          </a:p>
        </p:txBody>
      </p:sp>
      <p:pic>
        <p:nvPicPr>
          <p:cNvPr id="6148" name="Picture 4" descr="Can You Make It In The Big City?">
            <a:extLst>
              <a:ext uri="{FF2B5EF4-FFF2-40B4-BE49-F238E27FC236}">
                <a16:creationId xmlns:a16="http://schemas.microsoft.com/office/drawing/2014/main" id="{4AF3BD81-AC2A-4B0D-94DB-75ABEA67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18826"/>
            <a:ext cx="9601200" cy="637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053AE7-2043-46E1-ADAD-7F114C95F91B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3493</TotalTime>
  <Words>496</Words>
  <Application>Microsoft Office PowerPoint</Application>
  <PresentationFormat>Custom</PresentationFormat>
  <Paragraphs>138</Paragraphs>
  <Slides>43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58</cp:revision>
  <dcterms:created xsi:type="dcterms:W3CDTF">2006-08-16T00:00:00Z</dcterms:created>
  <dcterms:modified xsi:type="dcterms:W3CDTF">2024-02-02T03:25:49Z</dcterms:modified>
  <cp:category>9Slide.vn</cp:category>
  <dc:identifier>DAFzACgcfNc</dc:identifier>
</cp:coreProperties>
</file>