
<file path=[Content_Types].xml><?xml version="1.0" encoding="utf-8"?>
<Types xmlns="http://schemas.openxmlformats.org/package/2006/content-types">
  <Default Extension="png" ContentType="image/png"/>
  <Default Extension="mp3" ContentType="audio/mpeg"/>
  <Default Extension="jpeg" ContentType="image/jpeg"/>
  <Default Extension="rels" ContentType="application/vnd.openxmlformats-package.relationships+xml"/>
  <Default Extension="xml" ContentType="application/xml"/>
  <Default Extension="fntdata" ContentType="application/x-fontdata"/>
  <Default Extension="wav" ContentType="audio/wav"/>
  <Default Extension="wdp" ContentType="image/vnd.ms-photo"/>
  <Default Extension="tiff" ContentType="image/tif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trictFirstAndLastChars="0" embedTrueTypeFonts="1" saveSubsetFonts="1" autoCompressPictures="0">
  <p:sldMasterIdLst>
    <p:sldMasterId id="2147483682" r:id="rId1"/>
    <p:sldMasterId id="2147483684" r:id="rId2"/>
  </p:sldMasterIdLst>
  <p:notesMasterIdLst>
    <p:notesMasterId r:id="rId29"/>
  </p:notesMasterIdLst>
  <p:sldIdLst>
    <p:sldId id="543" r:id="rId3"/>
    <p:sldId id="443" r:id="rId4"/>
    <p:sldId id="444" r:id="rId5"/>
    <p:sldId id="445" r:id="rId6"/>
    <p:sldId id="536" r:id="rId7"/>
    <p:sldId id="537" r:id="rId8"/>
    <p:sldId id="446" r:id="rId9"/>
    <p:sldId id="495" r:id="rId10"/>
    <p:sldId id="519" r:id="rId11"/>
    <p:sldId id="520" r:id="rId12"/>
    <p:sldId id="521" r:id="rId13"/>
    <p:sldId id="522" r:id="rId14"/>
    <p:sldId id="524" r:id="rId15"/>
    <p:sldId id="447" r:id="rId16"/>
    <p:sldId id="496" r:id="rId17"/>
    <p:sldId id="525" r:id="rId18"/>
    <p:sldId id="448" r:id="rId19"/>
    <p:sldId id="538" r:id="rId20"/>
    <p:sldId id="530" r:id="rId21"/>
    <p:sldId id="469" r:id="rId22"/>
    <p:sldId id="531" r:id="rId23"/>
    <p:sldId id="532" r:id="rId24"/>
    <p:sldId id="533" r:id="rId25"/>
    <p:sldId id="534" r:id="rId26"/>
    <p:sldId id="535" r:id="rId27"/>
    <p:sldId id="311" r:id="rId28"/>
  </p:sldIdLst>
  <p:sldSz cx="9144000" cy="5143500" type="screen16x9"/>
  <p:notesSz cx="6858000" cy="9144000"/>
  <p:embeddedFontLst>
    <p:embeddedFont>
      <p:font typeface="Kirang Haerang" panose="020B0604020202020204" charset="-127"/>
      <p:regular r:id="rId30"/>
    </p:embeddedFont>
    <p:embeddedFont>
      <p:font typeface="Calibri" panose="020F0502020204030204" pitchFamily="34" charset="0"/>
      <p:regular r:id="rId31"/>
      <p:bold r:id="rId32"/>
      <p:italic r:id="rId33"/>
      <p:boldItalic r:id="rId34"/>
    </p:embeddedFont>
    <p:embeddedFont>
      <p:font typeface="Comic Sans MS" panose="030F0702030302020204" pitchFamily="66" charset="0"/>
      <p:regular r:id="rId35"/>
      <p:bold r:id="rId36"/>
      <p:italic r:id="rId37"/>
      <p:boldItalic r:id="rId38"/>
    </p:embeddedFont>
    <p:embeddedFont>
      <p:font typeface="Nirmala UI Semilight" panose="020B0402040204020203" pitchFamily="34" charset="0"/>
      <p:regular r:id="rId39"/>
    </p:embeddedFont>
    <p:embeddedFont>
      <p:font typeface="Nixie One" panose="020B0604020202020204" charset="0"/>
      <p:regular r:id="rId40"/>
    </p:embeddedFont>
    <p:embeddedFont>
      <p:font typeface="Nunito" panose="020B0604020202020204" charset="0"/>
      <p:regular r:id="rId41"/>
      <p:bold r:id="rId42"/>
      <p:italic r:id="rId43"/>
      <p:boldItalic r:id="rId44"/>
    </p:embeddedFont>
  </p:embeddedFontLst>
  <p:defaultText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 xmlns:p15="http://schemas.microsoft.com/office/powerpoint/2012/main">
        <p15:guide id="1" orient="horz" pos="1620">
          <p15:clr>
            <a:srgbClr val="9AA0A6"/>
          </p15:clr>
        </p15:guide>
        <p15:guide id="2" pos="2880">
          <p15:clr>
            <a:srgbClr val="9AA0A6"/>
          </p15:clr>
        </p15:guide>
      </p15:sldGuideLst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Nhung Nguyễn" initials="NN" lastIdx="4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FFFFF"/>
    <a:srgbClr val="000000"/>
    <a:srgbClr val="EC0089"/>
    <a:srgbClr val="2CBC6F"/>
    <a:srgbClr val="DFF2F1"/>
    <a:srgbClr val="008448"/>
    <a:srgbClr val="96580B"/>
    <a:srgbClr val="C6E9F7"/>
    <a:srgbClr val="E4D9B6"/>
    <a:srgbClr val="FFD774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597CDA-B509-4755-B745-F0CC76C8D426}">
  <a:tblStyle styleId="{5C597CDA-B509-4755-B745-F0CC76C8D426}" styleName="Table_0">
    <a:wholeTbl>
      <a:tcTxStyle>
        <a:font>
          <a:latin typeface="Arial"/>
          <a:ea typeface="Arial"/>
          <a:cs typeface="Arial"/>
        </a:font>
        <a:srgbClr val="000000"/>
      </a:tcTxStyle>
      <a:tcStyle>
        <a:tcBdr>
          <a:lef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left>
          <a:right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right>
          <a:top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top>
          <a:bottom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bottom>
          <a:insideH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H>
          <a:insideV>
            <a:ln w="9525" cap="flat" cmpd="sng">
              <a:solidFill>
                <a:srgbClr val="9E9E9E"/>
              </a:solidFill>
              <a:prstDash val="solid"/>
              <a:round/>
              <a:headEnd type="none" w="sm" len="sm"/>
              <a:tailEnd type="none" w="sm" len="sm"/>
            </a:ln>
          </a:insideV>
        </a:tcBdr>
      </a:tcStyle>
    </a:wholeTbl>
    <a:band1H>
      <a:tcTxStyle/>
      <a:tcStyle>
        <a:tcBdr/>
      </a:tcStyle>
    </a:band1H>
    <a:band2H>
      <a:tcTxStyle/>
      <a:tcStyle>
        <a:tcBdr/>
      </a:tcStyle>
    </a:band2H>
    <a:band1V>
      <a:tcTxStyle/>
      <a:tcStyle>
        <a:tcBdr/>
      </a:tcStyle>
    </a:band1V>
    <a:band2V>
      <a:tcTxStyle/>
      <a:tcStyle>
        <a:tcBdr/>
      </a:tcStyle>
    </a:band2V>
    <a:lastCol>
      <a:tcTxStyle/>
      <a:tcStyle>
        <a:tcBdr/>
      </a:tcStyle>
    </a:lastCol>
    <a:firstCol>
      <a:tcTxStyle/>
      <a:tcStyle>
        <a:tcBdr/>
      </a:tcStyle>
    </a:firstCol>
    <a:lastRow>
      <a:tcTxStyle/>
      <a:tcStyle>
        <a:tcBdr/>
      </a:tcStyle>
    </a:lastRow>
    <a:seCell>
      <a:tcTxStyle/>
      <a:tcStyle>
        <a:tcBdr/>
      </a:tcStyle>
    </a:seCell>
    <a:swCell>
      <a:tcTxStyle/>
      <a:tcStyle>
        <a:tcBdr/>
      </a:tcStyle>
    </a:swCell>
    <a:firstRow>
      <a:tcTxStyle/>
      <a:tcStyle>
        <a:tcBdr/>
      </a:tcStyle>
    </a:firstRow>
    <a:neCell>
      <a:tcTxStyle/>
      <a:tcStyle>
        <a:tcBdr/>
      </a:tcStyle>
    </a:neCell>
    <a:nwCell>
      <a:tcTxStyle/>
      <a:tcStyle>
        <a:tcBdr/>
      </a:tcStyle>
    </a:nwCel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21526" autoAdjust="0"/>
    <p:restoredTop sz="73436" autoAdjust="0"/>
  </p:normalViewPr>
  <p:slideViewPr>
    <p:cSldViewPr snapToGrid="0">
      <p:cViewPr varScale="1">
        <p:scale>
          <a:sx n="70" d="100"/>
          <a:sy n="70" d="100"/>
        </p:scale>
        <p:origin x="1140" y="84"/>
      </p:cViewPr>
      <p:guideLst>
        <p:guide orient="horz" pos="1620"/>
        <p:guide pos="288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26" Type="http://schemas.openxmlformats.org/officeDocument/2006/relationships/slide" Target="slides/slide24.xml"/><Relationship Id="rId39" Type="http://schemas.openxmlformats.org/officeDocument/2006/relationships/font" Target="fonts/font10.fntdata"/><Relationship Id="rId21" Type="http://schemas.openxmlformats.org/officeDocument/2006/relationships/slide" Target="slides/slide19.xml"/><Relationship Id="rId34" Type="http://schemas.openxmlformats.org/officeDocument/2006/relationships/font" Target="fonts/font5.fntdata"/><Relationship Id="rId42" Type="http://schemas.openxmlformats.org/officeDocument/2006/relationships/font" Target="fonts/font13.fntdata"/><Relationship Id="rId47" Type="http://schemas.openxmlformats.org/officeDocument/2006/relationships/viewProps" Target="viewProps.xml"/><Relationship Id="rId7" Type="http://schemas.openxmlformats.org/officeDocument/2006/relationships/slide" Target="slides/slide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9" Type="http://schemas.openxmlformats.org/officeDocument/2006/relationships/notesMaster" Target="notesMasters/notesMaster1.xml"/><Relationship Id="rId11" Type="http://schemas.openxmlformats.org/officeDocument/2006/relationships/slide" Target="slides/slide9.xml"/><Relationship Id="rId24" Type="http://schemas.openxmlformats.org/officeDocument/2006/relationships/slide" Target="slides/slide22.xml"/><Relationship Id="rId32" Type="http://schemas.openxmlformats.org/officeDocument/2006/relationships/font" Target="fonts/font3.fntdata"/><Relationship Id="rId37" Type="http://schemas.openxmlformats.org/officeDocument/2006/relationships/font" Target="fonts/font8.fntdata"/><Relationship Id="rId40" Type="http://schemas.openxmlformats.org/officeDocument/2006/relationships/font" Target="fonts/font11.fntdata"/><Relationship Id="rId45" Type="http://schemas.openxmlformats.org/officeDocument/2006/relationships/commentAuthors" Target="commentAuthors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23" Type="http://schemas.openxmlformats.org/officeDocument/2006/relationships/slide" Target="slides/slide21.xml"/><Relationship Id="rId28" Type="http://schemas.openxmlformats.org/officeDocument/2006/relationships/slide" Target="slides/slide26.xml"/><Relationship Id="rId36" Type="http://schemas.openxmlformats.org/officeDocument/2006/relationships/font" Target="fonts/font7.fntdata"/><Relationship Id="rId49" Type="http://schemas.openxmlformats.org/officeDocument/2006/relationships/tableStyles" Target="tableStyles.xml"/><Relationship Id="rId10" Type="http://schemas.openxmlformats.org/officeDocument/2006/relationships/slide" Target="slides/slide8.xml"/><Relationship Id="rId19" Type="http://schemas.openxmlformats.org/officeDocument/2006/relationships/slide" Target="slides/slide17.xml"/><Relationship Id="rId31" Type="http://schemas.openxmlformats.org/officeDocument/2006/relationships/font" Target="fonts/font2.fntdata"/><Relationship Id="rId44" Type="http://schemas.openxmlformats.org/officeDocument/2006/relationships/font" Target="fonts/font15.fntdata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slide" Target="slides/slide20.xml"/><Relationship Id="rId27" Type="http://schemas.openxmlformats.org/officeDocument/2006/relationships/slide" Target="slides/slide25.xml"/><Relationship Id="rId30" Type="http://schemas.openxmlformats.org/officeDocument/2006/relationships/font" Target="fonts/font1.fntdata"/><Relationship Id="rId35" Type="http://schemas.openxmlformats.org/officeDocument/2006/relationships/font" Target="fonts/font6.fntdata"/><Relationship Id="rId43" Type="http://schemas.openxmlformats.org/officeDocument/2006/relationships/font" Target="fonts/font14.fntdata"/><Relationship Id="rId48" Type="http://schemas.openxmlformats.org/officeDocument/2006/relationships/theme" Target="theme/theme1.xml"/><Relationship Id="rId8" Type="http://schemas.openxmlformats.org/officeDocument/2006/relationships/slide" Target="slides/slide6.xml"/><Relationship Id="rId3" Type="http://schemas.openxmlformats.org/officeDocument/2006/relationships/slide" Target="slides/slide1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5" Type="http://schemas.openxmlformats.org/officeDocument/2006/relationships/slide" Target="slides/slide23.xml"/><Relationship Id="rId33" Type="http://schemas.openxmlformats.org/officeDocument/2006/relationships/font" Target="fonts/font4.fntdata"/><Relationship Id="rId38" Type="http://schemas.openxmlformats.org/officeDocument/2006/relationships/font" Target="fonts/font9.fntdata"/><Relationship Id="rId46" Type="http://schemas.openxmlformats.org/officeDocument/2006/relationships/presProps" Target="presProps.xml"/><Relationship Id="rId20" Type="http://schemas.openxmlformats.org/officeDocument/2006/relationships/slide" Target="slides/slide18.xml"/><Relationship Id="rId41" Type="http://schemas.openxmlformats.org/officeDocument/2006/relationships/font" Target="fonts/font12.fntdata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>
            <a:spLocks noGrp="1" noRot="1" noChangeAspect="1"/>
          </p:cNvSpPr>
          <p:nvPr>
            <p:ph type="sldImg" idx="2"/>
          </p:nvPr>
        </p:nvSpPr>
        <p:spPr>
          <a:xfrm>
            <a:off x="381300" y="685800"/>
            <a:ext cx="6096075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w="9525" cap="flat" cmpd="sng">
            <a:solidFill>
              <a:srgbClr val="000000"/>
            </a:solidFill>
            <a:prstDash val="solid"/>
            <a:round/>
            <a:headEnd type="none" w="sm" len="sm"/>
            <a:tailEnd type="none" w="sm" len="sm"/>
          </a:ln>
        </p:spPr>
      </p:sp>
      <p:sp>
        <p:nvSpPr>
          <p:cNvPr id="4" name="Google Shape;4;n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marL="914400" lvl="1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marL="1371600" lvl="2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marL="1828800" lvl="3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marL="2286000" lvl="4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marL="2743200" lvl="5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marL="3200400" lvl="6" indent="-29845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marL="3657600" lvl="7" indent="-29845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marL="4114800" lvl="8" indent="-29845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>
            <a:endParaRPr/>
          </a:p>
        </p:txBody>
      </p:sp>
    </p:spTree>
    <p:extLst>
      <p:ext uri="{BB962C8B-B14F-4D97-AF65-F5344CB8AC3E}">
        <p14:creationId xmlns:p14="http://schemas.microsoft.com/office/powerpoint/2010/main" val="2843732201"/>
      </p:ext>
    </p:extLst>
  </p:cSld>
  <p:clrMap bg1="lt1" tx1="dk1" bg2="dk2" tx2="lt2" accent1="accent1" accent2="accent2" accent3="accent3" accent4="accent4" accent5="accent5" accent6="accent6" hlink="hlink" folHlink="folHlink"/>
  <p:notesStyle>
    <a:defPPr marR="0" lvl="0" algn="l" rtl="0">
      <a:lnSpc>
        <a:spcPct val="100000"/>
      </a:lnSpc>
      <a:spcBef>
        <a:spcPts val="0"/>
      </a:spcBef>
      <a:spcAft>
        <a:spcPts val="0"/>
      </a:spcAft>
    </a:defPPr>
    <a:lvl1pPr marR="0" lvl="0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1pPr>
    <a:lvl2pPr marR="0" lvl="1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2pPr>
    <a:lvl3pPr marR="0" lvl="2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3pPr>
    <a:lvl4pPr marR="0" lvl="3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4pPr>
    <a:lvl5pPr marR="0" lvl="4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5pPr>
    <a:lvl6pPr marR="0" lvl="5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6pPr>
    <a:lvl7pPr marR="0" lvl="6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7pPr>
    <a:lvl8pPr marR="0" lvl="7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8pPr>
    <a:lvl9pPr marR="0" lvl="8" algn="l" rtl="0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sz="1400" b="0" i="0" u="none" strike="noStrike" cap="non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2" name="Google Shape;192;g35f391192_0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3" name="Google Shape;193;g35f391192_0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25662374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19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7" name="Google Shape;197;g3606f1c2d_30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8" name="Google Shape;198;g3606f1c2d_30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981165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113711570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1591610365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>
          <a:xfrm>
            <a:off x="381000" y="685800"/>
            <a:ext cx="6096000" cy="3429000"/>
          </a:xfrm>
        </p:spPr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n-US" dirty="0"/>
          </a:p>
        </p:txBody>
      </p:sp>
    </p:spTree>
    <p:extLst>
      <p:ext uri="{BB962C8B-B14F-4D97-AF65-F5344CB8AC3E}">
        <p14:creationId xmlns:p14="http://schemas.microsoft.com/office/powerpoint/2010/main" val="773514991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126492097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2500722478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3950868590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 showMasterSp="0" showMasterPhAnim="0">
  <p:cSld>
    <p:spTree>
      <p:nvGrpSpPr>
        <p:cNvPr id="1" name="Shape 2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15" name="Google Shape;215;g35f391192_029:notes"/>
          <p:cNvSpPr>
            <a:spLocks noGrp="1" noRot="1" noChangeAspect="1"/>
          </p:cNvSpPr>
          <p:nvPr>
            <p:ph type="sldImg" idx="2"/>
          </p:nvPr>
        </p:nvSpPr>
        <p:spPr>
          <a:xfrm>
            <a:off x="381000" y="685800"/>
            <a:ext cx="6096000" cy="3429000"/>
          </a:xfrm>
          <a:custGeom>
            <a:avLst/>
            <a:gdLst/>
            <a:ahLst/>
            <a:cxnLst/>
            <a:rect l="l" t="t" r="r" b="b"/>
            <a:pathLst>
              <a:path w="120000" h="120000" extrusionOk="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216" name="Google Shape;216;g35f391192_029:notes"/>
          <p:cNvSpPr txBox="1">
            <a:spLocks noGrp="1"/>
          </p:cNvSpPr>
          <p:nvPr>
            <p:ph type="body" idx="1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l" rtl="0">
              <a:spcBef>
                <a:spcPts val="0"/>
              </a:spcBef>
              <a:spcAft>
                <a:spcPts val="0"/>
              </a:spcAft>
              <a:buNone/>
            </a:pPr>
            <a:endParaRPr/>
          </a:p>
        </p:txBody>
      </p:sp>
    </p:spTree>
    <p:extLst>
      <p:ext uri="{BB962C8B-B14F-4D97-AF65-F5344CB8AC3E}">
        <p14:creationId xmlns:p14="http://schemas.microsoft.com/office/powerpoint/2010/main" val="732561898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bg>
      <p:bgPr>
        <a:noFill/>
        <a:effectLst/>
      </p:bgPr>
    </p:bg>
    <p:spTree>
      <p:nvGrpSpPr>
        <p:cNvPr id="1" name="Shape 524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5" name="Google Shape;55;p9"/>
          <p:cNvSpPr txBox="1">
            <a:spLocks noGrp="1"/>
          </p:cNvSpPr>
          <p:nvPr>
            <p:ph type="title"/>
          </p:nvPr>
        </p:nvSpPr>
        <p:spPr>
          <a:xfrm>
            <a:off x="228600" y="136525"/>
            <a:ext cx="1504157" cy="5810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9"/>
          <p:cNvSpPr txBox="1">
            <a:spLocks noGrp="1"/>
          </p:cNvSpPr>
          <p:nvPr>
            <p:ph type="body" idx="1"/>
          </p:nvPr>
        </p:nvSpPr>
        <p:spPr>
          <a:xfrm>
            <a:off x="1787525" y="136525"/>
            <a:ext cx="2555875" cy="292655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15900" algn="l">
              <a:spcBef>
                <a:spcPts val="32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1600"/>
            </a:lvl1pPr>
            <a:lvl2pPr marL="457200" lvl="1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–"/>
              <a:defRPr sz="1400"/>
            </a:lvl2pPr>
            <a:lvl3pPr marL="685800" lvl="2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3pPr>
            <a:lvl4pPr marL="914400" lvl="3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4pPr>
            <a:lvl5pPr marL="1143000" lvl="4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»"/>
              <a:defRPr sz="1000"/>
            </a:lvl5pPr>
            <a:lvl6pPr marL="1371600" lvl="5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6pPr>
            <a:lvl7pPr marL="1600200" lvl="6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7pPr>
            <a:lvl8pPr marL="1828800" lvl="7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8pPr>
            <a:lvl9pPr marL="2057400" lvl="8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9pPr>
          </a:lstStyle>
          <a:p>
            <a:endParaRPr/>
          </a:p>
        </p:txBody>
      </p:sp>
      <p:sp>
        <p:nvSpPr>
          <p:cNvPr id="57" name="Google Shape;57;p9"/>
          <p:cNvSpPr txBox="1">
            <a:spLocks noGrp="1"/>
          </p:cNvSpPr>
          <p:nvPr>
            <p:ph type="body" idx="2"/>
          </p:nvPr>
        </p:nvSpPr>
        <p:spPr>
          <a:xfrm>
            <a:off x="228600" y="717550"/>
            <a:ext cx="1504157" cy="234553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58" name="Google Shape;58;p9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9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9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28855327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10"/>
          <p:cNvSpPr txBox="1">
            <a:spLocks noGrp="1"/>
          </p:cNvSpPr>
          <p:nvPr>
            <p:ph type="title"/>
          </p:nvPr>
        </p:nvSpPr>
        <p:spPr>
          <a:xfrm>
            <a:off x="896144" y="2400300"/>
            <a:ext cx="2743200" cy="283369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Calibri"/>
              <a:buNone/>
              <a:defRPr sz="1000" b="1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10"/>
          <p:cNvSpPr>
            <a:spLocks noGrp="1"/>
          </p:cNvSpPr>
          <p:nvPr>
            <p:ph type="pic" idx="2"/>
          </p:nvPr>
        </p:nvSpPr>
        <p:spPr>
          <a:xfrm>
            <a:off x="896144" y="306388"/>
            <a:ext cx="2743200" cy="2057400"/>
          </a:xfrm>
          <a:prstGeom prst="rect">
            <a:avLst/>
          </a:prstGeom>
          <a:noFill/>
          <a:ln>
            <a:noFill/>
          </a:ln>
        </p:spPr>
      </p:sp>
      <p:sp>
        <p:nvSpPr>
          <p:cNvPr id="64" name="Google Shape;64;p10"/>
          <p:cNvSpPr txBox="1">
            <a:spLocks noGrp="1"/>
          </p:cNvSpPr>
          <p:nvPr>
            <p:ph type="body" idx="1"/>
          </p:nvPr>
        </p:nvSpPr>
        <p:spPr>
          <a:xfrm>
            <a:off x="896144" y="2683669"/>
            <a:ext cx="2743200" cy="40243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14300" algn="l">
              <a:spcBef>
                <a:spcPts val="14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700"/>
            </a:lvl1pPr>
            <a:lvl2pPr marL="457200" lvl="1" indent="-114300" algn="l">
              <a:spcBef>
                <a:spcPts val="12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600"/>
            </a:lvl2pPr>
            <a:lvl3pPr marL="685800" lvl="2" indent="-114300" algn="l">
              <a:spcBef>
                <a:spcPts val="1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500"/>
            </a:lvl3pPr>
            <a:lvl4pPr marL="914400" lvl="3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4pPr>
            <a:lvl5pPr marL="1143000" lvl="4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5pPr>
            <a:lvl6pPr marL="1371600" lvl="5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6pPr>
            <a:lvl7pPr marL="1600200" lvl="6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7pPr>
            <a:lvl8pPr marL="1828800" lvl="7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8pPr>
            <a:lvl9pPr marL="2057400" lvl="8" indent="-114300" algn="l">
              <a:spcBef>
                <a:spcPts val="90"/>
              </a:spcBef>
              <a:spcAft>
                <a:spcPts val="0"/>
              </a:spcAft>
              <a:buClr>
                <a:schemeClr val="dk1"/>
              </a:buClr>
              <a:buSzPts val="900"/>
              <a:buNone/>
              <a:defRPr sz="450"/>
            </a:lvl9pPr>
          </a:lstStyle>
          <a:p>
            <a:endParaRPr/>
          </a:p>
        </p:txBody>
      </p:sp>
      <p:sp>
        <p:nvSpPr>
          <p:cNvPr id="65" name="Google Shape;65;p10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10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10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7878292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1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11"/>
          <p:cNvSpPr txBox="1">
            <a:spLocks noGrp="1"/>
          </p:cNvSpPr>
          <p:nvPr>
            <p:ph type="body" idx="1"/>
          </p:nvPr>
        </p:nvSpPr>
        <p:spPr>
          <a:xfrm rot="5400000">
            <a:off x="1154510" y="-125809"/>
            <a:ext cx="2262982" cy="41148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1" name="Google Shape;71;p1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2" name="Google Shape;72;p1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1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70626637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p12"/>
          <p:cNvSpPr txBox="1">
            <a:spLocks noGrp="1"/>
          </p:cNvSpPr>
          <p:nvPr>
            <p:ph type="title"/>
          </p:nvPr>
        </p:nvSpPr>
        <p:spPr>
          <a:xfrm rot="5400000">
            <a:off x="2366169" y="1085851"/>
            <a:ext cx="2925763" cy="1028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6" name="Google Shape;76;p12"/>
          <p:cNvSpPr txBox="1">
            <a:spLocks noGrp="1"/>
          </p:cNvSpPr>
          <p:nvPr>
            <p:ph type="body" idx="1"/>
          </p:nvPr>
        </p:nvSpPr>
        <p:spPr>
          <a:xfrm rot="5400000">
            <a:off x="270669" y="95250"/>
            <a:ext cx="2925763" cy="3009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7" name="Google Shape;77;p1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8" name="Google Shape;78;p1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1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87244767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D8BD707-D9CF-40AE-B4C6-C98DA3205C09}" type="datetimeFigureOut">
              <a:rPr lang="en-US" smtClean="0"/>
              <a:pPr/>
              <a:t>9/23/2024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6F15528-21DE-4FAA-801E-634DDDAF4B2B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0137236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" name="Google Shape;12;p2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3" name="Google Shape;13;p2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4" name="Google Shape;14;p2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26884647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3"/>
          <p:cNvSpPr txBox="1">
            <a:spLocks noGrp="1"/>
          </p:cNvSpPr>
          <p:nvPr>
            <p:ph type="ctrTitle"/>
          </p:nvPr>
        </p:nvSpPr>
        <p:spPr>
          <a:xfrm>
            <a:off x="342900" y="1065212"/>
            <a:ext cx="3886200" cy="73501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3"/>
          <p:cNvSpPr txBox="1">
            <a:spLocks noGrp="1"/>
          </p:cNvSpPr>
          <p:nvPr>
            <p:ph type="subTitle" idx="1"/>
          </p:nvPr>
        </p:nvSpPr>
        <p:spPr>
          <a:xfrm>
            <a:off x="685800" y="1943100"/>
            <a:ext cx="3200400" cy="876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spcBef>
                <a:spcPts val="320"/>
              </a:spcBef>
              <a:spcAft>
                <a:spcPts val="0"/>
              </a:spcAft>
              <a:buClr>
                <a:srgbClr val="888888"/>
              </a:buClr>
              <a:buSzPts val="3200"/>
              <a:buNone/>
              <a:defRPr>
                <a:solidFill>
                  <a:srgbClr val="888888"/>
                </a:solidFill>
              </a:defRPr>
            </a:lvl1pPr>
            <a:lvl2pPr lvl="1" algn="ctr">
              <a:spcBef>
                <a:spcPts val="280"/>
              </a:spcBef>
              <a:spcAft>
                <a:spcPts val="0"/>
              </a:spcAft>
              <a:buClr>
                <a:srgbClr val="888888"/>
              </a:buClr>
              <a:buSzPts val="2800"/>
              <a:buNone/>
              <a:defRPr>
                <a:solidFill>
                  <a:srgbClr val="888888"/>
                </a:solidFill>
              </a:defRPr>
            </a:lvl2pPr>
            <a:lvl3pPr lvl="2" algn="ctr">
              <a:spcBef>
                <a:spcPts val="24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>
                <a:solidFill>
                  <a:srgbClr val="888888"/>
                </a:solidFill>
              </a:defRPr>
            </a:lvl3pPr>
            <a:lvl4pPr lvl="3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4pPr>
            <a:lvl5pPr lvl="4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5pPr>
            <a:lvl6pPr lvl="5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6pPr>
            <a:lvl7pPr lvl="6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7pPr>
            <a:lvl8pPr lvl="7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8pPr>
            <a:lvl9pPr lvl="8" algn="ctr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18" name="Google Shape;18;p3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3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3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777999622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Content" type="obj">
  <p:cSld name="Title and Content">
    <p:spTree>
      <p:nvGrpSpPr>
        <p:cNvPr id="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4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3" name="Google Shape;23;p4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457200" lvl="1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24" name="Google Shape;24;p4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5" name="Google Shape;25;p4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6" name="Google Shape;26;p4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679867666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2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8" name="Google Shape;28;p5"/>
          <p:cNvSpPr txBox="1">
            <a:spLocks noGrp="1"/>
          </p:cNvSpPr>
          <p:nvPr>
            <p:ph type="title"/>
          </p:nvPr>
        </p:nvSpPr>
        <p:spPr>
          <a:xfrm>
            <a:off x="361157" y="2203450"/>
            <a:ext cx="3886200" cy="6810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000"/>
              <a:buFont typeface="Calibri"/>
              <a:buNone/>
              <a:defRPr sz="2000" b="1" cap="none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9" name="Google Shape;29;p5"/>
          <p:cNvSpPr txBox="1">
            <a:spLocks noGrp="1"/>
          </p:cNvSpPr>
          <p:nvPr>
            <p:ph type="body" idx="1"/>
          </p:nvPr>
        </p:nvSpPr>
        <p:spPr>
          <a:xfrm>
            <a:off x="361157" y="1453357"/>
            <a:ext cx="3886200" cy="75009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1000">
                <a:solidFill>
                  <a:srgbClr val="888888"/>
                </a:solidFill>
              </a:defRPr>
            </a:lvl1pPr>
            <a:lvl2pPr marL="457200" lvl="1" indent="-114300" algn="l">
              <a:spcBef>
                <a:spcPts val="18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900">
                <a:solidFill>
                  <a:srgbClr val="888888"/>
                </a:solidFill>
              </a:defRPr>
            </a:lvl2pPr>
            <a:lvl3pPr marL="685800" lvl="2" indent="-114300" algn="l">
              <a:spcBef>
                <a:spcPts val="16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800">
                <a:solidFill>
                  <a:srgbClr val="888888"/>
                </a:solidFill>
              </a:defRPr>
            </a:lvl3pPr>
            <a:lvl4pPr marL="914400" lvl="3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4pPr>
            <a:lvl5pPr marL="1143000" lvl="4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5pPr>
            <a:lvl6pPr marL="1371600" lvl="5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6pPr>
            <a:lvl7pPr marL="1600200" lvl="6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7pPr>
            <a:lvl8pPr marL="1828800" lvl="7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8pPr>
            <a:lvl9pPr marL="2057400" lvl="8" indent="-114300" algn="l">
              <a:spcBef>
                <a:spcPts val="140"/>
              </a:spcBef>
              <a:spcAft>
                <a:spcPts val="0"/>
              </a:spcAft>
              <a:buClr>
                <a:srgbClr val="888888"/>
              </a:buClr>
              <a:buSzPts val="1400"/>
              <a:buNone/>
              <a:defRPr sz="7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0" name="Google Shape;30;p5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1" name="Google Shape;31;p5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5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7591020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6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6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6" name="Google Shape;36;p6"/>
          <p:cNvSpPr txBox="1">
            <a:spLocks noGrp="1"/>
          </p:cNvSpPr>
          <p:nvPr>
            <p:ph type="body" idx="2"/>
          </p:nvPr>
        </p:nvSpPr>
        <p:spPr>
          <a:xfrm>
            <a:off x="2324100" y="800100"/>
            <a:ext cx="20193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203200" algn="l">
              <a:spcBef>
                <a:spcPts val="28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1400"/>
            </a:lvl1pPr>
            <a:lvl2pPr marL="457200" lvl="1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–"/>
              <a:defRPr sz="1200"/>
            </a:lvl2pPr>
            <a:lvl3pPr marL="685800" lvl="2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1000"/>
            </a:lvl3pPr>
            <a:lvl4pPr marL="914400" lvl="3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–"/>
              <a:defRPr sz="900"/>
            </a:lvl4pPr>
            <a:lvl5pPr marL="1143000" lvl="4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»"/>
              <a:defRPr sz="900"/>
            </a:lvl5pPr>
            <a:lvl6pPr marL="1371600" lvl="5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6pPr>
            <a:lvl7pPr marL="1600200" lvl="6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7pPr>
            <a:lvl8pPr marL="1828800" lvl="7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8pPr>
            <a:lvl9pPr marL="2057400" lvl="8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9pPr>
          </a:lstStyle>
          <a:p>
            <a:endParaRPr/>
          </a:p>
        </p:txBody>
      </p:sp>
      <p:sp>
        <p:nvSpPr>
          <p:cNvPr id="37" name="Google Shape;37;p6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6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9" name="Google Shape;39;p6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12737561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1" name="Google Shape;41;p7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7"/>
          <p:cNvSpPr txBox="1">
            <a:spLocks noGrp="1"/>
          </p:cNvSpPr>
          <p:nvPr>
            <p:ph type="body" idx="1"/>
          </p:nvPr>
        </p:nvSpPr>
        <p:spPr>
          <a:xfrm>
            <a:off x="228600" y="767556"/>
            <a:ext cx="2020094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3" name="Google Shape;43;p7"/>
          <p:cNvSpPr txBox="1">
            <a:spLocks noGrp="1"/>
          </p:cNvSpPr>
          <p:nvPr>
            <p:ph type="body" idx="2"/>
          </p:nvPr>
        </p:nvSpPr>
        <p:spPr>
          <a:xfrm>
            <a:off x="228600" y="1087438"/>
            <a:ext cx="2020094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4" name="Google Shape;44;p7"/>
          <p:cNvSpPr txBox="1">
            <a:spLocks noGrp="1"/>
          </p:cNvSpPr>
          <p:nvPr>
            <p:ph type="body" idx="3"/>
          </p:nvPr>
        </p:nvSpPr>
        <p:spPr>
          <a:xfrm>
            <a:off x="2322513" y="767556"/>
            <a:ext cx="2020888" cy="31988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228600" lvl="0" indent="-1143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1200" b="1"/>
            </a:lvl1pPr>
            <a:lvl2pPr marL="457200" lvl="1" indent="-1143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1000" b="1"/>
            </a:lvl2pPr>
            <a:lvl3pPr marL="685800" lvl="2" indent="-11430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900" b="1"/>
            </a:lvl3pPr>
            <a:lvl4pPr marL="914400" lvl="3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4pPr>
            <a:lvl5pPr marL="1143000" lvl="4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5pPr>
            <a:lvl6pPr marL="1371600" lvl="5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6pPr>
            <a:lvl7pPr marL="1600200" lvl="6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7pPr>
            <a:lvl8pPr marL="1828800" lvl="7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8pPr>
            <a:lvl9pPr marL="2057400" lvl="8" indent="-1143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800" b="1"/>
            </a:lvl9pPr>
          </a:lstStyle>
          <a:p>
            <a:endParaRPr/>
          </a:p>
        </p:txBody>
      </p:sp>
      <p:sp>
        <p:nvSpPr>
          <p:cNvPr id="45" name="Google Shape;45;p7"/>
          <p:cNvSpPr txBox="1">
            <a:spLocks noGrp="1"/>
          </p:cNvSpPr>
          <p:nvPr>
            <p:ph type="body" idx="4"/>
          </p:nvPr>
        </p:nvSpPr>
        <p:spPr>
          <a:xfrm>
            <a:off x="2322513" y="1087438"/>
            <a:ext cx="2020888" cy="197564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228600" lvl="0" indent="-190500" algn="l">
              <a:spcBef>
                <a:spcPts val="24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1200"/>
            </a:lvl1pPr>
            <a:lvl2pPr marL="457200" lvl="1" indent="-177800" algn="l">
              <a:spcBef>
                <a:spcPts val="200"/>
              </a:spcBef>
              <a:spcAft>
                <a:spcPts val="0"/>
              </a:spcAft>
              <a:buClr>
                <a:schemeClr val="dk1"/>
              </a:buClr>
              <a:buSzPts val="2000"/>
              <a:buChar char="–"/>
              <a:defRPr sz="1000"/>
            </a:lvl2pPr>
            <a:lvl3pPr marL="685800" lvl="2" indent="-171450" algn="l">
              <a:spcBef>
                <a:spcPts val="18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 sz="900"/>
            </a:lvl3pPr>
            <a:lvl4pPr marL="914400" lvl="3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–"/>
              <a:defRPr sz="800"/>
            </a:lvl4pPr>
            <a:lvl5pPr marL="1143000" lvl="4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»"/>
              <a:defRPr sz="800"/>
            </a:lvl5pPr>
            <a:lvl6pPr marL="1371600" lvl="5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6pPr>
            <a:lvl7pPr marL="1600200" lvl="6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7pPr>
            <a:lvl8pPr marL="1828800" lvl="7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8pPr>
            <a:lvl9pPr marL="2057400" lvl="8" indent="-165100" algn="l">
              <a:spcBef>
                <a:spcPts val="160"/>
              </a:spcBef>
              <a:spcAft>
                <a:spcPts val="0"/>
              </a:spcAft>
              <a:buClr>
                <a:schemeClr val="dk1"/>
              </a:buClr>
              <a:buSzPts val="1600"/>
              <a:buChar char="•"/>
              <a:defRPr sz="800"/>
            </a:lvl9pPr>
          </a:lstStyle>
          <a:p>
            <a:endParaRPr/>
          </a:p>
        </p:txBody>
      </p:sp>
      <p:sp>
        <p:nvSpPr>
          <p:cNvPr id="46" name="Google Shape;46;p7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7" name="Google Shape;47;p7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8" name="Google Shape;48;p7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60646072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4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0" name="Google Shape;50;p8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8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2" name="Google Shape;52;p8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3" name="Google Shape;53;p8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89872148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3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0.xml"/><Relationship Id="rId3" Type="http://schemas.openxmlformats.org/officeDocument/2006/relationships/slideLayout" Target="../slideLayouts/slideLayout5.xml"/><Relationship Id="rId7" Type="http://schemas.openxmlformats.org/officeDocument/2006/relationships/slideLayout" Target="../slideLayouts/slideLayout9.xml"/><Relationship Id="rId12" Type="http://schemas.openxmlformats.org/officeDocument/2006/relationships/theme" Target="../theme/theme2.xml"/><Relationship Id="rId2" Type="http://schemas.openxmlformats.org/officeDocument/2006/relationships/slideLayout" Target="../slideLayouts/slideLayout4.xml"/><Relationship Id="rId1" Type="http://schemas.openxmlformats.org/officeDocument/2006/relationships/slideLayout" Target="../slideLayouts/slideLayout3.xml"/><Relationship Id="rId6" Type="http://schemas.openxmlformats.org/officeDocument/2006/relationships/slideLayout" Target="../slideLayouts/slideLayout8.xml"/><Relationship Id="rId11" Type="http://schemas.openxmlformats.org/officeDocument/2006/relationships/slideLayout" Target="../slideLayouts/slideLayout13.xml"/><Relationship Id="rId5" Type="http://schemas.openxmlformats.org/officeDocument/2006/relationships/slideLayout" Target="../slideLayouts/slideLayout7.xml"/><Relationship Id="rId10" Type="http://schemas.openxmlformats.org/officeDocument/2006/relationships/slideLayout" Target="../slideLayouts/slideLayout12.xml"/><Relationship Id="rId4" Type="http://schemas.openxmlformats.org/officeDocument/2006/relationships/slideLayout" Target="../slideLayouts/slideLayout6.xml"/><Relationship Id="rId9" Type="http://schemas.openxmlformats.org/officeDocument/2006/relationships/slideLayout" Target="../slideLayouts/slideLayout11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 name="simple-light-2">
    <p:bg>
      <p:bgPr>
        <a:solidFill>
          <a:schemeClr val="bg2">
            <a:lumMod val="60000"/>
            <a:lumOff val="40000"/>
          </a:schemeClr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9Slide.vn - 2019">
            <a:extLst>
              <a:ext uri="{FF2B5EF4-FFF2-40B4-BE49-F238E27FC236}">
                <a16:creationId xmlns:a16="http://schemas.microsoft.com/office/drawing/2014/main" id="{146DA2AA-B688-498E-A710-4A0AD04B4017}"/>
              </a:ext>
            </a:extLst>
          </p:cNvPr>
          <p:cNvSpPr txBox="1"/>
          <p:nvPr userDrawn="1"/>
        </p:nvSpPr>
        <p:spPr>
          <a:xfrm>
            <a:off x="0" y="-712232"/>
            <a:ext cx="9144000" cy="369332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18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311700" y="445025"/>
            <a:ext cx="8520600" cy="572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lvl="0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1pPr>
            <a:lvl2pPr lvl="1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2pPr>
            <a:lvl3pPr lvl="2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3pPr>
            <a:lvl4pPr lvl="3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4pPr>
            <a:lvl5pPr lvl="4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5pPr>
            <a:lvl6pPr lvl="5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6pPr>
            <a:lvl7pPr lvl="6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7pPr>
            <a:lvl8pPr lvl="7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8pPr>
            <a:lvl9pPr lvl="8" rtl="0"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3000"/>
              <a:buFont typeface="Kirang Haerang"/>
              <a:buNone/>
              <a:defRPr sz="3000">
                <a:solidFill>
                  <a:schemeClr val="dk2"/>
                </a:solidFill>
                <a:latin typeface="Kirang Haerang"/>
                <a:ea typeface="Kirang Haerang"/>
                <a:cs typeface="Kirang Haerang"/>
                <a:sym typeface="Kirang Haerang"/>
              </a:defRPr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311700" y="1152475"/>
            <a:ext cx="8520600" cy="34164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lvl1pPr marL="457200" lvl="0" indent="-3175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1pPr>
            <a:lvl2pPr marL="914400" lvl="1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2pPr>
            <a:lvl3pPr marL="1371600" lvl="2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3pPr>
            <a:lvl4pPr marL="1828800" lvl="3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4pPr>
            <a:lvl5pPr marL="2286000" lvl="4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5pPr>
            <a:lvl6pPr marL="2743200" lvl="5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6pPr>
            <a:lvl7pPr marL="3200400" lvl="6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●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7pPr>
            <a:lvl8pPr marL="3657600" lvl="7" indent="-3175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accent6"/>
              </a:buClr>
              <a:buSzPts val="1400"/>
              <a:buFont typeface="Nunito"/>
              <a:buChar char="○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8pPr>
            <a:lvl9pPr marL="4114800" lvl="8" indent="-3175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accent6"/>
              </a:buClr>
              <a:buSzPts val="1400"/>
              <a:buFont typeface="Nunito"/>
              <a:buChar char="■"/>
              <a:defRPr>
                <a:solidFill>
                  <a:schemeClr val="accent6"/>
                </a:solidFill>
                <a:latin typeface="Nunito"/>
                <a:ea typeface="Nunito"/>
                <a:cs typeface="Nunito"/>
                <a:sym typeface="Nunito"/>
              </a:defRPr>
            </a:lvl9pPr>
          </a:lstStyle>
          <a:p>
            <a:endParaRPr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58" r:id="rId1"/>
    <p:sldLayoutId id="2147483683" r:id="rId2"/>
  </p:sldLayoutIdLst>
  <p:hf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Comic Sans MS" panose="030F0702030302020204" pitchFamily="66" charset="0"/>
          <a:ea typeface="Comic Sans MS" panose="030F0702030302020204" pitchFamily="66" charset="0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14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>
            <a:spLocks noGrp="1"/>
          </p:cNvSpPr>
          <p:nvPr>
            <p:ph type="title"/>
          </p:nvPr>
        </p:nvSpPr>
        <p:spPr>
          <a:xfrm>
            <a:off x="228600" y="137319"/>
            <a:ext cx="4114800" cy="5715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/>
              <a:buNone/>
              <a:defRPr sz="4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7" name="Google Shape;7;p1"/>
          <p:cNvSpPr txBox="1">
            <a:spLocks noGrp="1"/>
          </p:cNvSpPr>
          <p:nvPr>
            <p:ph type="body" idx="1"/>
          </p:nvPr>
        </p:nvSpPr>
        <p:spPr>
          <a:xfrm>
            <a:off x="228600" y="800100"/>
            <a:ext cx="4114800" cy="226298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31800" algn="l" rtl="0">
              <a:spcBef>
                <a:spcPts val="64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/>
              <a:buChar char="•"/>
              <a:defRPr sz="32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914400" marR="0" lvl="1" indent="-406400" algn="l" rtl="0">
              <a:spcBef>
                <a:spcPts val="56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/>
              <a:buChar char="–"/>
              <a:defRPr sz="28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1371600" marR="0" lvl="2" indent="-381000" algn="l" rtl="0">
              <a:spcBef>
                <a:spcPts val="48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/>
              <a:buChar char="•"/>
              <a:defRPr sz="24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1828800" marR="0" lvl="3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–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2286000" marR="0" lvl="4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»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2743200" marR="0" lvl="5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3200400" marR="0" lvl="6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3657600" marR="0" lvl="7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4114800" marR="0" lvl="8" indent="-355600" algn="l" rtl="0">
              <a:spcBef>
                <a:spcPts val="4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/>
              <a:buChar char="•"/>
              <a:defRPr sz="20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8" name="Google Shape;8;p1"/>
          <p:cNvSpPr txBox="1">
            <a:spLocks noGrp="1"/>
          </p:cNvSpPr>
          <p:nvPr>
            <p:ph type="dt" idx="10"/>
          </p:nvPr>
        </p:nvSpPr>
        <p:spPr>
          <a:xfrm>
            <a:off x="228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9" name="Google Shape;9;p1"/>
          <p:cNvSpPr txBox="1">
            <a:spLocks noGrp="1"/>
          </p:cNvSpPr>
          <p:nvPr>
            <p:ph type="ftr" idx="11"/>
          </p:nvPr>
        </p:nvSpPr>
        <p:spPr>
          <a:xfrm>
            <a:off x="1562100" y="3178175"/>
            <a:ext cx="1447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900" b="0" i="0" u="none" strike="noStrike" cap="none">
                <a:solidFill>
                  <a:schemeClr val="dk1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endParaRPr/>
          </a:p>
        </p:txBody>
      </p:sp>
      <p:sp>
        <p:nvSpPr>
          <p:cNvPr id="10" name="Google Shape;10;p1"/>
          <p:cNvSpPr txBox="1">
            <a:spLocks noGrp="1"/>
          </p:cNvSpPr>
          <p:nvPr>
            <p:ph type="sldNum" idx="12"/>
          </p:nvPr>
        </p:nvSpPr>
        <p:spPr>
          <a:xfrm>
            <a:off x="3276600" y="3178175"/>
            <a:ext cx="1066800" cy="182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1pPr>
            <a:lvl2pPr marL="0" marR="0" lvl="1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2pPr>
            <a:lvl3pPr marL="0" marR="0" lvl="2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3pPr>
            <a:lvl4pPr marL="0" marR="0" lvl="3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4pPr>
            <a:lvl5pPr marL="0" marR="0" lvl="4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5pPr>
            <a:lvl6pPr marL="0" marR="0" lvl="5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6pPr>
            <a:lvl7pPr marL="0" marR="0" lvl="6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7pPr>
            <a:lvl8pPr marL="0" marR="0" lvl="7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8pPr>
            <a:lvl9pPr marL="0" marR="0" lvl="8" indent="0" algn="r" rtl="0">
              <a:spcBef>
                <a:spcPts val="0"/>
              </a:spcBef>
              <a:buNone/>
              <a:defRPr sz="600" b="0" i="0" u="none" strike="noStrike" cap="none">
                <a:solidFill>
                  <a:srgbClr val="888888"/>
                </a:solidFill>
                <a:latin typeface="Calibri"/>
                <a:ea typeface="Calibri"/>
                <a:cs typeface="Calibri"/>
                <a:sym typeface="Calibri"/>
              </a:defRPr>
            </a:lvl9pPr>
          </a:lstStyle>
          <a:p>
            <a:fld id="{00000000-1234-1234-1234-123412341234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5790138"/>
      </p:ext>
    </p:extLst>
  </p:cSld>
  <p:clrMap bg1="lt1" tx1="dk1" bg2="dk2" tx2="lt2" accent1="accent1" accent2="accent2" accent3="accent3" accent4="accent4" accent5="accent5" accent6="accent6" hlink="hlink" folHlink="folHlink"/>
  <p:sldLayoutIdLst>
    <p:sldLayoutId id="2147483685" r:id="rId1"/>
    <p:sldLayoutId id="2147483686" r:id="rId2"/>
    <p:sldLayoutId id="2147483687" r:id="rId3"/>
    <p:sldLayoutId id="2147483688" r:id="rId4"/>
    <p:sldLayoutId id="2147483689" r:id="rId5"/>
    <p:sldLayoutId id="2147483690" r:id="rId6"/>
    <p:sldLayoutId id="2147483691" r:id="rId7"/>
    <p:sldLayoutId id="2147483692" r:id="rId8"/>
    <p:sldLayoutId id="2147483693" r:id="rId9"/>
    <p:sldLayoutId id="2147483694" r:id="rId10"/>
    <p:sldLayoutId id="2147483695" r:id="rId11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sz="700" b="0" i="0" u="none" strike="noStrike" cap="non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tiff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4" Type="http://schemas.microsoft.com/office/2007/relationships/hdphoto" Target="../media/hdphoto1.wdp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1.png"/><Relationship Id="rId5" Type="http://schemas.openxmlformats.org/officeDocument/2006/relationships/image" Target="../media/image12.png"/><Relationship Id="rId4" Type="http://schemas.microsoft.com/office/2007/relationships/hdphoto" Target="../media/hdphoto1.wdp"/></Relationships>
</file>

<file path=ppt/slides/_rels/slide13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10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11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1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8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png"/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1.xml"/></Relationships>
</file>

<file path=ppt/slides/_rels/slide1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1.xml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8.jpeg"/><Relationship Id="rId1" Type="http://schemas.openxmlformats.org/officeDocument/2006/relationships/slideLayout" Target="../slideLayouts/slideLayout1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0.tiff"/><Relationship Id="rId1" Type="http://schemas.openxmlformats.org/officeDocument/2006/relationships/slideLayout" Target="../slideLayouts/slideLayout3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1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3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2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6.png"/><Relationship Id="rId4" Type="http://schemas.openxmlformats.org/officeDocument/2006/relationships/notesSlide" Target="../notesSlides/notesSlide4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7" Type="http://schemas.openxmlformats.org/officeDocument/2006/relationships/image" Target="../media/image5.png"/><Relationship Id="rId2" Type="http://schemas.microsoft.com/office/2007/relationships/media" Target="../media/media3.mp3"/><Relationship Id="rId1" Type="http://schemas.openxmlformats.org/officeDocument/2006/relationships/audio" Target="NULL" TargetMode="External"/><Relationship Id="rId6" Type="http://schemas.openxmlformats.org/officeDocument/2006/relationships/image" Target="../media/image8.jpeg"/><Relationship Id="rId5" Type="http://schemas.openxmlformats.org/officeDocument/2006/relationships/image" Target="../media/image7.jpeg"/><Relationship Id="rId4" Type="http://schemas.openxmlformats.org/officeDocument/2006/relationships/notesSlide" Target="../notesSlides/notesSlide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1.xml"/><Relationship Id="rId2" Type="http://schemas.microsoft.com/office/2007/relationships/media" Target="../media/media1.mp3"/><Relationship Id="rId1" Type="http://schemas.openxmlformats.org/officeDocument/2006/relationships/audio" Target="NULL" TargetMode="External"/><Relationship Id="rId6" Type="http://schemas.openxmlformats.org/officeDocument/2006/relationships/image" Target="../media/image5.png"/><Relationship Id="rId5" Type="http://schemas.openxmlformats.org/officeDocument/2006/relationships/image" Target="../media/image4.jpeg"/><Relationship Id="rId4" Type="http://schemas.openxmlformats.org/officeDocument/2006/relationships/notesSlide" Target="../notesSlides/notesSlide6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9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2.png"/><Relationship Id="rId5" Type="http://schemas.openxmlformats.org/officeDocument/2006/relationships/image" Target="../media/image11.png"/><Relationship Id="rId4" Type="http://schemas.microsoft.com/office/2007/relationships/hdphoto" Target="../media/hdphoto1.wdp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8164"/>
            <a:ext cx="9144000" cy="51435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53349832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D0BCD5A7-D6DE-13BF-40D4-2CC859F5526A}"/>
              </a:ext>
            </a:extLst>
          </p:cNvPr>
          <p:cNvSpPr txBox="1"/>
          <p:nvPr/>
        </p:nvSpPr>
        <p:spPr>
          <a:xfrm>
            <a:off x="465967" y="4264758"/>
            <a:ext cx="8122863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2.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He likes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fish and rice 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chicken and chips 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fish and chip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5893255" y="4618701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0465676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6303174-28B6-4877-8243-ACED8748AB4A}"/>
              </a:ext>
            </a:extLst>
          </p:cNvPr>
          <p:cNvSpPr txBox="1"/>
          <p:nvPr/>
        </p:nvSpPr>
        <p:spPr>
          <a:xfrm>
            <a:off x="947054" y="4310055"/>
            <a:ext cx="7249888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3.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Lan is in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Class 4C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Class 5C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Class 3C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3650798" y="4663998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6451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My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 colour is pink. My favourite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6" name="TextBox 5">
            <a:extLst>
              <a:ext uri="{FF2B5EF4-FFF2-40B4-BE49-F238E27FC236}">
                <a16:creationId xmlns:a16="http://schemas.microsoft.com/office/drawing/2014/main" id="{6D5E8AAA-10DA-F902-E28B-42F1A3DAD01F}"/>
              </a:ext>
            </a:extLst>
          </p:cNvPr>
          <p:cNvSpPr txBox="1"/>
          <p:nvPr/>
        </p:nvSpPr>
        <p:spPr>
          <a:xfrm>
            <a:off x="933450" y="4268088"/>
            <a:ext cx="7154636" cy="707886"/>
          </a:xfrm>
          <a:prstGeom prst="rect">
            <a:avLst/>
          </a:prstGeom>
          <a:solidFill>
            <a:schemeClr val="accent3">
              <a:lumMod val="20000"/>
              <a:lumOff val="80000"/>
            </a:schemeClr>
          </a:solidFill>
          <a:ln>
            <a:solidFill>
              <a:srgbClr val="000000"/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4.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Her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favourite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000" b="0" i="0" dirty="0" err="1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colour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is </a:t>
            </a:r>
            <a:r>
              <a:rPr lang="en-US" sz="20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pink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green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blue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933450" y="4622031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3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21717236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4" grpId="0" animBg="1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646070" y="566587"/>
            <a:ext cx="8167544" cy="2537374"/>
            <a:chOff x="-20581" y="708101"/>
            <a:chExt cx="9359806" cy="3965480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 rotWithShape="1">
            <a:blip r:embed="rId2">
              <a:extLst>
                <a:ext uri="{BEBA8EAE-BF5A-486C-A8C5-ECC9F3942E4B}">
                  <a14:imgProps xmlns:a14="http://schemas.microsoft.com/office/drawing/2010/main">
                    <a14:imgLayer r:embed="rId3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rcRect r="1059"/>
            <a:stretch/>
          </p:blipFill>
          <p:spPr>
            <a:xfrm>
              <a:off x="0" y="708101"/>
              <a:ext cx="9318646" cy="3965480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-20581" y="1145929"/>
              <a:ext cx="5249861" cy="2417034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35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35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35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350" dirty="0">
                  <a:latin typeface="Comic Sans MS" panose="030F0702030302020204" pitchFamily="66" charset="0"/>
                </a:rPr>
                <a:t> </a:t>
              </a:r>
            </a:p>
            <a:p>
              <a:pPr algn="just"/>
              <a:br>
                <a:rPr lang="en-US" sz="1350" dirty="0">
                  <a:latin typeface="Comic Sans MS" panose="030F0702030302020204" pitchFamily="66" charset="0"/>
                </a:rPr>
              </a:br>
              <a:endParaRPr lang="en-US" sz="1350" dirty="0"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54094" y="2927922"/>
              <a:ext cx="6085131" cy="1443006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</a:t>
              </a:r>
              <a:r>
                <a:rPr lang="en-US" sz="135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kittens and a rabbit. My favourite colour is pink. My favourite food is chicken pho. </a:t>
              </a:r>
              <a:r>
                <a:rPr lang="en-US" sz="135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grpSp>
        <p:nvGrpSpPr>
          <p:cNvPr id="11" name="Group 10">
            <a:extLst>
              <a:ext uri="{FF2B5EF4-FFF2-40B4-BE49-F238E27FC236}">
                <a16:creationId xmlns:a16="http://schemas.microsoft.com/office/drawing/2014/main" id="{E3FD6FC5-68F4-CB3F-888F-0E7C18FFCBA4}"/>
              </a:ext>
            </a:extLst>
          </p:cNvPr>
          <p:cNvGrpSpPr/>
          <p:nvPr/>
        </p:nvGrpSpPr>
        <p:grpSpPr>
          <a:xfrm>
            <a:off x="766717" y="3103960"/>
            <a:ext cx="7443472" cy="1953243"/>
            <a:chOff x="766717" y="2951556"/>
            <a:chExt cx="7443472" cy="1953243"/>
          </a:xfrm>
        </p:grpSpPr>
        <p:sp>
          <p:nvSpPr>
            <p:cNvPr id="3" name="TextBox 2">
              <a:extLst>
                <a:ext uri="{FF2B5EF4-FFF2-40B4-BE49-F238E27FC236}">
                  <a16:creationId xmlns:a16="http://schemas.microsoft.com/office/drawing/2014/main" id="{F725800A-4798-5043-960F-0BCEC76E6458}"/>
                </a:ext>
              </a:extLst>
            </p:cNvPr>
            <p:cNvSpPr txBox="1"/>
            <p:nvPr/>
          </p:nvSpPr>
          <p:spPr>
            <a:xfrm>
              <a:off x="766717" y="2951556"/>
              <a:ext cx="7443472" cy="1938992"/>
            </a:xfrm>
            <a:prstGeom prst="rect">
              <a:avLst/>
            </a:prstGeom>
            <a:solidFill>
              <a:schemeClr val="accent3">
                <a:lumMod val="20000"/>
                <a:lumOff val="80000"/>
              </a:schemeClr>
            </a:solidFill>
            <a:ln>
              <a:solidFill>
                <a:srgbClr val="000000"/>
              </a:solidFill>
            </a:ln>
          </p:spPr>
          <p:txBody>
            <a:bodyPr wrap="square">
              <a:spAutoFit/>
            </a:bodyPr>
            <a:lstStyle/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1.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Tom lives in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a big village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a big city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a big town</a:t>
              </a:r>
            </a:p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2.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 likes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fish and rice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chicken and chips 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fish and chips</a:t>
              </a:r>
            </a:p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3.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Lan is in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Class 4C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Class 5C 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Class 3C</a:t>
              </a:r>
            </a:p>
            <a:p>
              <a:r>
                <a:rPr lang="en-US" sz="1500" b="1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4.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Her </a:t>
              </a:r>
              <a:r>
                <a:rPr lang="en-US" sz="15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5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</a:t>
              </a:r>
              <a:r>
                <a:rPr lang="en-US" sz="1500" b="0" i="0" dirty="0">
                  <a:solidFill>
                    <a:srgbClr val="808285"/>
                  </a:solidFill>
                  <a:effectLst/>
                  <a:latin typeface="Comic Sans MS" panose="030F0702030302020204" pitchFamily="66" charset="0"/>
                </a:rPr>
                <a:t>_______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</a:t>
              </a:r>
            </a:p>
            <a:p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a.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pink 	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b.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green 			</a:t>
              </a:r>
              <a:r>
                <a:rPr lang="en-US" sz="1500" b="1" i="0" dirty="0">
                  <a:solidFill>
                    <a:srgbClr val="09BFE0"/>
                  </a:solidFill>
                  <a:effectLst/>
                  <a:latin typeface="Comic Sans MS" panose="030F0702030302020204" pitchFamily="66" charset="0"/>
                </a:rPr>
                <a:t>c. </a:t>
              </a:r>
              <a:r>
                <a:rPr lang="en-US" sz="15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blue</a:t>
              </a:r>
              <a:r>
                <a:rPr lang="en-US" sz="15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4" name="Oval 3">
              <a:extLst>
                <a:ext uri="{FF2B5EF4-FFF2-40B4-BE49-F238E27FC236}">
                  <a16:creationId xmlns:a16="http://schemas.microsoft.com/office/drawing/2014/main" id="{F158D773-7299-5B3A-A0E4-9E294ABBA675}"/>
                </a:ext>
              </a:extLst>
            </p:cNvPr>
            <p:cNvSpPr/>
            <p:nvPr/>
          </p:nvSpPr>
          <p:spPr>
            <a:xfrm>
              <a:off x="3507427" y="3206152"/>
              <a:ext cx="302574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6" name="Oval 5">
              <a:extLst>
                <a:ext uri="{FF2B5EF4-FFF2-40B4-BE49-F238E27FC236}">
                  <a16:creationId xmlns:a16="http://schemas.microsoft.com/office/drawing/2014/main" id="{6424410A-A0DC-7EEF-DE3D-45009EEFE55C}"/>
                </a:ext>
              </a:extLst>
            </p:cNvPr>
            <p:cNvSpPr/>
            <p:nvPr/>
          </p:nvSpPr>
          <p:spPr>
            <a:xfrm>
              <a:off x="6237376" y="3677006"/>
              <a:ext cx="302574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9" name="Oval 8">
              <a:extLst>
                <a:ext uri="{FF2B5EF4-FFF2-40B4-BE49-F238E27FC236}">
                  <a16:creationId xmlns:a16="http://schemas.microsoft.com/office/drawing/2014/main" id="{21E97460-2C85-4279-9EBB-107FBD1AC379}"/>
                </a:ext>
              </a:extLst>
            </p:cNvPr>
            <p:cNvSpPr/>
            <p:nvPr/>
          </p:nvSpPr>
          <p:spPr>
            <a:xfrm>
              <a:off x="3507427" y="4119227"/>
              <a:ext cx="302574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  <p:sp>
          <p:nvSpPr>
            <p:cNvPr id="10" name="Oval 9">
              <a:extLst>
                <a:ext uri="{FF2B5EF4-FFF2-40B4-BE49-F238E27FC236}">
                  <a16:creationId xmlns:a16="http://schemas.microsoft.com/office/drawing/2014/main" id="{80C8CECB-72FC-2BBC-2CF0-74BE8B0B1455}"/>
                </a:ext>
              </a:extLst>
            </p:cNvPr>
            <p:cNvSpPr/>
            <p:nvPr/>
          </p:nvSpPr>
          <p:spPr>
            <a:xfrm>
              <a:off x="776698" y="4594865"/>
              <a:ext cx="300988" cy="309934"/>
            </a:xfrm>
            <a:prstGeom prst="ellipse">
              <a:avLst/>
            </a:prstGeom>
            <a:noFill/>
            <a:ln w="19050">
              <a:solidFill>
                <a:srgbClr val="FF0000"/>
              </a:solidFill>
            </a:ln>
          </p:spPr>
          <p:style>
            <a:lnRef idx="2">
              <a:schemeClr val="accent1">
                <a:shade val="15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en-US"/>
            </a:p>
          </p:txBody>
        </p:sp>
      </p:grpSp>
      <p:pic>
        <p:nvPicPr>
          <p:cNvPr id="16" name="Picture 2"/>
          <p:cNvPicPr>
            <a:picLocks noChangeAspect="1" noChangeArrowheads="1"/>
          </p:cNvPicPr>
          <p:nvPr/>
        </p:nvPicPr>
        <p:blipFill>
          <a:blip r:embed="rId4"/>
          <a:srcRect/>
          <a:stretch>
            <a:fillRect/>
          </a:stretch>
        </p:blipFill>
        <p:spPr bwMode="auto">
          <a:xfrm>
            <a:off x="5337542" y="412382"/>
            <a:ext cx="2700672" cy="1615641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7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893135" y="1829170"/>
            <a:ext cx="2425978" cy="1275538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17862802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718457" y="2231452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70991" y="466940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8FB793F7-1995-4C9C-9D33-F0E5CD5C0B93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0222560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2" name="Rectangle 1"/>
          <p:cNvSpPr/>
          <p:nvPr/>
        </p:nvSpPr>
        <p:spPr>
          <a:xfrm>
            <a:off x="872360" y="1229711"/>
            <a:ext cx="7619999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R="660"/>
            <a:r>
              <a:rPr lang="en-US" sz="2000" dirty="0">
                <a:solidFill>
                  <a:srgbClr val="231F20"/>
                </a:solidFill>
                <a:latin typeface="Comic Sans MS" panose="030F0702030302020204" pitchFamily="66" charset="0"/>
              </a:rPr>
              <a:t>My name is _________. I live in the __________________. I am in Class _______. My favourite sport is ____________. My favourite food is ___________________. My favourite colour is ___________________. My favourite animal is ___________________.</a:t>
            </a:r>
          </a:p>
          <a:p>
            <a:r>
              <a:rPr lang="en-US" sz="2000" dirty="0">
                <a:solidFill>
                  <a:srgbClr val="231F20"/>
                </a:solidFill>
                <a:latin typeface="Comic Sans MS" panose="030F0702030302020204" pitchFamily="66" charset="0"/>
              </a:rPr>
              <a:t>What about you? What are your favourite things?</a:t>
            </a:r>
          </a:p>
        </p:txBody>
      </p:sp>
    </p:spTree>
    <p:extLst>
      <p:ext uri="{BB962C8B-B14F-4D97-AF65-F5344CB8AC3E}">
        <p14:creationId xmlns:p14="http://schemas.microsoft.com/office/powerpoint/2010/main" val="8404345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Let’s write.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30A3A7E4-61F2-1E28-29F3-19FAAFBEC772}"/>
              </a:ext>
            </a:extLst>
          </p:cNvPr>
          <p:cNvSpPr txBox="1"/>
          <p:nvPr/>
        </p:nvSpPr>
        <p:spPr>
          <a:xfrm>
            <a:off x="1124227" y="1564195"/>
            <a:ext cx="5739030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300"/>
              </a:spcBef>
              <a:spcAft>
                <a:spcPts val="300"/>
              </a:spcAft>
            </a:pPr>
            <a:r>
              <a:rPr lang="en-US" sz="24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 </a:t>
            </a:r>
            <a:r>
              <a:rPr lang="en-US" sz="24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My name is _____.</a:t>
            </a:r>
            <a:endParaRPr lang="en-US" sz="2400" b="1" i="0" dirty="0">
              <a:solidFill>
                <a:srgbClr val="231F20"/>
              </a:solidFill>
              <a:effectLst/>
              <a:latin typeface="Comic Sans MS" panose="030F0702030302020204" pitchFamily="66" charset="0"/>
            </a:endParaRPr>
          </a:p>
        </p:txBody>
      </p:sp>
      <p:sp>
        <p:nvSpPr>
          <p:cNvPr id="9" name="TextBox 8">
            <a:extLst>
              <a:ext uri="{FF2B5EF4-FFF2-40B4-BE49-F238E27FC236}">
                <a16:creationId xmlns:a16="http://schemas.microsoft.com/office/drawing/2014/main" id="{D6524A7D-F7DD-E37B-9614-BCC0D6742469}"/>
              </a:ext>
            </a:extLst>
          </p:cNvPr>
          <p:cNvSpPr txBox="1"/>
          <p:nvPr/>
        </p:nvSpPr>
        <p:spPr>
          <a:xfrm>
            <a:off x="3036406" y="1564194"/>
            <a:ext cx="840032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marL="0" marR="0" indent="-1270" algn="just">
              <a:spcBef>
                <a:spcPts val="0"/>
              </a:spcBef>
              <a:spcAft>
                <a:spcPts val="0"/>
              </a:spcAft>
            </a:pPr>
            <a:r>
              <a:rPr lang="en-US" sz="2400" dirty="0">
                <a:solidFill>
                  <a:srgbClr val="FF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Nam</a:t>
            </a:r>
          </a:p>
        </p:txBody>
      </p:sp>
    </p:spTree>
    <p:extLst>
      <p:ext uri="{BB962C8B-B14F-4D97-AF65-F5344CB8AC3E}">
        <p14:creationId xmlns:p14="http://schemas.microsoft.com/office/powerpoint/2010/main" val="90504816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9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619700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Project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95C359E-EB21-45DC-A6EB-4D4FE715681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6574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074785" y="850605"/>
            <a:ext cx="6994428" cy="3610359"/>
          </a:xfrm>
          <a:prstGeom prst="rect">
            <a:avLst/>
          </a:prstGeom>
        </p:spPr>
      </p:pic>
      <p:sp>
        <p:nvSpPr>
          <p:cNvPr id="4" name="Google Shape;1768;p43">
            <a:extLst>
              <a:ext uri="{FF2B5EF4-FFF2-40B4-BE49-F238E27FC236}">
                <a16:creationId xmlns:a16="http://schemas.microsoft.com/office/drawing/2014/main" id="{441B3D73-CC93-4816-9C72-54B33BB7CD43}"/>
              </a:ext>
            </a:extLst>
          </p:cNvPr>
          <p:cNvSpPr txBox="1">
            <a:spLocks/>
          </p:cNvSpPr>
          <p:nvPr/>
        </p:nvSpPr>
        <p:spPr>
          <a:xfrm>
            <a:off x="2080234" y="0"/>
            <a:ext cx="4961698" cy="725214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3200" b="1" dirty="0">
                <a:solidFill>
                  <a:srgbClr val="002060"/>
                </a:solidFill>
                <a:latin typeface="Comic Sans MS" panose="030F0702030302020204" pitchFamily="66" charset="0"/>
              </a:rPr>
              <a:t>Project</a:t>
            </a:r>
          </a:p>
        </p:txBody>
      </p:sp>
      <p:sp>
        <p:nvSpPr>
          <p:cNvPr id="7" name="Rectangle 6"/>
          <p:cNvSpPr/>
          <p:nvPr/>
        </p:nvSpPr>
        <p:spPr>
          <a:xfrm>
            <a:off x="457200" y="850605"/>
            <a:ext cx="1265274" cy="712381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8" name="Rectangle 7"/>
          <p:cNvSpPr/>
          <p:nvPr/>
        </p:nvSpPr>
        <p:spPr>
          <a:xfrm>
            <a:off x="6453963" y="3466214"/>
            <a:ext cx="1871330" cy="733646"/>
          </a:xfrm>
          <a:prstGeom prst="rect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2" name="TextBox 1"/>
          <p:cNvSpPr txBox="1"/>
          <p:nvPr/>
        </p:nvSpPr>
        <p:spPr>
          <a:xfrm>
            <a:off x="1321065" y="1633830"/>
            <a:ext cx="240686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>
                <a:solidFill>
                  <a:srgbClr val="231F20"/>
                </a:solidFill>
                <a:latin typeface="Comic Sans MS" panose="030F0702030302020204" pitchFamily="66" charset="0"/>
              </a:rPr>
              <a:t>My favourite colour is red.</a:t>
            </a:r>
          </a:p>
          <a:p>
            <a:endParaRPr lang="en-US" sz="1000" dirty="0"/>
          </a:p>
        </p:txBody>
      </p:sp>
      <p:sp>
        <p:nvSpPr>
          <p:cNvPr id="3" name="TextBox 2"/>
          <p:cNvSpPr txBox="1"/>
          <p:nvPr/>
        </p:nvSpPr>
        <p:spPr>
          <a:xfrm>
            <a:off x="3342803" y="859221"/>
            <a:ext cx="3111160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>
              <a:defRPr sz="1800" b="1"/>
            </a:lvl1pPr>
          </a:lstStyle>
          <a:p>
            <a:r>
              <a:rPr lang="en-US" sz="2400" dirty="0">
                <a:solidFill>
                  <a:schemeClr val="bg1">
                    <a:lumMod val="75000"/>
                  </a:schemeClr>
                </a:solidFill>
              </a:rPr>
              <a:t>My favourite things</a:t>
            </a:r>
          </a:p>
          <a:p>
            <a:endParaRPr lang="en-US" sz="2400" dirty="0">
              <a:solidFill>
                <a:schemeClr val="bg1">
                  <a:lumMod val="75000"/>
                </a:schemeClr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80866204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8">
            <a:extLst>
              <a:ext uri="{FF2B5EF4-FFF2-40B4-BE49-F238E27FC236}">
                <a16:creationId xmlns:a16="http://schemas.microsoft.com/office/drawing/2014/main" id="{179CDD8C-926B-71B8-4B70-740E6CFF1DE2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1240971" y="242887"/>
            <a:ext cx="6858000" cy="4810125"/>
          </a:xfrm>
          <a:prstGeom prst="rect">
            <a:avLst/>
          </a:prstGeom>
        </p:spPr>
      </p:pic>
      <p:sp>
        <p:nvSpPr>
          <p:cNvPr id="6" name="Speech Bubble: Rectangle with Corners Rounded 5">
            <a:extLst>
              <a:ext uri="{FF2B5EF4-FFF2-40B4-BE49-F238E27FC236}">
                <a16:creationId xmlns:a16="http://schemas.microsoft.com/office/drawing/2014/main" id="{FDFE895A-C77D-8E57-95A8-7302A417D0B1}"/>
              </a:ext>
            </a:extLst>
          </p:cNvPr>
          <p:cNvSpPr/>
          <p:nvPr/>
        </p:nvSpPr>
        <p:spPr>
          <a:xfrm>
            <a:off x="505229" y="936172"/>
            <a:ext cx="2194429" cy="936171"/>
          </a:xfrm>
          <a:prstGeom prst="wedgeRoundRectCallout">
            <a:avLst>
              <a:gd name="adj1" fmla="val 38589"/>
              <a:gd name="adj2" fmla="val 75291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My </a:t>
            </a:r>
            <a:r>
              <a:rPr lang="en-US" sz="2000" dirty="0" err="1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favourite</a:t>
            </a:r>
            <a:r>
              <a:rPr lang="en-US" sz="2000" dirty="0">
                <a:solidFill>
                  <a:srgbClr val="000000"/>
                </a:solidFill>
                <a:effectLst/>
                <a:latin typeface="Comic Sans MS" panose="030F0702030302020204" pitchFamily="66" charset="0"/>
                <a:ea typeface="Times New Roman" panose="02020603050405020304" pitchFamily="18" charset="0"/>
              </a:rPr>
              <a:t> sport is chess.</a:t>
            </a:r>
            <a:endParaRPr lang="en-US" sz="2000" dirty="0">
              <a:latin typeface="Comic Sans MS" panose="030F0702030302020204" pitchFamily="66" charset="0"/>
            </a:endParaRPr>
          </a:p>
        </p:txBody>
      </p:sp>
      <p:sp>
        <p:nvSpPr>
          <p:cNvPr id="7" name="Speech Bubble: Rectangle with Corners Rounded 6">
            <a:extLst>
              <a:ext uri="{FF2B5EF4-FFF2-40B4-BE49-F238E27FC236}">
                <a16:creationId xmlns:a16="http://schemas.microsoft.com/office/drawing/2014/main" id="{D9EF3900-58F2-15A4-2A21-6A589E2DF20A}"/>
              </a:ext>
            </a:extLst>
          </p:cNvPr>
          <p:cNvSpPr/>
          <p:nvPr/>
        </p:nvSpPr>
        <p:spPr>
          <a:xfrm>
            <a:off x="6323851" y="653143"/>
            <a:ext cx="2194429" cy="936171"/>
          </a:xfrm>
          <a:prstGeom prst="wedgeRoundRectCallout">
            <a:avLst>
              <a:gd name="adj1" fmla="val -57151"/>
              <a:gd name="adj2" fmla="val 7064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My </a:t>
            </a:r>
            <a:r>
              <a:rPr lang="en-US" sz="20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000" dirty="0">
                <a:solidFill>
                  <a:srgbClr val="000000"/>
                </a:solidFill>
                <a:latin typeface="Comic Sans MS" panose="030F0702030302020204" pitchFamily="66" charset="0"/>
              </a:rPr>
              <a:t> food is chicken.</a:t>
            </a:r>
            <a:endParaRPr lang="en-US" sz="32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2749785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6" grpId="0" animBg="1"/>
      <p:bldP spid="7" grpId="0" animBg="1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17000" b="-17000"/>
          </a:stretch>
        </a:blipFill>
        <a:effectLst/>
      </p:bgPr>
    </p:bg>
    <p:spTree>
      <p:nvGrpSpPr>
        <p:cNvPr id="1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586;p38">
            <a:extLst>
              <a:ext uri="{FF2B5EF4-FFF2-40B4-BE49-F238E27FC236}">
                <a16:creationId xmlns:a16="http://schemas.microsoft.com/office/drawing/2014/main" id="{2CCC8E58-9E73-3759-A439-4A9C2DCC2A52}"/>
              </a:ext>
            </a:extLst>
          </p:cNvPr>
          <p:cNvSpPr txBox="1">
            <a:spLocks noGrp="1"/>
          </p:cNvSpPr>
          <p:nvPr>
            <p:ph type="ctrTitle" idx="4294967295"/>
          </p:nvPr>
        </p:nvSpPr>
        <p:spPr>
          <a:xfrm>
            <a:off x="1044875" y="1227717"/>
            <a:ext cx="7219950" cy="633412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800" b="1">
                <a:solidFill>
                  <a:srgbClr val="FF0000"/>
                </a:solidFill>
                <a:latin typeface="Comic Sans MS" panose="030F0702030302020204" pitchFamily="66" charset="0"/>
              </a:rPr>
              <a:t>Unit 1. All about me!</a:t>
            </a:r>
            <a:endParaRPr sz="4800" b="1" dirty="0">
              <a:solidFill>
                <a:srgbClr val="FF0000"/>
              </a:solidFill>
              <a:latin typeface="Comic Sans MS" panose="030F0702030302020204" pitchFamily="66" charset="0"/>
            </a:endParaRPr>
          </a:p>
        </p:txBody>
      </p:sp>
      <p:sp>
        <p:nvSpPr>
          <p:cNvPr id="5" name="Google Shape;1587;p38">
            <a:extLst>
              <a:ext uri="{FF2B5EF4-FFF2-40B4-BE49-F238E27FC236}">
                <a16:creationId xmlns:a16="http://schemas.microsoft.com/office/drawing/2014/main" id="{38676C79-1412-89DF-2569-B7D90C47281F}"/>
              </a:ext>
            </a:extLst>
          </p:cNvPr>
          <p:cNvSpPr txBox="1">
            <a:spLocks/>
          </p:cNvSpPr>
          <p:nvPr/>
        </p:nvSpPr>
        <p:spPr>
          <a:xfrm>
            <a:off x="2127005" y="2461719"/>
            <a:ext cx="4978384" cy="444900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Font typeface="Arial"/>
              <a:defRPr sz="1400" b="0" i="0" u="none" strike="noStrike" cap="none">
                <a:solidFill>
                  <a:srgbClr val="000000"/>
                </a:solidFill>
                <a:latin typeface="Arial"/>
                <a:ea typeface="Arial"/>
                <a:cs typeface="Arial"/>
                <a:sym typeface="Arial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lang="en-US" sz="3600" b="1">
                <a:solidFill>
                  <a:srgbClr val="0070C0"/>
                </a:solidFill>
                <a:latin typeface="Comic Sans MS" panose="030F0702030302020204" pitchFamily="66" charset="0"/>
              </a:rPr>
              <a:t>Lesson 3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 </a:t>
            </a:r>
            <a:r>
              <a:rPr kumimoji="0" lang="vi-VN" sz="36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Arial"/>
                <a:sym typeface="Arial"/>
              </a:rPr>
              <a:t>Period </a:t>
            </a:r>
            <a:r>
              <a:rPr lang="en-US" sz="3600" b="1" dirty="0">
                <a:solidFill>
                  <a:srgbClr val="0070C0"/>
                </a:solidFill>
                <a:latin typeface="Comic Sans MS" panose="030F0702030302020204" pitchFamily="66" charset="0"/>
              </a:rPr>
              <a:t>6</a:t>
            </a:r>
            <a:endParaRPr kumimoji="0" lang="vi-VN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Arial"/>
              <a:sym typeface="Arial"/>
            </a:endParaRPr>
          </a:p>
        </p:txBody>
      </p:sp>
      <p:sp>
        <p:nvSpPr>
          <p:cNvPr id="6" name="Google Shape;1589;p38">
            <a:extLst>
              <a:ext uri="{FF2B5EF4-FFF2-40B4-BE49-F238E27FC236}">
                <a16:creationId xmlns:a16="http://schemas.microsoft.com/office/drawing/2014/main" id="{5FCBC86A-BE92-B1AD-A585-626CBBEC3748}"/>
              </a:ext>
            </a:extLst>
          </p:cNvPr>
          <p:cNvSpPr/>
          <p:nvPr/>
        </p:nvSpPr>
        <p:spPr>
          <a:xfrm>
            <a:off x="2446100" y="2271221"/>
            <a:ext cx="4417500" cy="71700"/>
          </a:xfrm>
          <a:prstGeom prst="roundRect">
            <a:avLst>
              <a:gd name="adj" fmla="val 50000"/>
            </a:avLst>
          </a:prstGeom>
          <a:solidFill>
            <a:srgbClr val="002060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sp>
        <p:nvSpPr>
          <p:cNvPr id="7" name="Google Shape;1590;p38">
            <a:extLst>
              <a:ext uri="{FF2B5EF4-FFF2-40B4-BE49-F238E27FC236}">
                <a16:creationId xmlns:a16="http://schemas.microsoft.com/office/drawing/2014/main" id="{B7B706F2-1915-1359-80AD-9EB524CD51F7}"/>
              </a:ext>
            </a:extLst>
          </p:cNvPr>
          <p:cNvSpPr/>
          <p:nvPr/>
        </p:nvSpPr>
        <p:spPr>
          <a:xfrm rot="899907">
            <a:off x="8079982" y="3610823"/>
            <a:ext cx="91624" cy="99745"/>
          </a:xfrm>
          <a:custGeom>
            <a:avLst/>
            <a:gdLst/>
            <a:ahLst/>
            <a:cxnLst/>
            <a:rect l="l" t="t" r="r" b="b"/>
            <a:pathLst>
              <a:path w="801" h="872" extrusionOk="0">
                <a:moveTo>
                  <a:pt x="95" y="0"/>
                </a:moveTo>
                <a:cubicBezTo>
                  <a:pt x="22" y="0"/>
                  <a:pt x="0" y="107"/>
                  <a:pt x="46" y="147"/>
                </a:cubicBezTo>
                <a:cubicBezTo>
                  <a:pt x="150" y="251"/>
                  <a:pt x="261" y="327"/>
                  <a:pt x="344" y="437"/>
                </a:cubicBezTo>
                <a:cubicBezTo>
                  <a:pt x="440" y="562"/>
                  <a:pt x="496" y="714"/>
                  <a:pt x="586" y="839"/>
                </a:cubicBezTo>
                <a:cubicBezTo>
                  <a:pt x="605" y="862"/>
                  <a:pt x="627" y="872"/>
                  <a:pt x="650" y="872"/>
                </a:cubicBezTo>
                <a:cubicBezTo>
                  <a:pt x="702" y="872"/>
                  <a:pt x="754" y="820"/>
                  <a:pt x="759" y="763"/>
                </a:cubicBezTo>
                <a:cubicBezTo>
                  <a:pt x="800" y="424"/>
                  <a:pt x="427" y="43"/>
                  <a:pt x="108" y="1"/>
                </a:cubicBezTo>
                <a:cubicBezTo>
                  <a:pt x="104" y="1"/>
                  <a:pt x="99" y="0"/>
                  <a:pt x="95" y="0"/>
                </a:cubicBezTo>
                <a:close/>
              </a:path>
            </a:pathLst>
          </a:custGeom>
          <a:solidFill>
            <a:srgbClr val="F1DFC8"/>
          </a:solidFill>
          <a:ln>
            <a:noFill/>
          </a:ln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endParaRPr kumimoji="0" sz="1400" b="0" i="0" u="none" strike="noStrike" kern="0" cap="none" spc="0" normalizeH="0" baseline="0" noProof="0">
              <a:ln>
                <a:noFill/>
              </a:ln>
              <a:solidFill>
                <a:srgbClr val="000000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  <p:grpSp>
        <p:nvGrpSpPr>
          <p:cNvPr id="8" name="Google Shape;1591;p38">
            <a:extLst>
              <a:ext uri="{FF2B5EF4-FFF2-40B4-BE49-F238E27FC236}">
                <a16:creationId xmlns:a16="http://schemas.microsoft.com/office/drawing/2014/main" id="{4153C18E-953A-0401-18A6-34390F0E3EA1}"/>
              </a:ext>
            </a:extLst>
          </p:cNvPr>
          <p:cNvGrpSpPr/>
          <p:nvPr/>
        </p:nvGrpSpPr>
        <p:grpSpPr>
          <a:xfrm>
            <a:off x="6897027" y="3011587"/>
            <a:ext cx="1019168" cy="998865"/>
            <a:chOff x="7157984" y="3426962"/>
            <a:chExt cx="1019168" cy="998865"/>
          </a:xfrm>
        </p:grpSpPr>
        <p:sp>
          <p:nvSpPr>
            <p:cNvPr id="9" name="Google Shape;1592;p38">
              <a:extLst>
                <a:ext uri="{FF2B5EF4-FFF2-40B4-BE49-F238E27FC236}">
                  <a16:creationId xmlns:a16="http://schemas.microsoft.com/office/drawing/2014/main" id="{43954C83-0357-CF70-21B7-86B52C3C1D6D}"/>
                </a:ext>
              </a:extLst>
            </p:cNvPr>
            <p:cNvSpPr/>
            <p:nvPr/>
          </p:nvSpPr>
          <p:spPr>
            <a:xfrm>
              <a:off x="7174200" y="3450800"/>
              <a:ext cx="974678" cy="951149"/>
            </a:xfrm>
            <a:custGeom>
              <a:avLst/>
              <a:gdLst/>
              <a:ahLst/>
              <a:cxnLst/>
              <a:rect l="l" t="t" r="r" b="b"/>
              <a:pathLst>
                <a:path w="27258" h="26600" extrusionOk="0">
                  <a:moveTo>
                    <a:pt x="13267" y="1"/>
                  </a:moveTo>
                  <a:cubicBezTo>
                    <a:pt x="12686" y="1"/>
                    <a:pt x="12104" y="39"/>
                    <a:pt x="11527" y="117"/>
                  </a:cubicBezTo>
                  <a:cubicBezTo>
                    <a:pt x="9070" y="447"/>
                    <a:pt x="5656" y="1387"/>
                    <a:pt x="3315" y="4058"/>
                  </a:cubicBezTo>
                  <a:cubicBezTo>
                    <a:pt x="3183" y="4207"/>
                    <a:pt x="3035" y="4388"/>
                    <a:pt x="2936" y="4520"/>
                  </a:cubicBezTo>
                  <a:cubicBezTo>
                    <a:pt x="1171" y="6812"/>
                    <a:pt x="627" y="9698"/>
                    <a:pt x="347" y="11924"/>
                  </a:cubicBezTo>
                  <a:cubicBezTo>
                    <a:pt x="0" y="14595"/>
                    <a:pt x="99" y="16706"/>
                    <a:pt x="660" y="18569"/>
                  </a:cubicBezTo>
                  <a:cubicBezTo>
                    <a:pt x="1649" y="21669"/>
                    <a:pt x="4139" y="24275"/>
                    <a:pt x="7338" y="25544"/>
                  </a:cubicBezTo>
                  <a:cubicBezTo>
                    <a:pt x="7883" y="25775"/>
                    <a:pt x="8443" y="25957"/>
                    <a:pt x="9053" y="26105"/>
                  </a:cubicBezTo>
                  <a:cubicBezTo>
                    <a:pt x="10306" y="26435"/>
                    <a:pt x="11642" y="26600"/>
                    <a:pt x="13077" y="26600"/>
                  </a:cubicBezTo>
                  <a:cubicBezTo>
                    <a:pt x="14165" y="26600"/>
                    <a:pt x="15319" y="26501"/>
                    <a:pt x="16490" y="26319"/>
                  </a:cubicBezTo>
                  <a:cubicBezTo>
                    <a:pt x="19359" y="25841"/>
                    <a:pt x="22031" y="24225"/>
                    <a:pt x="24009" y="21801"/>
                  </a:cubicBezTo>
                  <a:lnTo>
                    <a:pt x="24059" y="21752"/>
                  </a:lnTo>
                  <a:cubicBezTo>
                    <a:pt x="24075" y="21719"/>
                    <a:pt x="24108" y="21702"/>
                    <a:pt x="24141" y="21653"/>
                  </a:cubicBezTo>
                  <a:cubicBezTo>
                    <a:pt x="24174" y="21603"/>
                    <a:pt x="24224" y="21554"/>
                    <a:pt x="24257" y="21505"/>
                  </a:cubicBezTo>
                  <a:lnTo>
                    <a:pt x="24306" y="21472"/>
                  </a:lnTo>
                  <a:cubicBezTo>
                    <a:pt x="24405" y="21340"/>
                    <a:pt x="24488" y="21224"/>
                    <a:pt x="24570" y="21092"/>
                  </a:cubicBezTo>
                  <a:lnTo>
                    <a:pt x="24652" y="20977"/>
                  </a:lnTo>
                  <a:cubicBezTo>
                    <a:pt x="26104" y="18916"/>
                    <a:pt x="26928" y="16541"/>
                    <a:pt x="27043" y="14101"/>
                  </a:cubicBezTo>
                  <a:cubicBezTo>
                    <a:pt x="27258" y="10176"/>
                    <a:pt x="25741" y="6532"/>
                    <a:pt x="22822" y="3795"/>
                  </a:cubicBezTo>
                  <a:cubicBezTo>
                    <a:pt x="20195" y="1366"/>
                    <a:pt x="16734" y="1"/>
                    <a:pt x="1326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rgbClr val="000000">
                  <a:alpha val="30000"/>
                </a:srgb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0" name="Google Shape;1593;p38">
              <a:extLst>
                <a:ext uri="{FF2B5EF4-FFF2-40B4-BE49-F238E27FC236}">
                  <a16:creationId xmlns:a16="http://schemas.microsoft.com/office/drawing/2014/main" id="{B9384BEB-FD4C-E335-B2FD-806163C76FD1}"/>
                </a:ext>
              </a:extLst>
            </p:cNvPr>
            <p:cNvSpPr/>
            <p:nvPr/>
          </p:nvSpPr>
          <p:spPr>
            <a:xfrm rot="899917">
              <a:off x="7416176" y="3730856"/>
              <a:ext cx="177416" cy="96086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1" name="Google Shape;1594;p38">
              <a:extLst>
                <a:ext uri="{FF2B5EF4-FFF2-40B4-BE49-F238E27FC236}">
                  <a16:creationId xmlns:a16="http://schemas.microsoft.com/office/drawing/2014/main" id="{43BF842E-6E77-7F1A-7942-3B43ADD1FC32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2" name="Google Shape;1595;p38">
              <a:extLst>
                <a:ext uri="{FF2B5EF4-FFF2-40B4-BE49-F238E27FC236}">
                  <a16:creationId xmlns:a16="http://schemas.microsoft.com/office/drawing/2014/main" id="{9A0C0DCD-0E1D-C2DE-F9BE-E0B97AEF7A81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3" name="Google Shape;1596;p38">
              <a:extLst>
                <a:ext uri="{FF2B5EF4-FFF2-40B4-BE49-F238E27FC236}">
                  <a16:creationId xmlns:a16="http://schemas.microsoft.com/office/drawing/2014/main" id="{D141ADDD-3CDF-A7CF-4B02-FE4F24D99A77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FFFF"/>
            </a:solidFill>
            <a:ln w="114300" cap="flat" cmpd="sng">
              <a:solidFill>
                <a:srgbClr val="FFFFFF"/>
              </a:solidFill>
              <a:prstDash val="solid"/>
              <a:round/>
              <a:headEnd type="none" w="sm" len="sm"/>
              <a:tailEnd type="none" w="sm" len="sm"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4" name="Google Shape;1597;p38">
              <a:extLst>
                <a:ext uri="{FF2B5EF4-FFF2-40B4-BE49-F238E27FC236}">
                  <a16:creationId xmlns:a16="http://schemas.microsoft.com/office/drawing/2014/main" id="{BEEC5356-0F62-6A78-D404-18481E9CA271}"/>
                </a:ext>
              </a:extLst>
            </p:cNvPr>
            <p:cNvSpPr/>
            <p:nvPr/>
          </p:nvSpPr>
          <p:spPr>
            <a:xfrm rot="899907">
              <a:off x="7248455" y="3521637"/>
              <a:ext cx="838227" cy="809516"/>
            </a:xfrm>
            <a:custGeom>
              <a:avLst/>
              <a:gdLst/>
              <a:ahLst/>
              <a:cxnLst/>
              <a:rect l="l" t="t" r="r" b="b"/>
              <a:pathLst>
                <a:path w="7328" h="7077" extrusionOk="0">
                  <a:moveTo>
                    <a:pt x="3514" y="0"/>
                  </a:moveTo>
                  <a:cubicBezTo>
                    <a:pt x="3365" y="0"/>
                    <a:pt x="3215" y="10"/>
                    <a:pt x="3066" y="29"/>
                  </a:cubicBezTo>
                  <a:cubicBezTo>
                    <a:pt x="2215" y="140"/>
                    <a:pt x="1336" y="472"/>
                    <a:pt x="783" y="1178"/>
                  </a:cubicBezTo>
                  <a:cubicBezTo>
                    <a:pt x="347" y="1745"/>
                    <a:pt x="180" y="2479"/>
                    <a:pt x="97" y="3185"/>
                  </a:cubicBezTo>
                  <a:cubicBezTo>
                    <a:pt x="21" y="3787"/>
                    <a:pt x="1" y="4416"/>
                    <a:pt x="174" y="4984"/>
                  </a:cubicBezTo>
                  <a:cubicBezTo>
                    <a:pt x="443" y="5835"/>
                    <a:pt x="1135" y="6493"/>
                    <a:pt x="1924" y="6804"/>
                  </a:cubicBezTo>
                  <a:cubicBezTo>
                    <a:pt x="2402" y="6998"/>
                    <a:pt x="2918" y="7077"/>
                    <a:pt x="3436" y="7077"/>
                  </a:cubicBezTo>
                  <a:cubicBezTo>
                    <a:pt x="3767" y="7077"/>
                    <a:pt x="4099" y="7045"/>
                    <a:pt x="4423" y="6991"/>
                  </a:cubicBezTo>
                  <a:cubicBezTo>
                    <a:pt x="5911" y="6749"/>
                    <a:pt x="7142" y="5351"/>
                    <a:pt x="7218" y="3759"/>
                  </a:cubicBezTo>
                  <a:cubicBezTo>
                    <a:pt x="7328" y="1581"/>
                    <a:pt x="5445" y="0"/>
                    <a:pt x="3514" y="0"/>
                  </a:cubicBezTo>
                  <a:close/>
                </a:path>
              </a:pathLst>
            </a:custGeom>
            <a:solidFill>
              <a:srgbClr val="FCC27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5" name="Google Shape;1598;p38">
              <a:extLst>
                <a:ext uri="{FF2B5EF4-FFF2-40B4-BE49-F238E27FC236}">
                  <a16:creationId xmlns:a16="http://schemas.microsoft.com/office/drawing/2014/main" id="{6E7CB051-D2CE-2E01-C930-11215C575AB4}"/>
                </a:ext>
              </a:extLst>
            </p:cNvPr>
            <p:cNvSpPr/>
            <p:nvPr/>
          </p:nvSpPr>
          <p:spPr>
            <a:xfrm rot="899907">
              <a:off x="7755623" y="3605023"/>
              <a:ext cx="224541" cy="110498"/>
            </a:xfrm>
            <a:custGeom>
              <a:avLst/>
              <a:gdLst/>
              <a:ahLst/>
              <a:cxnLst/>
              <a:rect l="l" t="t" r="r" b="b"/>
              <a:pathLst>
                <a:path w="1963" h="966" extrusionOk="0">
                  <a:moveTo>
                    <a:pt x="355" y="0"/>
                  </a:moveTo>
                  <a:cubicBezTo>
                    <a:pt x="264" y="0"/>
                    <a:pt x="177" y="7"/>
                    <a:pt x="97" y="20"/>
                  </a:cubicBezTo>
                  <a:cubicBezTo>
                    <a:pt x="0" y="41"/>
                    <a:pt x="49" y="165"/>
                    <a:pt x="118" y="179"/>
                  </a:cubicBezTo>
                  <a:cubicBezTo>
                    <a:pt x="464" y="221"/>
                    <a:pt x="761" y="290"/>
                    <a:pt x="1073" y="442"/>
                  </a:cubicBezTo>
                  <a:cubicBezTo>
                    <a:pt x="1336" y="574"/>
                    <a:pt x="1516" y="816"/>
                    <a:pt x="1765" y="947"/>
                  </a:cubicBezTo>
                  <a:cubicBezTo>
                    <a:pt x="1786" y="960"/>
                    <a:pt x="1808" y="966"/>
                    <a:pt x="1828" y="966"/>
                  </a:cubicBezTo>
                  <a:cubicBezTo>
                    <a:pt x="1905" y="966"/>
                    <a:pt x="1962" y="881"/>
                    <a:pt x="1924" y="788"/>
                  </a:cubicBezTo>
                  <a:cubicBezTo>
                    <a:pt x="1685" y="263"/>
                    <a:pt x="931" y="0"/>
                    <a:pt x="355" y="0"/>
                  </a:cubicBezTo>
                  <a:close/>
                </a:path>
              </a:pathLst>
            </a:custGeom>
            <a:solidFill>
              <a:srgbClr val="F1DFC8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6" name="Google Shape;1599;p38">
              <a:extLst>
                <a:ext uri="{FF2B5EF4-FFF2-40B4-BE49-F238E27FC236}">
                  <a16:creationId xmlns:a16="http://schemas.microsoft.com/office/drawing/2014/main" id="{B42C8D95-DC5F-6575-35E1-E2AF78D65C4D}"/>
                </a:ext>
              </a:extLst>
            </p:cNvPr>
            <p:cNvSpPr/>
            <p:nvPr/>
          </p:nvSpPr>
          <p:spPr>
            <a:xfrm rot="899907">
              <a:off x="7235694" y="3623508"/>
              <a:ext cx="775085" cy="698904"/>
            </a:xfrm>
            <a:custGeom>
              <a:avLst/>
              <a:gdLst/>
              <a:ahLst/>
              <a:cxnLst/>
              <a:rect l="l" t="t" r="r" b="b"/>
              <a:pathLst>
                <a:path w="6776" h="6110" extrusionOk="0">
                  <a:moveTo>
                    <a:pt x="955" y="0"/>
                  </a:moveTo>
                  <a:lnTo>
                    <a:pt x="955" y="0"/>
                  </a:lnTo>
                  <a:cubicBezTo>
                    <a:pt x="893" y="62"/>
                    <a:pt x="831" y="132"/>
                    <a:pt x="782" y="201"/>
                  </a:cubicBezTo>
                  <a:cubicBezTo>
                    <a:pt x="346" y="761"/>
                    <a:pt x="187" y="1502"/>
                    <a:pt x="97" y="2208"/>
                  </a:cubicBezTo>
                  <a:cubicBezTo>
                    <a:pt x="21" y="2803"/>
                    <a:pt x="0" y="3439"/>
                    <a:pt x="173" y="4007"/>
                  </a:cubicBezTo>
                  <a:cubicBezTo>
                    <a:pt x="443" y="4858"/>
                    <a:pt x="1135" y="5516"/>
                    <a:pt x="1924" y="5827"/>
                  </a:cubicBezTo>
                  <a:cubicBezTo>
                    <a:pt x="2409" y="6027"/>
                    <a:pt x="2925" y="6109"/>
                    <a:pt x="3446" y="6109"/>
                  </a:cubicBezTo>
                  <a:cubicBezTo>
                    <a:pt x="3772" y="6109"/>
                    <a:pt x="4100" y="6077"/>
                    <a:pt x="4423" y="6021"/>
                  </a:cubicBezTo>
                  <a:cubicBezTo>
                    <a:pt x="5412" y="5862"/>
                    <a:pt x="6277" y="5190"/>
                    <a:pt x="6776" y="4291"/>
                  </a:cubicBezTo>
                  <a:lnTo>
                    <a:pt x="6776" y="4291"/>
                  </a:lnTo>
                  <a:cubicBezTo>
                    <a:pt x="6118" y="4768"/>
                    <a:pt x="5350" y="5066"/>
                    <a:pt x="4554" y="5107"/>
                  </a:cubicBezTo>
                  <a:cubicBezTo>
                    <a:pt x="4496" y="5110"/>
                    <a:pt x="4438" y="5112"/>
                    <a:pt x="4379" y="5112"/>
                  </a:cubicBezTo>
                  <a:cubicBezTo>
                    <a:pt x="3176" y="5112"/>
                    <a:pt x="1960" y="4503"/>
                    <a:pt x="1274" y="3453"/>
                  </a:cubicBezTo>
                  <a:cubicBezTo>
                    <a:pt x="616" y="2457"/>
                    <a:pt x="492" y="1100"/>
                    <a:pt x="955" y="0"/>
                  </a:cubicBezTo>
                  <a:close/>
                </a:path>
              </a:pathLst>
            </a:custGeom>
            <a:solidFill>
              <a:srgbClr val="FAB660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7" name="Google Shape;1600;p38">
              <a:extLst>
                <a:ext uri="{FF2B5EF4-FFF2-40B4-BE49-F238E27FC236}">
                  <a16:creationId xmlns:a16="http://schemas.microsoft.com/office/drawing/2014/main" id="{BAC96C63-4478-3C95-E0C5-9660FF54DBC3}"/>
                </a:ext>
              </a:extLst>
            </p:cNvPr>
            <p:cNvSpPr/>
            <p:nvPr/>
          </p:nvSpPr>
          <p:spPr>
            <a:xfrm rot="899907">
              <a:off x="7416176" y="3730855"/>
              <a:ext cx="177414" cy="96085"/>
            </a:xfrm>
            <a:custGeom>
              <a:avLst/>
              <a:gdLst/>
              <a:ahLst/>
              <a:cxnLst/>
              <a:rect l="l" t="t" r="r" b="b"/>
              <a:pathLst>
                <a:path w="1551" h="840" extrusionOk="0">
                  <a:moveTo>
                    <a:pt x="769" y="0"/>
                  </a:moveTo>
                  <a:cubicBezTo>
                    <a:pt x="380" y="0"/>
                    <a:pt x="63" y="332"/>
                    <a:pt x="10" y="715"/>
                  </a:cubicBezTo>
                  <a:cubicBezTo>
                    <a:pt x="0" y="754"/>
                    <a:pt x="32" y="794"/>
                    <a:pt x="71" y="794"/>
                  </a:cubicBezTo>
                  <a:cubicBezTo>
                    <a:pt x="87" y="794"/>
                    <a:pt x="104" y="787"/>
                    <a:pt x="121" y="771"/>
                  </a:cubicBezTo>
                  <a:cubicBezTo>
                    <a:pt x="328" y="591"/>
                    <a:pt x="432" y="300"/>
                    <a:pt x="750" y="279"/>
                  </a:cubicBezTo>
                  <a:cubicBezTo>
                    <a:pt x="762" y="278"/>
                    <a:pt x="773" y="278"/>
                    <a:pt x="784" y="278"/>
                  </a:cubicBezTo>
                  <a:cubicBezTo>
                    <a:pt x="1070" y="278"/>
                    <a:pt x="1178" y="618"/>
                    <a:pt x="1332" y="798"/>
                  </a:cubicBezTo>
                  <a:cubicBezTo>
                    <a:pt x="1354" y="827"/>
                    <a:pt x="1385" y="840"/>
                    <a:pt x="1417" y="840"/>
                  </a:cubicBezTo>
                  <a:cubicBezTo>
                    <a:pt x="1483" y="840"/>
                    <a:pt x="1551" y="785"/>
                    <a:pt x="1546" y="715"/>
                  </a:cubicBezTo>
                  <a:cubicBezTo>
                    <a:pt x="1498" y="383"/>
                    <a:pt x="1172" y="30"/>
                    <a:pt x="826" y="2"/>
                  </a:cubicBezTo>
                  <a:cubicBezTo>
                    <a:pt x="807" y="1"/>
                    <a:pt x="788" y="0"/>
                    <a:pt x="769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8" name="Google Shape;1601;p38">
              <a:extLst>
                <a:ext uri="{FF2B5EF4-FFF2-40B4-BE49-F238E27FC236}">
                  <a16:creationId xmlns:a16="http://schemas.microsoft.com/office/drawing/2014/main" id="{B905C538-D350-561F-47D3-7F1258E82638}"/>
                </a:ext>
              </a:extLst>
            </p:cNvPr>
            <p:cNvSpPr/>
            <p:nvPr/>
          </p:nvSpPr>
          <p:spPr>
            <a:xfrm rot="899917">
              <a:off x="7769964" y="3825690"/>
              <a:ext cx="177759" cy="96086"/>
            </a:xfrm>
            <a:custGeom>
              <a:avLst/>
              <a:gdLst/>
              <a:ahLst/>
              <a:cxnLst/>
              <a:rect l="l" t="t" r="r" b="b"/>
              <a:pathLst>
                <a:path w="1554" h="840" extrusionOk="0">
                  <a:moveTo>
                    <a:pt x="782" y="0"/>
                  </a:moveTo>
                  <a:cubicBezTo>
                    <a:pt x="763" y="0"/>
                    <a:pt x="744" y="1"/>
                    <a:pt x="725" y="2"/>
                  </a:cubicBezTo>
                  <a:cubicBezTo>
                    <a:pt x="379" y="30"/>
                    <a:pt x="53" y="383"/>
                    <a:pt x="5" y="715"/>
                  </a:cubicBezTo>
                  <a:cubicBezTo>
                    <a:pt x="0" y="785"/>
                    <a:pt x="69" y="840"/>
                    <a:pt x="135" y="840"/>
                  </a:cubicBezTo>
                  <a:cubicBezTo>
                    <a:pt x="166" y="840"/>
                    <a:pt x="197" y="827"/>
                    <a:pt x="220" y="798"/>
                  </a:cubicBezTo>
                  <a:cubicBezTo>
                    <a:pt x="373" y="618"/>
                    <a:pt x="481" y="278"/>
                    <a:pt x="767" y="278"/>
                  </a:cubicBezTo>
                  <a:cubicBezTo>
                    <a:pt x="778" y="278"/>
                    <a:pt x="789" y="278"/>
                    <a:pt x="801" y="279"/>
                  </a:cubicBezTo>
                  <a:cubicBezTo>
                    <a:pt x="1119" y="300"/>
                    <a:pt x="1223" y="591"/>
                    <a:pt x="1431" y="771"/>
                  </a:cubicBezTo>
                  <a:cubicBezTo>
                    <a:pt x="1447" y="787"/>
                    <a:pt x="1464" y="794"/>
                    <a:pt x="1481" y="794"/>
                  </a:cubicBezTo>
                  <a:cubicBezTo>
                    <a:pt x="1520" y="794"/>
                    <a:pt x="1553" y="754"/>
                    <a:pt x="1548" y="715"/>
                  </a:cubicBezTo>
                  <a:cubicBezTo>
                    <a:pt x="1489" y="332"/>
                    <a:pt x="1171" y="0"/>
                    <a:pt x="782" y="0"/>
                  </a:cubicBezTo>
                  <a:close/>
                </a:path>
              </a:pathLst>
            </a:custGeom>
            <a:solidFill>
              <a:srgbClr val="57576D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19" name="Google Shape;1602;p38">
              <a:extLst>
                <a:ext uri="{FF2B5EF4-FFF2-40B4-BE49-F238E27FC236}">
                  <a16:creationId xmlns:a16="http://schemas.microsoft.com/office/drawing/2014/main" id="{CBB4886E-17B3-EE6D-CCD3-1D59B35FABC8}"/>
                </a:ext>
              </a:extLst>
            </p:cNvPr>
            <p:cNvSpPr/>
            <p:nvPr/>
          </p:nvSpPr>
          <p:spPr>
            <a:xfrm rot="899917">
              <a:off x="7370928" y="3982619"/>
              <a:ext cx="487751" cy="205441"/>
            </a:xfrm>
            <a:custGeom>
              <a:avLst/>
              <a:gdLst/>
              <a:ahLst/>
              <a:cxnLst/>
              <a:rect l="l" t="t" r="r" b="b"/>
              <a:pathLst>
                <a:path w="4264" h="1796" extrusionOk="0">
                  <a:moveTo>
                    <a:pt x="2484" y="0"/>
                  </a:moveTo>
                  <a:cubicBezTo>
                    <a:pt x="1354" y="0"/>
                    <a:pt x="96" y="53"/>
                    <a:pt x="77" y="155"/>
                  </a:cubicBezTo>
                  <a:cubicBezTo>
                    <a:pt x="1" y="591"/>
                    <a:pt x="527" y="1775"/>
                    <a:pt x="2132" y="1795"/>
                  </a:cubicBezTo>
                  <a:cubicBezTo>
                    <a:pt x="2139" y="1795"/>
                    <a:pt x="2147" y="1796"/>
                    <a:pt x="2154" y="1796"/>
                  </a:cubicBezTo>
                  <a:cubicBezTo>
                    <a:pt x="3736" y="1796"/>
                    <a:pt x="4264" y="258"/>
                    <a:pt x="4250" y="107"/>
                  </a:cubicBezTo>
                  <a:cubicBezTo>
                    <a:pt x="4247" y="35"/>
                    <a:pt x="3408" y="0"/>
                    <a:pt x="2484" y="0"/>
                  </a:cubicBezTo>
                  <a:close/>
                </a:path>
              </a:pathLst>
            </a:custGeom>
            <a:solidFill>
              <a:srgbClr val="FF9166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sp>
          <p:nvSpPr>
            <p:cNvPr id="20" name="Google Shape;1603;p38">
              <a:extLst>
                <a:ext uri="{FF2B5EF4-FFF2-40B4-BE49-F238E27FC236}">
                  <a16:creationId xmlns:a16="http://schemas.microsoft.com/office/drawing/2014/main" id="{2F864B7D-9ACA-A29A-505A-4F20C32B87CD}"/>
                </a:ext>
              </a:extLst>
            </p:cNvPr>
            <p:cNvSpPr/>
            <p:nvPr/>
          </p:nvSpPr>
          <p:spPr>
            <a:xfrm rot="899917">
              <a:off x="7391935" y="3984945"/>
              <a:ext cx="479743" cy="92426"/>
            </a:xfrm>
            <a:custGeom>
              <a:avLst/>
              <a:gdLst/>
              <a:ahLst/>
              <a:cxnLst/>
              <a:rect l="l" t="t" r="r" b="b"/>
              <a:pathLst>
                <a:path w="4194" h="808" extrusionOk="0">
                  <a:moveTo>
                    <a:pt x="2464" y="1"/>
                  </a:moveTo>
                  <a:cubicBezTo>
                    <a:pt x="1326" y="1"/>
                    <a:pt x="40" y="53"/>
                    <a:pt x="21" y="157"/>
                  </a:cubicBezTo>
                  <a:cubicBezTo>
                    <a:pt x="0" y="316"/>
                    <a:pt x="49" y="559"/>
                    <a:pt x="187" y="808"/>
                  </a:cubicBezTo>
                  <a:cubicBezTo>
                    <a:pt x="727" y="559"/>
                    <a:pt x="1350" y="462"/>
                    <a:pt x="1945" y="413"/>
                  </a:cubicBezTo>
                  <a:cubicBezTo>
                    <a:pt x="2137" y="396"/>
                    <a:pt x="2327" y="378"/>
                    <a:pt x="2516" y="378"/>
                  </a:cubicBezTo>
                  <a:cubicBezTo>
                    <a:pt x="2626" y="378"/>
                    <a:pt x="2735" y="384"/>
                    <a:pt x="2845" y="400"/>
                  </a:cubicBezTo>
                  <a:cubicBezTo>
                    <a:pt x="3218" y="455"/>
                    <a:pt x="3571" y="607"/>
                    <a:pt x="3883" y="808"/>
                  </a:cubicBezTo>
                  <a:cubicBezTo>
                    <a:pt x="4104" y="469"/>
                    <a:pt x="4194" y="171"/>
                    <a:pt x="4187" y="102"/>
                  </a:cubicBezTo>
                  <a:cubicBezTo>
                    <a:pt x="4187" y="34"/>
                    <a:pt x="3373" y="1"/>
                    <a:pt x="2464" y="1"/>
                  </a:cubicBezTo>
                  <a:close/>
                </a:path>
              </a:pathLst>
            </a:custGeom>
            <a:solidFill>
              <a:srgbClr val="FF5329"/>
            </a:solidFill>
            <a:ln>
              <a:noFill/>
            </a:ln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</p:grpSp>
      <p:grpSp>
        <p:nvGrpSpPr>
          <p:cNvPr id="21" name="Google Shape;1604;p38">
            <a:extLst>
              <a:ext uri="{FF2B5EF4-FFF2-40B4-BE49-F238E27FC236}">
                <a16:creationId xmlns:a16="http://schemas.microsoft.com/office/drawing/2014/main" id="{76E4DCB2-7201-0D5C-D384-40D12F5F2F77}"/>
              </a:ext>
            </a:extLst>
          </p:cNvPr>
          <p:cNvGrpSpPr/>
          <p:nvPr/>
        </p:nvGrpSpPr>
        <p:grpSpPr>
          <a:xfrm>
            <a:off x="1390380" y="2943084"/>
            <a:ext cx="1402842" cy="1135218"/>
            <a:chOff x="1111254" y="3163576"/>
            <a:chExt cx="1206947" cy="1292886"/>
          </a:xfrm>
        </p:grpSpPr>
        <p:sp>
          <p:nvSpPr>
            <p:cNvPr id="22" name="Google Shape;1605;p38">
              <a:extLst>
                <a:ext uri="{FF2B5EF4-FFF2-40B4-BE49-F238E27FC236}">
                  <a16:creationId xmlns:a16="http://schemas.microsoft.com/office/drawing/2014/main" id="{E1605D55-3261-EA41-EFA1-BA3D46C208EC}"/>
                </a:ext>
              </a:extLst>
            </p:cNvPr>
            <p:cNvSpPr/>
            <p:nvPr/>
          </p:nvSpPr>
          <p:spPr>
            <a:xfrm>
              <a:off x="1111254" y="3163576"/>
              <a:ext cx="1206947" cy="1292886"/>
            </a:xfrm>
            <a:custGeom>
              <a:avLst/>
              <a:gdLst/>
              <a:ahLst/>
              <a:cxnLst/>
              <a:rect l="l" t="t" r="r" b="b"/>
              <a:pathLst>
                <a:path w="32321" h="34627" extrusionOk="0">
                  <a:moveTo>
                    <a:pt x="8777" y="1"/>
                  </a:moveTo>
                  <a:cubicBezTo>
                    <a:pt x="8522" y="1"/>
                    <a:pt x="8262" y="21"/>
                    <a:pt x="7998" y="64"/>
                  </a:cubicBezTo>
                  <a:cubicBezTo>
                    <a:pt x="7834" y="97"/>
                    <a:pt x="7669" y="130"/>
                    <a:pt x="7471" y="196"/>
                  </a:cubicBezTo>
                  <a:lnTo>
                    <a:pt x="7454" y="196"/>
                  </a:lnTo>
                  <a:cubicBezTo>
                    <a:pt x="4206" y="1103"/>
                    <a:pt x="2689" y="4830"/>
                    <a:pt x="3315" y="7716"/>
                  </a:cubicBezTo>
                  <a:cubicBezTo>
                    <a:pt x="3332" y="7781"/>
                    <a:pt x="3332" y="7847"/>
                    <a:pt x="3381" y="7880"/>
                  </a:cubicBezTo>
                  <a:cubicBezTo>
                    <a:pt x="3596" y="8705"/>
                    <a:pt x="4470" y="9018"/>
                    <a:pt x="5607" y="9035"/>
                  </a:cubicBezTo>
                  <a:cubicBezTo>
                    <a:pt x="3266" y="10898"/>
                    <a:pt x="1518" y="13520"/>
                    <a:pt x="792" y="16636"/>
                  </a:cubicBezTo>
                  <a:cubicBezTo>
                    <a:pt x="1" y="20083"/>
                    <a:pt x="545" y="23710"/>
                    <a:pt x="2326" y="26745"/>
                  </a:cubicBezTo>
                  <a:cubicBezTo>
                    <a:pt x="2145" y="26975"/>
                    <a:pt x="1980" y="27239"/>
                    <a:pt x="1848" y="27503"/>
                  </a:cubicBezTo>
                  <a:cubicBezTo>
                    <a:pt x="1848" y="27536"/>
                    <a:pt x="1831" y="27536"/>
                    <a:pt x="1831" y="27553"/>
                  </a:cubicBezTo>
                  <a:cubicBezTo>
                    <a:pt x="1749" y="27783"/>
                    <a:pt x="1452" y="28476"/>
                    <a:pt x="1699" y="29201"/>
                  </a:cubicBezTo>
                  <a:cubicBezTo>
                    <a:pt x="1699" y="29218"/>
                    <a:pt x="1732" y="29234"/>
                    <a:pt x="1732" y="29267"/>
                  </a:cubicBezTo>
                  <a:cubicBezTo>
                    <a:pt x="1999" y="29935"/>
                    <a:pt x="2655" y="30364"/>
                    <a:pt x="3323" y="30364"/>
                  </a:cubicBezTo>
                  <a:cubicBezTo>
                    <a:pt x="3481" y="30364"/>
                    <a:pt x="3639" y="30340"/>
                    <a:pt x="3794" y="30290"/>
                  </a:cubicBezTo>
                  <a:lnTo>
                    <a:pt x="4024" y="30224"/>
                  </a:lnTo>
                  <a:cubicBezTo>
                    <a:pt x="4321" y="30125"/>
                    <a:pt x="4519" y="29944"/>
                    <a:pt x="4668" y="29729"/>
                  </a:cubicBezTo>
                  <a:cubicBezTo>
                    <a:pt x="4997" y="30042"/>
                    <a:pt x="5327" y="30339"/>
                    <a:pt x="5673" y="30603"/>
                  </a:cubicBezTo>
                  <a:cubicBezTo>
                    <a:pt x="6119" y="30949"/>
                    <a:pt x="6531" y="31246"/>
                    <a:pt x="6943" y="31494"/>
                  </a:cubicBezTo>
                  <a:cubicBezTo>
                    <a:pt x="8213" y="32269"/>
                    <a:pt x="9598" y="32846"/>
                    <a:pt x="11032" y="33192"/>
                  </a:cubicBezTo>
                  <a:cubicBezTo>
                    <a:pt x="12063" y="33438"/>
                    <a:pt x="13115" y="33559"/>
                    <a:pt x="14169" y="33559"/>
                  </a:cubicBezTo>
                  <a:cubicBezTo>
                    <a:pt x="15374" y="33559"/>
                    <a:pt x="16581" y="33401"/>
                    <a:pt x="17760" y="33093"/>
                  </a:cubicBezTo>
                  <a:cubicBezTo>
                    <a:pt x="18008" y="33571"/>
                    <a:pt x="18387" y="34000"/>
                    <a:pt x="18849" y="34280"/>
                  </a:cubicBezTo>
                  <a:cubicBezTo>
                    <a:pt x="19228" y="34495"/>
                    <a:pt x="19591" y="34627"/>
                    <a:pt x="19970" y="34627"/>
                  </a:cubicBezTo>
                  <a:cubicBezTo>
                    <a:pt x="20382" y="34627"/>
                    <a:pt x="20761" y="34478"/>
                    <a:pt x="21075" y="34214"/>
                  </a:cubicBezTo>
                  <a:cubicBezTo>
                    <a:pt x="21652" y="33687"/>
                    <a:pt x="21800" y="32846"/>
                    <a:pt x="21454" y="32021"/>
                  </a:cubicBezTo>
                  <a:cubicBezTo>
                    <a:pt x="21404" y="31889"/>
                    <a:pt x="21338" y="31757"/>
                    <a:pt x="21305" y="31625"/>
                  </a:cubicBezTo>
                  <a:cubicBezTo>
                    <a:pt x="24504" y="29713"/>
                    <a:pt x="26764" y="26596"/>
                    <a:pt x="27638" y="22968"/>
                  </a:cubicBezTo>
                  <a:cubicBezTo>
                    <a:pt x="28248" y="20297"/>
                    <a:pt x="28050" y="17609"/>
                    <a:pt x="27176" y="15185"/>
                  </a:cubicBezTo>
                  <a:lnTo>
                    <a:pt x="27176" y="15185"/>
                  </a:lnTo>
                  <a:cubicBezTo>
                    <a:pt x="27440" y="15284"/>
                    <a:pt x="27753" y="15383"/>
                    <a:pt x="28066" y="15383"/>
                  </a:cubicBezTo>
                  <a:cubicBezTo>
                    <a:pt x="28330" y="15383"/>
                    <a:pt x="28577" y="15334"/>
                    <a:pt x="28825" y="15169"/>
                  </a:cubicBezTo>
                  <a:cubicBezTo>
                    <a:pt x="28891" y="15119"/>
                    <a:pt x="28973" y="15086"/>
                    <a:pt x="29039" y="15037"/>
                  </a:cubicBezTo>
                  <a:cubicBezTo>
                    <a:pt x="31298" y="13108"/>
                    <a:pt x="32321" y="9447"/>
                    <a:pt x="30292" y="6973"/>
                  </a:cubicBezTo>
                  <a:cubicBezTo>
                    <a:pt x="29946" y="6561"/>
                    <a:pt x="29484" y="6050"/>
                    <a:pt x="28874" y="5786"/>
                  </a:cubicBezTo>
                  <a:cubicBezTo>
                    <a:pt x="27984" y="5268"/>
                    <a:pt x="26941" y="5017"/>
                    <a:pt x="25877" y="5017"/>
                  </a:cubicBezTo>
                  <a:cubicBezTo>
                    <a:pt x="24300" y="5017"/>
                    <a:pt x="22678" y="5567"/>
                    <a:pt x="21437" y="6611"/>
                  </a:cubicBezTo>
                  <a:cubicBezTo>
                    <a:pt x="21322" y="6677"/>
                    <a:pt x="21240" y="6726"/>
                    <a:pt x="21157" y="6792"/>
                  </a:cubicBezTo>
                  <a:cubicBezTo>
                    <a:pt x="20943" y="7023"/>
                    <a:pt x="20811" y="7287"/>
                    <a:pt x="20778" y="7600"/>
                  </a:cubicBezTo>
                  <a:cubicBezTo>
                    <a:pt x="20646" y="7534"/>
                    <a:pt x="20530" y="7452"/>
                    <a:pt x="20382" y="7386"/>
                  </a:cubicBezTo>
                  <a:cubicBezTo>
                    <a:pt x="20498" y="7204"/>
                    <a:pt x="20613" y="7006"/>
                    <a:pt x="20662" y="6776"/>
                  </a:cubicBezTo>
                  <a:cubicBezTo>
                    <a:pt x="20811" y="6446"/>
                    <a:pt x="20811" y="6067"/>
                    <a:pt x="20662" y="5770"/>
                  </a:cubicBezTo>
                  <a:cubicBezTo>
                    <a:pt x="20530" y="5407"/>
                    <a:pt x="20250" y="5143"/>
                    <a:pt x="19838" y="4978"/>
                  </a:cubicBezTo>
                  <a:cubicBezTo>
                    <a:pt x="19376" y="4780"/>
                    <a:pt x="18915" y="4648"/>
                    <a:pt x="18436" y="4550"/>
                  </a:cubicBezTo>
                  <a:lnTo>
                    <a:pt x="18387" y="4550"/>
                  </a:lnTo>
                  <a:cubicBezTo>
                    <a:pt x="18337" y="4550"/>
                    <a:pt x="18271" y="4533"/>
                    <a:pt x="18222" y="4500"/>
                  </a:cubicBezTo>
                  <a:cubicBezTo>
                    <a:pt x="18012" y="4458"/>
                    <a:pt x="17742" y="4403"/>
                    <a:pt x="17455" y="4403"/>
                  </a:cubicBezTo>
                  <a:cubicBezTo>
                    <a:pt x="17180" y="4403"/>
                    <a:pt x="16889" y="4454"/>
                    <a:pt x="16622" y="4615"/>
                  </a:cubicBezTo>
                  <a:cubicBezTo>
                    <a:pt x="16359" y="4747"/>
                    <a:pt x="16029" y="5077"/>
                    <a:pt x="15930" y="5720"/>
                  </a:cubicBezTo>
                  <a:cubicBezTo>
                    <a:pt x="15913" y="5803"/>
                    <a:pt x="15880" y="5935"/>
                    <a:pt x="15880" y="6100"/>
                  </a:cubicBezTo>
                  <a:cubicBezTo>
                    <a:pt x="15303" y="6034"/>
                    <a:pt x="14759" y="5984"/>
                    <a:pt x="14198" y="5984"/>
                  </a:cubicBezTo>
                  <a:cubicBezTo>
                    <a:pt x="14347" y="5687"/>
                    <a:pt x="14380" y="5358"/>
                    <a:pt x="14297" y="5061"/>
                  </a:cubicBezTo>
                  <a:lnTo>
                    <a:pt x="14297" y="5044"/>
                  </a:lnTo>
                  <a:cubicBezTo>
                    <a:pt x="13814" y="2446"/>
                    <a:pt x="11560" y="1"/>
                    <a:pt x="8777" y="1"/>
                  </a:cubicBezTo>
                  <a:close/>
                </a:path>
              </a:pathLst>
            </a:custGeom>
            <a:solidFill>
              <a:srgbClr val="FFFFFF"/>
            </a:solidFill>
            <a:ln>
              <a:noFill/>
            </a:ln>
            <a:effectLst>
              <a:outerShdw blurRad="57150" dist="19050" dir="5400000" algn="bl" rotWithShape="0">
                <a:schemeClr val="accent6">
                  <a:alpha val="29000"/>
                </a:schemeClr>
              </a:outerShdw>
            </a:effectLst>
          </p:spPr>
          <p:txBody>
            <a:bodyPr spcFirstLastPara="1" wrap="square" lIns="91425" tIns="91425" rIns="91425" bIns="91425" anchor="ctr" anchorCtr="0">
              <a:noAutofit/>
            </a:bodyPr>
            <a:lstStyle/>
            <a:p>
              <a:pPr marL="0" marR="0" lvl="0" indent="0" algn="l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>
                  <a:srgbClr val="000000"/>
                </a:buClr>
                <a:buSzTx/>
                <a:buFont typeface="Arial"/>
                <a:buNone/>
                <a:tabLst/>
                <a:defRPr/>
              </a:pPr>
              <a:endParaRPr kumimoji="0" sz="1400" b="0" i="0" u="none" strike="noStrike" kern="0" cap="none" spc="0" normalizeH="0" baseline="0" noProof="0">
                <a:ln>
                  <a:noFill/>
                </a:ln>
                <a:solidFill>
                  <a:srgbClr val="000000"/>
                </a:solidFill>
                <a:effectLst/>
                <a:uLnTx/>
                <a:uFillTx/>
                <a:latin typeface="Arial"/>
                <a:cs typeface="Arial"/>
                <a:sym typeface="Arial"/>
              </a:endParaRPr>
            </a:p>
          </p:txBody>
        </p:sp>
        <p:grpSp>
          <p:nvGrpSpPr>
            <p:cNvPr id="23" name="Google Shape;1606;p38">
              <a:extLst>
                <a:ext uri="{FF2B5EF4-FFF2-40B4-BE49-F238E27FC236}">
                  <a16:creationId xmlns:a16="http://schemas.microsoft.com/office/drawing/2014/main" id="{BD54F877-4D26-AADE-E033-C5B428FB5158}"/>
                </a:ext>
              </a:extLst>
            </p:cNvPr>
            <p:cNvGrpSpPr/>
            <p:nvPr/>
          </p:nvGrpSpPr>
          <p:grpSpPr>
            <a:xfrm>
              <a:off x="1156065" y="3210259"/>
              <a:ext cx="1093954" cy="1182046"/>
              <a:chOff x="441325" y="3000675"/>
              <a:chExt cx="1887103" cy="2039065"/>
            </a:xfrm>
          </p:grpSpPr>
          <p:sp>
            <p:nvSpPr>
              <p:cNvPr id="24" name="Google Shape;1607;p38">
                <a:extLst>
                  <a:ext uri="{FF2B5EF4-FFF2-40B4-BE49-F238E27FC236}">
                    <a16:creationId xmlns:a16="http://schemas.microsoft.com/office/drawing/2014/main" id="{9C151141-17FD-DB8E-A076-EF81E7B761EC}"/>
                  </a:ext>
                </a:extLst>
              </p:cNvPr>
              <p:cNvSpPr/>
              <p:nvPr/>
            </p:nvSpPr>
            <p:spPr>
              <a:xfrm>
                <a:off x="1440158" y="3277540"/>
                <a:ext cx="178999" cy="160621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75" extrusionOk="0">
                    <a:moveTo>
                      <a:pt x="226" y="1"/>
                    </a:moveTo>
                    <a:cubicBezTo>
                      <a:pt x="176" y="1"/>
                      <a:pt x="131" y="8"/>
                      <a:pt x="97" y="30"/>
                    </a:cubicBezTo>
                    <a:cubicBezTo>
                      <a:pt x="42" y="50"/>
                      <a:pt x="28" y="119"/>
                      <a:pt x="21" y="182"/>
                    </a:cubicBezTo>
                    <a:cubicBezTo>
                      <a:pt x="7" y="237"/>
                      <a:pt x="0" y="292"/>
                      <a:pt x="28" y="348"/>
                    </a:cubicBezTo>
                    <a:cubicBezTo>
                      <a:pt x="90" y="479"/>
                      <a:pt x="298" y="376"/>
                      <a:pt x="339" y="521"/>
                    </a:cubicBezTo>
                    <a:cubicBezTo>
                      <a:pt x="215" y="652"/>
                      <a:pt x="139" y="812"/>
                      <a:pt x="97" y="998"/>
                    </a:cubicBezTo>
                    <a:lnTo>
                      <a:pt x="443" y="1075"/>
                    </a:lnTo>
                    <a:cubicBezTo>
                      <a:pt x="471" y="888"/>
                      <a:pt x="519" y="749"/>
                      <a:pt x="623" y="604"/>
                    </a:cubicBezTo>
                    <a:cubicBezTo>
                      <a:pt x="630" y="590"/>
                      <a:pt x="644" y="576"/>
                      <a:pt x="658" y="569"/>
                    </a:cubicBezTo>
                    <a:cubicBezTo>
                      <a:pt x="664" y="567"/>
                      <a:pt x="671" y="566"/>
                      <a:pt x="677" y="566"/>
                    </a:cubicBezTo>
                    <a:cubicBezTo>
                      <a:pt x="688" y="566"/>
                      <a:pt x="699" y="569"/>
                      <a:pt x="713" y="569"/>
                    </a:cubicBezTo>
                    <a:cubicBezTo>
                      <a:pt x="803" y="590"/>
                      <a:pt x="907" y="597"/>
                      <a:pt x="1011" y="611"/>
                    </a:cubicBezTo>
                    <a:cubicBezTo>
                      <a:pt x="1021" y="618"/>
                      <a:pt x="1030" y="621"/>
                      <a:pt x="1038" y="621"/>
                    </a:cubicBezTo>
                    <a:cubicBezTo>
                      <a:pt x="1047" y="621"/>
                      <a:pt x="1055" y="618"/>
                      <a:pt x="1066" y="611"/>
                    </a:cubicBezTo>
                    <a:cubicBezTo>
                      <a:pt x="1073" y="611"/>
                      <a:pt x="1080" y="597"/>
                      <a:pt x="1094" y="590"/>
                    </a:cubicBezTo>
                    <a:cubicBezTo>
                      <a:pt x="1128" y="535"/>
                      <a:pt x="1149" y="472"/>
                      <a:pt x="1170" y="417"/>
                    </a:cubicBezTo>
                    <a:cubicBezTo>
                      <a:pt x="1184" y="382"/>
                      <a:pt x="1197" y="334"/>
                      <a:pt x="1177" y="299"/>
                    </a:cubicBezTo>
                    <a:cubicBezTo>
                      <a:pt x="1163" y="251"/>
                      <a:pt x="1107" y="223"/>
                      <a:pt x="1066" y="209"/>
                    </a:cubicBezTo>
                    <a:cubicBezTo>
                      <a:pt x="900" y="140"/>
                      <a:pt x="734" y="85"/>
                      <a:pt x="561" y="50"/>
                    </a:cubicBezTo>
                    <a:cubicBezTo>
                      <a:pt x="479" y="41"/>
                      <a:pt x="340" y="1"/>
                      <a:pt x="226" y="1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5" name="Google Shape;1608;p38">
                <a:extLst>
                  <a:ext uri="{FF2B5EF4-FFF2-40B4-BE49-F238E27FC236}">
                    <a16:creationId xmlns:a16="http://schemas.microsoft.com/office/drawing/2014/main" id="{7227FA0B-22FE-782B-C066-B42664B68640}"/>
                  </a:ext>
                </a:extLst>
              </p:cNvPr>
              <p:cNvSpPr/>
              <p:nvPr/>
            </p:nvSpPr>
            <p:spPr>
              <a:xfrm>
                <a:off x="441325" y="3376452"/>
                <a:ext cx="1711399" cy="1663288"/>
              </a:xfrm>
              <a:custGeom>
                <a:avLst/>
                <a:gdLst/>
                <a:ahLst/>
                <a:cxnLst/>
                <a:rect l="l" t="t" r="r" b="b"/>
                <a:pathLst>
                  <a:path w="11454" h="11132" extrusionOk="0">
                    <a:moveTo>
                      <a:pt x="5564" y="1"/>
                    </a:moveTo>
                    <a:cubicBezTo>
                      <a:pt x="3134" y="1"/>
                      <a:pt x="934" y="1660"/>
                      <a:pt x="353" y="4129"/>
                    </a:cubicBezTo>
                    <a:cubicBezTo>
                      <a:pt x="0" y="5637"/>
                      <a:pt x="318" y="7153"/>
                      <a:pt x="1121" y="8336"/>
                    </a:cubicBezTo>
                    <a:cubicBezTo>
                      <a:pt x="969" y="8447"/>
                      <a:pt x="844" y="8592"/>
                      <a:pt x="768" y="8765"/>
                    </a:cubicBezTo>
                    <a:cubicBezTo>
                      <a:pt x="720" y="8897"/>
                      <a:pt x="685" y="9035"/>
                      <a:pt x="727" y="9167"/>
                    </a:cubicBezTo>
                    <a:cubicBezTo>
                      <a:pt x="767" y="9271"/>
                      <a:pt x="881" y="9356"/>
                      <a:pt x="990" y="9356"/>
                    </a:cubicBezTo>
                    <a:cubicBezTo>
                      <a:pt x="1011" y="9356"/>
                      <a:pt x="1032" y="9353"/>
                      <a:pt x="1052" y="9347"/>
                    </a:cubicBezTo>
                    <a:cubicBezTo>
                      <a:pt x="1204" y="9291"/>
                      <a:pt x="1246" y="9118"/>
                      <a:pt x="1329" y="9001"/>
                    </a:cubicBezTo>
                    <a:cubicBezTo>
                      <a:pt x="1377" y="8938"/>
                      <a:pt x="1433" y="8876"/>
                      <a:pt x="1516" y="8842"/>
                    </a:cubicBezTo>
                    <a:cubicBezTo>
                      <a:pt x="2221" y="9665"/>
                      <a:pt x="3197" y="10288"/>
                      <a:pt x="4339" y="10558"/>
                    </a:cubicBezTo>
                    <a:cubicBezTo>
                      <a:pt x="4749" y="10654"/>
                      <a:pt x="5158" y="10700"/>
                      <a:pt x="5560" y="10700"/>
                    </a:cubicBezTo>
                    <a:cubicBezTo>
                      <a:pt x="6168" y="10700"/>
                      <a:pt x="6760" y="10595"/>
                      <a:pt x="7315" y="10399"/>
                    </a:cubicBezTo>
                    <a:cubicBezTo>
                      <a:pt x="7377" y="10655"/>
                      <a:pt x="7536" y="10938"/>
                      <a:pt x="7744" y="11056"/>
                    </a:cubicBezTo>
                    <a:cubicBezTo>
                      <a:pt x="7832" y="11108"/>
                      <a:pt x="7915" y="11131"/>
                      <a:pt x="7988" y="11131"/>
                    </a:cubicBezTo>
                    <a:cubicBezTo>
                      <a:pt x="8207" y="11131"/>
                      <a:pt x="8332" y="10920"/>
                      <a:pt x="8208" y="10634"/>
                    </a:cubicBezTo>
                    <a:cubicBezTo>
                      <a:pt x="8145" y="10475"/>
                      <a:pt x="8069" y="10302"/>
                      <a:pt x="7993" y="10129"/>
                    </a:cubicBezTo>
                    <a:cubicBezTo>
                      <a:pt x="9349" y="9437"/>
                      <a:pt x="10408" y="8170"/>
                      <a:pt x="10775" y="6579"/>
                    </a:cubicBezTo>
                    <a:cubicBezTo>
                      <a:pt x="11453" y="3700"/>
                      <a:pt x="9668" y="821"/>
                      <a:pt x="6789" y="143"/>
                    </a:cubicBezTo>
                    <a:cubicBezTo>
                      <a:pt x="6378" y="47"/>
                      <a:pt x="5968" y="1"/>
                      <a:pt x="5564" y="1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6" name="Google Shape;1609;p38">
                <a:extLst>
                  <a:ext uri="{FF2B5EF4-FFF2-40B4-BE49-F238E27FC236}">
                    <a16:creationId xmlns:a16="http://schemas.microsoft.com/office/drawing/2014/main" id="{8398D403-2C6C-4795-C297-27E07302E05C}"/>
                  </a:ext>
                </a:extLst>
              </p:cNvPr>
              <p:cNvSpPr/>
              <p:nvPr/>
            </p:nvSpPr>
            <p:spPr>
              <a:xfrm>
                <a:off x="499148" y="3383624"/>
                <a:ext cx="1570800" cy="1629072"/>
              </a:xfrm>
              <a:custGeom>
                <a:avLst/>
                <a:gdLst/>
                <a:ahLst/>
                <a:cxnLst/>
                <a:rect l="l" t="t" r="r" b="b"/>
                <a:pathLst>
                  <a:path w="10513" h="10903" extrusionOk="0">
                    <a:moveTo>
                      <a:pt x="5482" y="1"/>
                    </a:moveTo>
                    <a:cubicBezTo>
                      <a:pt x="5085" y="1"/>
                      <a:pt x="4715" y="113"/>
                      <a:pt x="4367" y="358"/>
                    </a:cubicBezTo>
                    <a:cubicBezTo>
                      <a:pt x="4277" y="427"/>
                      <a:pt x="4187" y="489"/>
                      <a:pt x="4084" y="544"/>
                    </a:cubicBezTo>
                    <a:cubicBezTo>
                      <a:pt x="4001" y="586"/>
                      <a:pt x="3904" y="607"/>
                      <a:pt x="3814" y="634"/>
                    </a:cubicBezTo>
                    <a:cubicBezTo>
                      <a:pt x="2582" y="960"/>
                      <a:pt x="1482" y="1790"/>
                      <a:pt x="831" y="2897"/>
                    </a:cubicBezTo>
                    <a:cubicBezTo>
                      <a:pt x="181" y="4005"/>
                      <a:pt x="1" y="5375"/>
                      <a:pt x="333" y="6607"/>
                    </a:cubicBezTo>
                    <a:cubicBezTo>
                      <a:pt x="506" y="7250"/>
                      <a:pt x="796" y="7838"/>
                      <a:pt x="1101" y="8427"/>
                    </a:cubicBezTo>
                    <a:cubicBezTo>
                      <a:pt x="866" y="8600"/>
                      <a:pt x="700" y="8856"/>
                      <a:pt x="644" y="9146"/>
                    </a:cubicBezTo>
                    <a:cubicBezTo>
                      <a:pt x="622" y="9233"/>
                      <a:pt x="648" y="9282"/>
                      <a:pt x="710" y="9282"/>
                    </a:cubicBezTo>
                    <a:cubicBezTo>
                      <a:pt x="727" y="9282"/>
                      <a:pt x="747" y="9278"/>
                      <a:pt x="769" y="9271"/>
                    </a:cubicBezTo>
                    <a:cubicBezTo>
                      <a:pt x="852" y="9250"/>
                      <a:pt x="907" y="9050"/>
                      <a:pt x="963" y="8980"/>
                    </a:cubicBezTo>
                    <a:cubicBezTo>
                      <a:pt x="1004" y="8918"/>
                      <a:pt x="1066" y="8856"/>
                      <a:pt x="1142" y="8821"/>
                    </a:cubicBezTo>
                    <a:lnTo>
                      <a:pt x="1142" y="8821"/>
                    </a:lnTo>
                    <a:cubicBezTo>
                      <a:pt x="1136" y="8835"/>
                      <a:pt x="1765" y="9423"/>
                      <a:pt x="1828" y="9472"/>
                    </a:cubicBezTo>
                    <a:cubicBezTo>
                      <a:pt x="2084" y="9686"/>
                      <a:pt x="2326" y="9852"/>
                      <a:pt x="2637" y="9991"/>
                    </a:cubicBezTo>
                    <a:cubicBezTo>
                      <a:pt x="3433" y="10337"/>
                      <a:pt x="4312" y="10517"/>
                      <a:pt x="5177" y="10531"/>
                    </a:cubicBezTo>
                    <a:cubicBezTo>
                      <a:pt x="5215" y="10531"/>
                      <a:pt x="5253" y="10531"/>
                      <a:pt x="5292" y="10531"/>
                    </a:cubicBezTo>
                    <a:cubicBezTo>
                      <a:pt x="5862" y="10531"/>
                      <a:pt x="6513" y="10479"/>
                      <a:pt x="7025" y="10226"/>
                    </a:cubicBezTo>
                    <a:cubicBezTo>
                      <a:pt x="7029" y="10226"/>
                      <a:pt x="7037" y="10223"/>
                      <a:pt x="7044" y="10223"/>
                    </a:cubicBezTo>
                    <a:cubicBezTo>
                      <a:pt x="7047" y="10223"/>
                      <a:pt x="7050" y="10224"/>
                      <a:pt x="7052" y="10226"/>
                    </a:cubicBezTo>
                    <a:cubicBezTo>
                      <a:pt x="7059" y="10226"/>
                      <a:pt x="7059" y="10233"/>
                      <a:pt x="7059" y="10240"/>
                    </a:cubicBezTo>
                    <a:cubicBezTo>
                      <a:pt x="7129" y="10475"/>
                      <a:pt x="7225" y="10614"/>
                      <a:pt x="7398" y="10787"/>
                    </a:cubicBezTo>
                    <a:cubicBezTo>
                      <a:pt x="7447" y="10828"/>
                      <a:pt x="7509" y="10877"/>
                      <a:pt x="7578" y="10890"/>
                    </a:cubicBezTo>
                    <a:cubicBezTo>
                      <a:pt x="7613" y="10899"/>
                      <a:pt x="7643" y="10903"/>
                      <a:pt x="7669" y="10903"/>
                    </a:cubicBezTo>
                    <a:cubicBezTo>
                      <a:pt x="7987" y="10903"/>
                      <a:pt x="7702" y="10312"/>
                      <a:pt x="7606" y="10095"/>
                    </a:cubicBezTo>
                    <a:cubicBezTo>
                      <a:pt x="7599" y="10081"/>
                      <a:pt x="7585" y="10060"/>
                      <a:pt x="7585" y="10053"/>
                    </a:cubicBezTo>
                    <a:cubicBezTo>
                      <a:pt x="8097" y="9721"/>
                      <a:pt x="8540" y="9326"/>
                      <a:pt x="8969" y="8904"/>
                    </a:cubicBezTo>
                    <a:cubicBezTo>
                      <a:pt x="9710" y="8164"/>
                      <a:pt x="10111" y="6980"/>
                      <a:pt x="10250" y="5970"/>
                    </a:cubicBezTo>
                    <a:cubicBezTo>
                      <a:pt x="10513" y="4164"/>
                      <a:pt x="9855" y="2102"/>
                      <a:pt x="8305" y="1036"/>
                    </a:cubicBezTo>
                    <a:cubicBezTo>
                      <a:pt x="8056" y="863"/>
                      <a:pt x="7779" y="717"/>
                      <a:pt x="7502" y="586"/>
                    </a:cubicBezTo>
                    <a:cubicBezTo>
                      <a:pt x="6962" y="330"/>
                      <a:pt x="6402" y="115"/>
                      <a:pt x="5814" y="25"/>
                    </a:cubicBezTo>
                    <a:cubicBezTo>
                      <a:pt x="5701" y="9"/>
                      <a:pt x="5590" y="1"/>
                      <a:pt x="5482" y="1"/>
                    </a:cubicBezTo>
                    <a:close/>
                  </a:path>
                </a:pathLst>
              </a:custGeom>
              <a:solidFill>
                <a:schemeClr val="lt2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7" name="Google Shape;1610;p38">
                <a:extLst>
                  <a:ext uri="{FF2B5EF4-FFF2-40B4-BE49-F238E27FC236}">
                    <a16:creationId xmlns:a16="http://schemas.microsoft.com/office/drawing/2014/main" id="{66797BCD-D4CF-255A-10B3-430B27239397}"/>
                  </a:ext>
                </a:extLst>
              </p:cNvPr>
              <p:cNvSpPr/>
              <p:nvPr/>
            </p:nvSpPr>
            <p:spPr>
              <a:xfrm>
                <a:off x="461944" y="3482238"/>
                <a:ext cx="1554215" cy="1391352"/>
              </a:xfrm>
              <a:custGeom>
                <a:avLst/>
                <a:gdLst/>
                <a:ahLst/>
                <a:cxnLst/>
                <a:rect l="l" t="t" r="r" b="b"/>
                <a:pathLst>
                  <a:path w="10402" h="9312" extrusionOk="0">
                    <a:moveTo>
                      <a:pt x="5198" y="0"/>
                    </a:moveTo>
                    <a:cubicBezTo>
                      <a:pt x="4749" y="0"/>
                      <a:pt x="4293" y="65"/>
                      <a:pt x="3841" y="203"/>
                    </a:cubicBezTo>
                    <a:cubicBezTo>
                      <a:pt x="1385" y="957"/>
                      <a:pt x="0" y="3559"/>
                      <a:pt x="755" y="6016"/>
                    </a:cubicBezTo>
                    <a:cubicBezTo>
                      <a:pt x="1365" y="8021"/>
                      <a:pt x="3211" y="9312"/>
                      <a:pt x="5205" y="9312"/>
                    </a:cubicBezTo>
                    <a:cubicBezTo>
                      <a:pt x="5653" y="9312"/>
                      <a:pt x="6110" y="9247"/>
                      <a:pt x="6561" y="9109"/>
                    </a:cubicBezTo>
                    <a:cubicBezTo>
                      <a:pt x="9018" y="8355"/>
                      <a:pt x="10402" y="5753"/>
                      <a:pt x="9654" y="3296"/>
                    </a:cubicBezTo>
                    <a:cubicBezTo>
                      <a:pt x="9039" y="1291"/>
                      <a:pt x="7192" y="0"/>
                      <a:pt x="5198" y="0"/>
                    </a:cubicBezTo>
                    <a:close/>
                  </a:path>
                </a:pathLst>
              </a:custGeom>
              <a:solidFill>
                <a:schemeClr val="dk1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8" name="Google Shape;1611;p38">
                <a:extLst>
                  <a:ext uri="{FF2B5EF4-FFF2-40B4-BE49-F238E27FC236}">
                    <a16:creationId xmlns:a16="http://schemas.microsoft.com/office/drawing/2014/main" id="{88682D4D-7B54-9384-93DD-986E3C507DC5}"/>
                  </a:ext>
                </a:extLst>
              </p:cNvPr>
              <p:cNvSpPr/>
              <p:nvPr/>
            </p:nvSpPr>
            <p:spPr>
              <a:xfrm>
                <a:off x="1193027" y="3646893"/>
                <a:ext cx="219341" cy="539836"/>
              </a:xfrm>
              <a:custGeom>
                <a:avLst/>
                <a:gdLst/>
                <a:ahLst/>
                <a:cxnLst/>
                <a:rect l="l" t="t" r="r" b="b"/>
                <a:pathLst>
                  <a:path w="1468" h="3613" extrusionOk="0">
                    <a:moveTo>
                      <a:pt x="1359" y="1"/>
                    </a:moveTo>
                    <a:cubicBezTo>
                      <a:pt x="1188" y="1"/>
                      <a:pt x="846" y="230"/>
                      <a:pt x="754" y="270"/>
                    </a:cubicBezTo>
                    <a:cubicBezTo>
                      <a:pt x="312" y="471"/>
                      <a:pt x="810" y="679"/>
                      <a:pt x="796" y="686"/>
                    </a:cubicBezTo>
                    <a:cubicBezTo>
                      <a:pt x="623" y="852"/>
                      <a:pt x="471" y="1038"/>
                      <a:pt x="339" y="1239"/>
                    </a:cubicBezTo>
                    <a:cubicBezTo>
                      <a:pt x="201" y="1447"/>
                      <a:pt x="90" y="1682"/>
                      <a:pt x="49" y="1924"/>
                    </a:cubicBezTo>
                    <a:cubicBezTo>
                      <a:pt x="0" y="2166"/>
                      <a:pt x="28" y="2436"/>
                      <a:pt x="166" y="2644"/>
                    </a:cubicBezTo>
                    <a:cubicBezTo>
                      <a:pt x="229" y="2727"/>
                      <a:pt x="298" y="2803"/>
                      <a:pt x="339" y="2900"/>
                    </a:cubicBezTo>
                    <a:cubicBezTo>
                      <a:pt x="429" y="3094"/>
                      <a:pt x="374" y="3343"/>
                      <a:pt x="208" y="3474"/>
                    </a:cubicBezTo>
                    <a:lnTo>
                      <a:pt x="616" y="3613"/>
                    </a:lnTo>
                    <a:cubicBezTo>
                      <a:pt x="886" y="3295"/>
                      <a:pt x="789" y="3018"/>
                      <a:pt x="588" y="2706"/>
                    </a:cubicBezTo>
                    <a:cubicBezTo>
                      <a:pt x="429" y="2457"/>
                      <a:pt x="277" y="2166"/>
                      <a:pt x="325" y="1862"/>
                    </a:cubicBezTo>
                    <a:cubicBezTo>
                      <a:pt x="346" y="1682"/>
                      <a:pt x="443" y="1523"/>
                      <a:pt x="540" y="1371"/>
                    </a:cubicBezTo>
                    <a:cubicBezTo>
                      <a:pt x="678" y="1163"/>
                      <a:pt x="810" y="969"/>
                      <a:pt x="997" y="803"/>
                    </a:cubicBezTo>
                    <a:cubicBezTo>
                      <a:pt x="997" y="802"/>
                      <a:pt x="998" y="802"/>
                      <a:pt x="999" y="802"/>
                    </a:cubicBezTo>
                    <a:cubicBezTo>
                      <a:pt x="1018" y="802"/>
                      <a:pt x="1157" y="921"/>
                      <a:pt x="1170" y="928"/>
                    </a:cubicBezTo>
                    <a:cubicBezTo>
                      <a:pt x="1189" y="941"/>
                      <a:pt x="1214" y="948"/>
                      <a:pt x="1238" y="948"/>
                    </a:cubicBezTo>
                    <a:cubicBezTo>
                      <a:pt x="1265" y="948"/>
                      <a:pt x="1293" y="939"/>
                      <a:pt x="1315" y="921"/>
                    </a:cubicBezTo>
                    <a:cubicBezTo>
                      <a:pt x="1384" y="865"/>
                      <a:pt x="1412" y="686"/>
                      <a:pt x="1433" y="602"/>
                    </a:cubicBezTo>
                    <a:cubicBezTo>
                      <a:pt x="1453" y="464"/>
                      <a:pt x="1467" y="312"/>
                      <a:pt x="1467" y="167"/>
                    </a:cubicBezTo>
                    <a:cubicBezTo>
                      <a:pt x="1467" y="125"/>
                      <a:pt x="1467" y="70"/>
                      <a:pt x="1440" y="35"/>
                    </a:cubicBezTo>
                    <a:cubicBezTo>
                      <a:pt x="1423" y="11"/>
                      <a:pt x="1395" y="1"/>
                      <a:pt x="1359" y="1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29" name="Google Shape;1612;p38">
                <a:extLst>
                  <a:ext uri="{FF2B5EF4-FFF2-40B4-BE49-F238E27FC236}">
                    <a16:creationId xmlns:a16="http://schemas.microsoft.com/office/drawing/2014/main" id="{F2BB99BF-239E-63A5-297D-2928F1EBD874}"/>
                  </a:ext>
                </a:extLst>
              </p:cNvPr>
              <p:cNvSpPr/>
              <p:nvPr/>
            </p:nvSpPr>
            <p:spPr>
              <a:xfrm>
                <a:off x="657378" y="4178958"/>
                <a:ext cx="523401" cy="223824"/>
              </a:xfrm>
              <a:custGeom>
                <a:avLst/>
                <a:gdLst/>
                <a:ahLst/>
                <a:cxnLst/>
                <a:rect l="l" t="t" r="r" b="b"/>
                <a:pathLst>
                  <a:path w="3503" h="1498" extrusionOk="0">
                    <a:moveTo>
                      <a:pt x="3198" y="0"/>
                    </a:moveTo>
                    <a:cubicBezTo>
                      <a:pt x="2958" y="0"/>
                      <a:pt x="2806" y="201"/>
                      <a:pt x="2672" y="481"/>
                    </a:cubicBezTo>
                    <a:cubicBezTo>
                      <a:pt x="2526" y="785"/>
                      <a:pt x="2339" y="1076"/>
                      <a:pt x="2063" y="1166"/>
                    </a:cubicBezTo>
                    <a:cubicBezTo>
                      <a:pt x="1996" y="1186"/>
                      <a:pt x="1926" y="1195"/>
                      <a:pt x="1855" y="1195"/>
                    </a:cubicBezTo>
                    <a:cubicBezTo>
                      <a:pt x="1758" y="1195"/>
                      <a:pt x="1658" y="1179"/>
                      <a:pt x="1557" y="1159"/>
                    </a:cubicBezTo>
                    <a:cubicBezTo>
                      <a:pt x="1426" y="1125"/>
                      <a:pt x="1295" y="1090"/>
                      <a:pt x="1163" y="1041"/>
                    </a:cubicBezTo>
                    <a:cubicBezTo>
                      <a:pt x="1087" y="1021"/>
                      <a:pt x="886" y="965"/>
                      <a:pt x="900" y="868"/>
                    </a:cubicBezTo>
                    <a:cubicBezTo>
                      <a:pt x="907" y="792"/>
                      <a:pt x="914" y="709"/>
                      <a:pt x="907" y="626"/>
                    </a:cubicBezTo>
                    <a:cubicBezTo>
                      <a:pt x="907" y="605"/>
                      <a:pt x="907" y="585"/>
                      <a:pt x="886" y="571"/>
                    </a:cubicBezTo>
                    <a:cubicBezTo>
                      <a:pt x="879" y="557"/>
                      <a:pt x="865" y="550"/>
                      <a:pt x="852" y="550"/>
                    </a:cubicBezTo>
                    <a:cubicBezTo>
                      <a:pt x="829" y="546"/>
                      <a:pt x="807" y="545"/>
                      <a:pt x="784" y="545"/>
                    </a:cubicBezTo>
                    <a:cubicBezTo>
                      <a:pt x="721" y="545"/>
                      <a:pt x="656" y="558"/>
                      <a:pt x="596" y="578"/>
                    </a:cubicBezTo>
                    <a:cubicBezTo>
                      <a:pt x="429" y="626"/>
                      <a:pt x="263" y="689"/>
                      <a:pt x="111" y="758"/>
                    </a:cubicBezTo>
                    <a:cubicBezTo>
                      <a:pt x="77" y="778"/>
                      <a:pt x="42" y="792"/>
                      <a:pt x="21" y="827"/>
                    </a:cubicBezTo>
                    <a:cubicBezTo>
                      <a:pt x="0" y="903"/>
                      <a:pt x="77" y="965"/>
                      <a:pt x="118" y="1021"/>
                    </a:cubicBezTo>
                    <a:cubicBezTo>
                      <a:pt x="277" y="1208"/>
                      <a:pt x="457" y="1401"/>
                      <a:pt x="692" y="1484"/>
                    </a:cubicBezTo>
                    <a:cubicBezTo>
                      <a:pt x="702" y="1489"/>
                      <a:pt x="715" y="1497"/>
                      <a:pt x="726" y="1497"/>
                    </a:cubicBezTo>
                    <a:cubicBezTo>
                      <a:pt x="732" y="1497"/>
                      <a:pt x="737" y="1496"/>
                      <a:pt x="741" y="1491"/>
                    </a:cubicBezTo>
                    <a:cubicBezTo>
                      <a:pt x="769" y="1484"/>
                      <a:pt x="775" y="1457"/>
                      <a:pt x="782" y="1436"/>
                    </a:cubicBezTo>
                    <a:lnTo>
                      <a:pt x="865" y="1201"/>
                    </a:lnTo>
                    <a:cubicBezTo>
                      <a:pt x="866" y="1199"/>
                      <a:pt x="868" y="1198"/>
                      <a:pt x="871" y="1198"/>
                    </a:cubicBezTo>
                    <a:cubicBezTo>
                      <a:pt x="912" y="1198"/>
                      <a:pt x="1158" y="1312"/>
                      <a:pt x="1184" y="1318"/>
                    </a:cubicBezTo>
                    <a:cubicBezTo>
                      <a:pt x="1301" y="1367"/>
                      <a:pt x="1433" y="1408"/>
                      <a:pt x="1557" y="1436"/>
                    </a:cubicBezTo>
                    <a:cubicBezTo>
                      <a:pt x="1688" y="1468"/>
                      <a:pt x="1828" y="1488"/>
                      <a:pt x="1964" y="1488"/>
                    </a:cubicBezTo>
                    <a:cubicBezTo>
                      <a:pt x="2067" y="1488"/>
                      <a:pt x="2168" y="1476"/>
                      <a:pt x="2263" y="1450"/>
                    </a:cubicBezTo>
                    <a:cubicBezTo>
                      <a:pt x="2492" y="1381"/>
                      <a:pt x="2699" y="1228"/>
                      <a:pt x="2817" y="986"/>
                    </a:cubicBezTo>
                    <a:cubicBezTo>
                      <a:pt x="2859" y="882"/>
                      <a:pt x="2893" y="765"/>
                      <a:pt x="2955" y="675"/>
                    </a:cubicBezTo>
                    <a:cubicBezTo>
                      <a:pt x="3035" y="551"/>
                      <a:pt x="3162" y="487"/>
                      <a:pt x="3291" y="487"/>
                    </a:cubicBezTo>
                    <a:cubicBezTo>
                      <a:pt x="3364" y="487"/>
                      <a:pt x="3437" y="507"/>
                      <a:pt x="3502" y="550"/>
                    </a:cubicBezTo>
                    <a:lnTo>
                      <a:pt x="3426" y="52"/>
                    </a:lnTo>
                    <a:cubicBezTo>
                      <a:pt x="3342" y="17"/>
                      <a:pt x="3266" y="0"/>
                      <a:pt x="3198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0" name="Google Shape;1613;p38">
                <a:extLst>
                  <a:ext uri="{FF2B5EF4-FFF2-40B4-BE49-F238E27FC236}">
                    <a16:creationId xmlns:a16="http://schemas.microsoft.com/office/drawing/2014/main" id="{6B73107B-0801-CDF2-85F5-A8493D302978}"/>
                  </a:ext>
                </a:extLst>
              </p:cNvPr>
              <p:cNvSpPr/>
              <p:nvPr/>
            </p:nvSpPr>
            <p:spPr>
              <a:xfrm>
                <a:off x="1148502" y="4129651"/>
                <a:ext cx="178999" cy="163759"/>
              </a:xfrm>
              <a:custGeom>
                <a:avLst/>
                <a:gdLst/>
                <a:ahLst/>
                <a:cxnLst/>
                <a:rect l="l" t="t" r="r" b="b"/>
                <a:pathLst>
                  <a:path w="1198" h="1096" extrusionOk="0">
                    <a:moveTo>
                      <a:pt x="599" y="0"/>
                    </a:moveTo>
                    <a:cubicBezTo>
                      <a:pt x="350" y="0"/>
                      <a:pt x="129" y="169"/>
                      <a:pt x="70" y="423"/>
                    </a:cubicBezTo>
                    <a:cubicBezTo>
                      <a:pt x="1" y="714"/>
                      <a:pt x="181" y="1012"/>
                      <a:pt x="471" y="1081"/>
                    </a:cubicBezTo>
                    <a:cubicBezTo>
                      <a:pt x="514" y="1091"/>
                      <a:pt x="557" y="1096"/>
                      <a:pt x="599" y="1096"/>
                    </a:cubicBezTo>
                    <a:cubicBezTo>
                      <a:pt x="848" y="1096"/>
                      <a:pt x="1069" y="927"/>
                      <a:pt x="1129" y="673"/>
                    </a:cubicBezTo>
                    <a:cubicBezTo>
                      <a:pt x="1198" y="382"/>
                      <a:pt x="1018" y="77"/>
                      <a:pt x="727" y="15"/>
                    </a:cubicBezTo>
                    <a:cubicBezTo>
                      <a:pt x="684" y="5"/>
                      <a:pt x="641" y="0"/>
                      <a:pt x="599" y="0"/>
                    </a:cubicBezTo>
                    <a:close/>
                  </a:path>
                </a:pathLst>
              </a:custGeom>
              <a:solidFill>
                <a:srgbClr val="57576D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1" name="Google Shape;1614;p38">
                <a:extLst>
                  <a:ext uri="{FF2B5EF4-FFF2-40B4-BE49-F238E27FC236}">
                    <a16:creationId xmlns:a16="http://schemas.microsoft.com/office/drawing/2014/main" id="{8168B123-DE66-63EA-FBD8-D7E682B9B501}"/>
                  </a:ext>
                </a:extLst>
              </p:cNvPr>
              <p:cNvSpPr/>
              <p:nvPr/>
            </p:nvSpPr>
            <p:spPr>
              <a:xfrm>
                <a:off x="617036" y="3000675"/>
                <a:ext cx="596764" cy="407006"/>
              </a:xfrm>
              <a:custGeom>
                <a:avLst/>
                <a:gdLst/>
                <a:ahLst/>
                <a:cxnLst/>
                <a:rect l="l" t="t" r="r" b="b"/>
                <a:pathLst>
                  <a:path w="3994" h="2724" extrusionOk="0">
                    <a:moveTo>
                      <a:pt x="2103" y="0"/>
                    </a:moveTo>
                    <a:cubicBezTo>
                      <a:pt x="2019" y="0"/>
                      <a:pt x="1934" y="7"/>
                      <a:pt x="1848" y="21"/>
                    </a:cubicBezTo>
                    <a:cubicBezTo>
                      <a:pt x="658" y="229"/>
                      <a:pt x="0" y="1585"/>
                      <a:pt x="243" y="2706"/>
                    </a:cubicBezTo>
                    <a:cubicBezTo>
                      <a:pt x="291" y="2719"/>
                      <a:pt x="338" y="2724"/>
                      <a:pt x="385" y="2724"/>
                    </a:cubicBezTo>
                    <a:cubicBezTo>
                      <a:pt x="520" y="2724"/>
                      <a:pt x="653" y="2681"/>
                      <a:pt x="796" y="2651"/>
                    </a:cubicBezTo>
                    <a:cubicBezTo>
                      <a:pt x="1883" y="2408"/>
                      <a:pt x="2921" y="2097"/>
                      <a:pt x="3994" y="1765"/>
                    </a:cubicBezTo>
                    <a:cubicBezTo>
                      <a:pt x="3828" y="862"/>
                      <a:pt x="3050" y="0"/>
                      <a:pt x="2103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2" name="Google Shape;1615;p38">
                <a:extLst>
                  <a:ext uri="{FF2B5EF4-FFF2-40B4-BE49-F238E27FC236}">
                    <a16:creationId xmlns:a16="http://schemas.microsoft.com/office/drawing/2014/main" id="{98C0D6E1-F1B3-682C-8303-EF3FD95713B8}"/>
                  </a:ext>
                </a:extLst>
              </p:cNvPr>
              <p:cNvSpPr/>
              <p:nvPr/>
            </p:nvSpPr>
            <p:spPr>
              <a:xfrm>
                <a:off x="724614" y="3000675"/>
                <a:ext cx="489185" cy="318254"/>
              </a:xfrm>
              <a:custGeom>
                <a:avLst/>
                <a:gdLst/>
                <a:ahLst/>
                <a:cxnLst/>
                <a:rect l="l" t="t" r="r" b="b"/>
                <a:pathLst>
                  <a:path w="3274" h="2130" extrusionOk="0">
                    <a:moveTo>
                      <a:pt x="3274" y="1765"/>
                    </a:moveTo>
                    <a:cubicBezTo>
                      <a:pt x="3274" y="1765"/>
                      <a:pt x="3274" y="1765"/>
                      <a:pt x="3274" y="1765"/>
                    </a:cubicBezTo>
                    <a:cubicBezTo>
                      <a:pt x="3274" y="1765"/>
                      <a:pt x="3274" y="1765"/>
                      <a:pt x="3274" y="1765"/>
                    </a:cubicBezTo>
                    <a:close/>
                    <a:moveTo>
                      <a:pt x="1383" y="0"/>
                    </a:moveTo>
                    <a:cubicBezTo>
                      <a:pt x="1299" y="0"/>
                      <a:pt x="1214" y="7"/>
                      <a:pt x="1128" y="21"/>
                    </a:cubicBezTo>
                    <a:cubicBezTo>
                      <a:pt x="644" y="104"/>
                      <a:pt x="298" y="367"/>
                      <a:pt x="0" y="741"/>
                    </a:cubicBezTo>
                    <a:cubicBezTo>
                      <a:pt x="251" y="554"/>
                      <a:pt x="572" y="446"/>
                      <a:pt x="886" y="446"/>
                    </a:cubicBezTo>
                    <a:cubicBezTo>
                      <a:pt x="944" y="446"/>
                      <a:pt x="1002" y="449"/>
                      <a:pt x="1059" y="457"/>
                    </a:cubicBezTo>
                    <a:cubicBezTo>
                      <a:pt x="1433" y="512"/>
                      <a:pt x="1779" y="741"/>
                      <a:pt x="1973" y="1059"/>
                    </a:cubicBezTo>
                    <a:cubicBezTo>
                      <a:pt x="2152" y="1377"/>
                      <a:pt x="2180" y="1813"/>
                      <a:pt x="1979" y="2125"/>
                    </a:cubicBezTo>
                    <a:cubicBezTo>
                      <a:pt x="1987" y="2128"/>
                      <a:pt x="1998" y="2130"/>
                      <a:pt x="2013" y="2130"/>
                    </a:cubicBezTo>
                    <a:cubicBezTo>
                      <a:pt x="2236" y="2130"/>
                      <a:pt x="3256" y="1765"/>
                      <a:pt x="3273" y="1765"/>
                    </a:cubicBezTo>
                    <a:cubicBezTo>
                      <a:pt x="3273" y="1765"/>
                      <a:pt x="3274" y="1765"/>
                      <a:pt x="3274" y="1765"/>
                    </a:cubicBezTo>
                    <a:lnTo>
                      <a:pt x="3274" y="1765"/>
                    </a:lnTo>
                    <a:cubicBezTo>
                      <a:pt x="3108" y="862"/>
                      <a:pt x="2330" y="0"/>
                      <a:pt x="1383" y="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3" name="Google Shape;1616;p38">
                <a:extLst>
                  <a:ext uri="{FF2B5EF4-FFF2-40B4-BE49-F238E27FC236}">
                    <a16:creationId xmlns:a16="http://schemas.microsoft.com/office/drawing/2014/main" id="{5CAD1846-0754-EC68-964E-B57480D519A8}"/>
                  </a:ext>
                </a:extLst>
              </p:cNvPr>
              <p:cNvSpPr/>
              <p:nvPr/>
            </p:nvSpPr>
            <p:spPr>
              <a:xfrm>
                <a:off x="647068" y="3246014"/>
                <a:ext cx="577041" cy="191251"/>
              </a:xfrm>
              <a:custGeom>
                <a:avLst/>
                <a:gdLst/>
                <a:ahLst/>
                <a:cxnLst/>
                <a:rect l="l" t="t" r="r" b="b"/>
                <a:pathLst>
                  <a:path w="3862" h="1280" extrusionOk="0">
                    <a:moveTo>
                      <a:pt x="3266" y="0"/>
                    </a:moveTo>
                    <a:cubicBezTo>
                      <a:pt x="2900" y="0"/>
                      <a:pt x="2383" y="74"/>
                      <a:pt x="1820" y="220"/>
                    </a:cubicBezTo>
                    <a:cubicBezTo>
                      <a:pt x="782" y="490"/>
                      <a:pt x="0" y="884"/>
                      <a:pt x="56" y="1119"/>
                    </a:cubicBezTo>
                    <a:cubicBezTo>
                      <a:pt x="84" y="1227"/>
                      <a:pt x="283" y="1279"/>
                      <a:pt x="590" y="1279"/>
                    </a:cubicBezTo>
                    <a:cubicBezTo>
                      <a:pt x="957" y="1279"/>
                      <a:pt x="1477" y="1204"/>
                      <a:pt x="2042" y="1057"/>
                    </a:cubicBezTo>
                    <a:cubicBezTo>
                      <a:pt x="3066" y="794"/>
                      <a:pt x="3862" y="386"/>
                      <a:pt x="3806" y="157"/>
                    </a:cubicBezTo>
                    <a:cubicBezTo>
                      <a:pt x="3778" y="53"/>
                      <a:pt x="3576" y="0"/>
                      <a:pt x="3266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4" name="Google Shape;1617;p38">
                <a:extLst>
                  <a:ext uri="{FF2B5EF4-FFF2-40B4-BE49-F238E27FC236}">
                    <a16:creationId xmlns:a16="http://schemas.microsoft.com/office/drawing/2014/main" id="{C01621CF-F849-71B9-9D00-CB691B790D98}"/>
                  </a:ext>
                </a:extLst>
              </p:cNvPr>
              <p:cNvSpPr/>
              <p:nvPr/>
            </p:nvSpPr>
            <p:spPr>
              <a:xfrm>
                <a:off x="1755422" y="3315491"/>
                <a:ext cx="573007" cy="510402"/>
              </a:xfrm>
              <a:custGeom>
                <a:avLst/>
                <a:gdLst/>
                <a:ahLst/>
                <a:cxnLst/>
                <a:rect l="l" t="t" r="r" b="b"/>
                <a:pathLst>
                  <a:path w="3835" h="3416" extrusionOk="0">
                    <a:moveTo>
                      <a:pt x="1635" y="0"/>
                    </a:moveTo>
                    <a:cubicBezTo>
                      <a:pt x="1042" y="0"/>
                      <a:pt x="437" y="223"/>
                      <a:pt x="1" y="613"/>
                    </a:cubicBezTo>
                    <a:cubicBezTo>
                      <a:pt x="63" y="800"/>
                      <a:pt x="195" y="924"/>
                      <a:pt x="333" y="1063"/>
                    </a:cubicBezTo>
                    <a:cubicBezTo>
                      <a:pt x="1094" y="1893"/>
                      <a:pt x="1876" y="2654"/>
                      <a:pt x="2700" y="3416"/>
                    </a:cubicBezTo>
                    <a:cubicBezTo>
                      <a:pt x="3468" y="2765"/>
                      <a:pt x="3835" y="1506"/>
                      <a:pt x="3150" y="675"/>
                    </a:cubicBezTo>
                    <a:cubicBezTo>
                      <a:pt x="2768" y="209"/>
                      <a:pt x="2208" y="0"/>
                      <a:pt x="1635" y="0"/>
                    </a:cubicBezTo>
                    <a:close/>
                  </a:path>
                </a:pathLst>
              </a:custGeom>
              <a:solidFill>
                <a:srgbClr val="FF916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5" name="Google Shape;1618;p38">
                <a:extLst>
                  <a:ext uri="{FF2B5EF4-FFF2-40B4-BE49-F238E27FC236}">
                    <a16:creationId xmlns:a16="http://schemas.microsoft.com/office/drawing/2014/main" id="{82B792FF-244C-9B28-C1DE-EFC250FF346E}"/>
                  </a:ext>
                </a:extLst>
              </p:cNvPr>
              <p:cNvSpPr/>
              <p:nvPr/>
            </p:nvSpPr>
            <p:spPr>
              <a:xfrm>
                <a:off x="1977750" y="3350753"/>
                <a:ext cx="350677" cy="475140"/>
              </a:xfrm>
              <a:custGeom>
                <a:avLst/>
                <a:gdLst/>
                <a:ahLst/>
                <a:cxnLst/>
                <a:rect l="l" t="t" r="r" b="b"/>
                <a:pathLst>
                  <a:path w="2347" h="3180" extrusionOk="0">
                    <a:moveTo>
                      <a:pt x="1012" y="0"/>
                    </a:moveTo>
                    <a:cubicBezTo>
                      <a:pt x="996" y="0"/>
                      <a:pt x="979" y="1"/>
                      <a:pt x="963" y="3"/>
                    </a:cubicBezTo>
                    <a:cubicBezTo>
                      <a:pt x="1198" y="273"/>
                      <a:pt x="1198" y="681"/>
                      <a:pt x="1080" y="1014"/>
                    </a:cubicBezTo>
                    <a:cubicBezTo>
                      <a:pt x="935" y="1456"/>
                      <a:pt x="596" y="1844"/>
                      <a:pt x="160" y="1975"/>
                    </a:cubicBezTo>
                    <a:cubicBezTo>
                      <a:pt x="125" y="1982"/>
                      <a:pt x="91" y="1996"/>
                      <a:pt x="70" y="2017"/>
                    </a:cubicBezTo>
                    <a:cubicBezTo>
                      <a:pt x="1" y="2134"/>
                      <a:pt x="1212" y="3174"/>
                      <a:pt x="1212" y="3180"/>
                    </a:cubicBezTo>
                    <a:lnTo>
                      <a:pt x="1212" y="3180"/>
                    </a:lnTo>
                    <a:cubicBezTo>
                      <a:pt x="1980" y="2529"/>
                      <a:pt x="2347" y="1270"/>
                      <a:pt x="1662" y="439"/>
                    </a:cubicBezTo>
                    <a:cubicBezTo>
                      <a:pt x="1505" y="250"/>
                      <a:pt x="1275" y="0"/>
                      <a:pt x="1012" y="0"/>
                    </a:cubicBezTo>
                    <a:close/>
                    <a:moveTo>
                      <a:pt x="1212" y="3180"/>
                    </a:moveTo>
                    <a:cubicBezTo>
                      <a:pt x="1212" y="3180"/>
                      <a:pt x="1212" y="3180"/>
                      <a:pt x="1212" y="3180"/>
                    </a:cubicBezTo>
                    <a:cubicBezTo>
                      <a:pt x="1212" y="3180"/>
                      <a:pt x="1212" y="3180"/>
                      <a:pt x="1212" y="3180"/>
                    </a:cubicBezTo>
                    <a:close/>
                  </a:path>
                </a:pathLst>
              </a:custGeom>
              <a:solidFill>
                <a:srgbClr val="FF5329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6" name="Google Shape;1619;p38">
                <a:extLst>
                  <a:ext uri="{FF2B5EF4-FFF2-40B4-BE49-F238E27FC236}">
                    <a16:creationId xmlns:a16="http://schemas.microsoft.com/office/drawing/2014/main" id="{1365BE8C-4C8F-8ED9-ECC5-1D83E188575D}"/>
                  </a:ext>
                </a:extLst>
              </p:cNvPr>
              <p:cNvSpPr/>
              <p:nvPr/>
            </p:nvSpPr>
            <p:spPr>
              <a:xfrm>
                <a:off x="1724493" y="3405289"/>
                <a:ext cx="456164" cy="427476"/>
              </a:xfrm>
              <a:custGeom>
                <a:avLst/>
                <a:gdLst/>
                <a:ahLst/>
                <a:cxnLst/>
                <a:rect l="l" t="t" r="r" b="b"/>
                <a:pathLst>
                  <a:path w="3053" h="2861" extrusionOk="0">
                    <a:moveTo>
                      <a:pt x="267" y="0"/>
                    </a:moveTo>
                    <a:cubicBezTo>
                      <a:pt x="227" y="0"/>
                      <a:pt x="195" y="11"/>
                      <a:pt x="173" y="33"/>
                    </a:cubicBezTo>
                    <a:cubicBezTo>
                      <a:pt x="0" y="199"/>
                      <a:pt x="464" y="960"/>
                      <a:pt x="1211" y="1728"/>
                    </a:cubicBezTo>
                    <a:cubicBezTo>
                      <a:pt x="1861" y="2402"/>
                      <a:pt x="2510" y="2861"/>
                      <a:pt x="2783" y="2861"/>
                    </a:cubicBezTo>
                    <a:cubicBezTo>
                      <a:pt x="2824" y="2861"/>
                      <a:pt x="2856" y="2850"/>
                      <a:pt x="2879" y="2828"/>
                    </a:cubicBezTo>
                    <a:cubicBezTo>
                      <a:pt x="3052" y="2662"/>
                      <a:pt x="2582" y="1901"/>
                      <a:pt x="1834" y="1126"/>
                    </a:cubicBezTo>
                    <a:cubicBezTo>
                      <a:pt x="1185" y="459"/>
                      <a:pt x="536" y="0"/>
                      <a:pt x="267" y="0"/>
                    </a:cubicBezTo>
                    <a:close/>
                  </a:path>
                </a:pathLst>
              </a:custGeom>
              <a:solidFill>
                <a:schemeClr val="accent6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7" name="Google Shape;1620;p38">
                <a:extLst>
                  <a:ext uri="{FF2B5EF4-FFF2-40B4-BE49-F238E27FC236}">
                    <a16:creationId xmlns:a16="http://schemas.microsoft.com/office/drawing/2014/main" id="{57BFDBAC-B3E9-FBE2-ACA7-9EAE077AC020}"/>
                  </a:ext>
                </a:extLst>
              </p:cNvPr>
              <p:cNvSpPr/>
              <p:nvPr/>
            </p:nvSpPr>
            <p:spPr>
              <a:xfrm>
                <a:off x="1859862" y="3324606"/>
                <a:ext cx="160472" cy="46617"/>
              </a:xfrm>
              <a:custGeom>
                <a:avLst/>
                <a:gdLst/>
                <a:ahLst/>
                <a:cxnLst/>
                <a:rect l="l" t="t" r="r" b="b"/>
                <a:pathLst>
                  <a:path w="1074" h="312" extrusionOk="0">
                    <a:moveTo>
                      <a:pt x="907" y="1"/>
                    </a:moveTo>
                    <a:cubicBezTo>
                      <a:pt x="708" y="1"/>
                      <a:pt x="316" y="115"/>
                      <a:pt x="257" y="137"/>
                    </a:cubicBezTo>
                    <a:cubicBezTo>
                      <a:pt x="160" y="164"/>
                      <a:pt x="49" y="213"/>
                      <a:pt x="1" y="303"/>
                    </a:cubicBezTo>
                    <a:cubicBezTo>
                      <a:pt x="18" y="309"/>
                      <a:pt x="37" y="311"/>
                      <a:pt x="55" y="311"/>
                    </a:cubicBezTo>
                    <a:cubicBezTo>
                      <a:pt x="102" y="311"/>
                      <a:pt x="150" y="295"/>
                      <a:pt x="195" y="275"/>
                    </a:cubicBezTo>
                    <a:cubicBezTo>
                      <a:pt x="291" y="240"/>
                      <a:pt x="1073" y="151"/>
                      <a:pt x="1018" y="33"/>
                    </a:cubicBezTo>
                    <a:cubicBezTo>
                      <a:pt x="1004" y="10"/>
                      <a:pt x="964" y="1"/>
                      <a:pt x="907" y="1"/>
                    </a:cubicBezTo>
                    <a:close/>
                  </a:path>
                </a:pathLst>
              </a:custGeom>
              <a:solidFill>
                <a:srgbClr val="FFFFFF"/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  <p:sp>
            <p:nvSpPr>
              <p:cNvPr id="38" name="Google Shape;1621;p38">
                <a:extLst>
                  <a:ext uri="{FF2B5EF4-FFF2-40B4-BE49-F238E27FC236}">
                    <a16:creationId xmlns:a16="http://schemas.microsoft.com/office/drawing/2014/main" id="{5FEBB72A-BDF1-6BB1-5891-93A5D6936BBB}"/>
                  </a:ext>
                </a:extLst>
              </p:cNvPr>
              <p:cNvSpPr/>
              <p:nvPr/>
            </p:nvSpPr>
            <p:spPr>
              <a:xfrm>
                <a:off x="711167" y="3581150"/>
                <a:ext cx="476186" cy="400133"/>
              </a:xfrm>
              <a:custGeom>
                <a:avLst/>
                <a:gdLst/>
                <a:ahLst/>
                <a:cxnLst/>
                <a:rect l="l" t="t" r="r" b="b"/>
                <a:pathLst>
                  <a:path w="3187" h="2678" extrusionOk="0">
                    <a:moveTo>
                      <a:pt x="2214" y="0"/>
                    </a:moveTo>
                    <a:cubicBezTo>
                      <a:pt x="2139" y="0"/>
                      <a:pt x="2064" y="8"/>
                      <a:pt x="1993" y="25"/>
                    </a:cubicBezTo>
                    <a:cubicBezTo>
                      <a:pt x="1301" y="191"/>
                      <a:pt x="678" y="648"/>
                      <a:pt x="319" y="1271"/>
                    </a:cubicBezTo>
                    <a:cubicBezTo>
                      <a:pt x="104" y="1651"/>
                      <a:pt x="0" y="2164"/>
                      <a:pt x="249" y="2530"/>
                    </a:cubicBezTo>
                    <a:cubicBezTo>
                      <a:pt x="284" y="2579"/>
                      <a:pt x="339" y="2634"/>
                      <a:pt x="388" y="2655"/>
                    </a:cubicBezTo>
                    <a:cubicBezTo>
                      <a:pt x="422" y="2671"/>
                      <a:pt x="456" y="2678"/>
                      <a:pt x="490" y="2678"/>
                    </a:cubicBezTo>
                    <a:cubicBezTo>
                      <a:pt x="650" y="2678"/>
                      <a:pt x="807" y="2523"/>
                      <a:pt x="921" y="2392"/>
                    </a:cubicBezTo>
                    <a:cubicBezTo>
                      <a:pt x="1315" y="1914"/>
                      <a:pt x="1786" y="1499"/>
                      <a:pt x="2305" y="1160"/>
                    </a:cubicBezTo>
                    <a:cubicBezTo>
                      <a:pt x="2450" y="1063"/>
                      <a:pt x="2602" y="973"/>
                      <a:pt x="2720" y="842"/>
                    </a:cubicBezTo>
                    <a:cubicBezTo>
                      <a:pt x="3187" y="333"/>
                      <a:pt x="2696" y="0"/>
                      <a:pt x="2214" y="0"/>
                    </a:cubicBezTo>
                    <a:close/>
                  </a:path>
                </a:pathLst>
              </a:custGeom>
              <a:solidFill>
                <a:srgbClr val="FFFFFF">
                  <a:alpha val="56190"/>
                </a:srgbClr>
              </a:solidFill>
              <a:ln>
                <a:noFill/>
              </a:ln>
            </p:spPr>
            <p:txBody>
              <a:bodyPr spcFirstLastPara="1" wrap="square" lIns="91425" tIns="91425" rIns="91425" bIns="91425" anchor="ctr" anchorCtr="0">
                <a:noAutofit/>
              </a:bodyPr>
              <a:lstStyle/>
              <a:p>
                <a:pPr marL="0" marR="0" lvl="0" indent="0" algn="l" defTabSz="914400" rtl="0" eaLnBrk="1" fontAlgn="auto" latinLnBrk="0" hangingPunct="1">
                  <a:lnSpc>
                    <a:spcPct val="100000"/>
                  </a:lnSpc>
                  <a:spcBef>
                    <a:spcPts val="0"/>
                  </a:spcBef>
                  <a:spcAft>
                    <a:spcPts val="0"/>
                  </a:spcAft>
                  <a:buClr>
                    <a:srgbClr val="000000"/>
                  </a:buClr>
                  <a:buSzTx/>
                  <a:buFont typeface="Arial"/>
                  <a:buNone/>
                  <a:tabLst/>
                  <a:defRPr/>
                </a:pPr>
                <a:endParaRPr kumimoji="0" sz="1400" b="0" i="0" u="none" strike="noStrike" kern="0" cap="none" spc="0" normalizeH="0" baseline="0" noProof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"/>
                  <a:cs typeface="Arial"/>
                  <a:sym typeface="Arial"/>
                </a:endParaRPr>
              </a:p>
            </p:txBody>
          </p:sp>
        </p:grpSp>
      </p:grp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819397" y="2424249"/>
            <a:ext cx="7707085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4000" b="1" dirty="0">
                <a:solidFill>
                  <a:srgbClr val="0070C0"/>
                </a:solidFill>
                <a:latin typeface="Comic Sans MS" panose="030F0702030302020204" pitchFamily="66" charset="0"/>
              </a:rPr>
              <a:t>Fun corner and wrap-up</a:t>
            </a:r>
          </a:p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51161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  <p:extLst>
      <p:ext uri="{BB962C8B-B14F-4D97-AF65-F5344CB8AC3E}">
        <p14:creationId xmlns:p14="http://schemas.microsoft.com/office/powerpoint/2010/main" val="175366871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Picture 2">
            <a:extLst>
              <a:ext uri="{FF2B5EF4-FFF2-40B4-BE49-F238E27FC236}">
                <a16:creationId xmlns:a16="http://schemas.microsoft.com/office/drawing/2014/main" id="{3B3E382C-2AEC-1CEF-A1C4-85BF6E5A6EDD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43418"/>
            <a:ext cx="9144000" cy="505666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79749848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ector illustration of Cute woman Teacher. Download a Free Preview or High  Quality Adobe Illustrator Ai, EP… | Teacher cartoon, Community helpers  theme, Vector free">
            <a:extLst>
              <a:ext uri="{FF2B5EF4-FFF2-40B4-BE49-F238E27FC236}">
                <a16:creationId xmlns:a16="http://schemas.microsoft.com/office/drawing/2014/main" id="{11239056-DDDB-2EDE-4D57-0EB8C14F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 bwMode="auto">
          <a:xfrm flipH="1">
            <a:off x="1796142" y="916954"/>
            <a:ext cx="2883353" cy="43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11A07D-4ADF-2647-F9B3-113289359894}"/>
              </a:ext>
            </a:extLst>
          </p:cNvPr>
          <p:cNvSpPr/>
          <p:nvPr/>
        </p:nvSpPr>
        <p:spPr>
          <a:xfrm>
            <a:off x="4843393" y="740228"/>
            <a:ext cx="2787493" cy="936171"/>
          </a:xfrm>
          <a:prstGeom prst="wedgeRoundRectCallout">
            <a:avLst>
              <a:gd name="adj1" fmla="val -66905"/>
              <a:gd name="adj2" fmla="val 9971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animal?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436693357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ector illustration of Cute woman Teacher. Download a Free Preview or High  Quality Adobe Illustrator Ai, EP… | Teacher cartoon, Community helpers  theme, Vector free">
            <a:extLst>
              <a:ext uri="{FF2B5EF4-FFF2-40B4-BE49-F238E27FC236}">
                <a16:creationId xmlns:a16="http://schemas.microsoft.com/office/drawing/2014/main" id="{11239056-DDDB-2EDE-4D57-0EB8C14F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 bwMode="auto">
          <a:xfrm flipH="1">
            <a:off x="1828799" y="927840"/>
            <a:ext cx="2883353" cy="43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11A07D-4ADF-2647-F9B3-113289359894}"/>
              </a:ext>
            </a:extLst>
          </p:cNvPr>
          <p:cNvSpPr/>
          <p:nvPr/>
        </p:nvSpPr>
        <p:spPr>
          <a:xfrm>
            <a:off x="4843393" y="740228"/>
            <a:ext cx="2787493" cy="936171"/>
          </a:xfrm>
          <a:prstGeom prst="wedgeRoundRectCallout">
            <a:avLst>
              <a:gd name="adj1" fmla="val -66905"/>
              <a:gd name="adj2" fmla="val 9971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sport?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3984119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ector illustration of Cute woman Teacher. Download a Free Preview or High  Quality Adobe Illustrator Ai, EP… | Teacher cartoon, Community helpers  theme, Vector free">
            <a:extLst>
              <a:ext uri="{FF2B5EF4-FFF2-40B4-BE49-F238E27FC236}">
                <a16:creationId xmlns:a16="http://schemas.microsoft.com/office/drawing/2014/main" id="{11239056-DDDB-2EDE-4D57-0EB8C14F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 bwMode="auto">
          <a:xfrm flipH="1">
            <a:off x="1828799" y="927840"/>
            <a:ext cx="2883353" cy="43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11A07D-4ADF-2647-F9B3-113289359894}"/>
              </a:ext>
            </a:extLst>
          </p:cNvPr>
          <p:cNvSpPr/>
          <p:nvPr/>
        </p:nvSpPr>
        <p:spPr>
          <a:xfrm>
            <a:off x="4843393" y="740228"/>
            <a:ext cx="2787493" cy="936171"/>
          </a:xfrm>
          <a:prstGeom prst="wedgeRoundRectCallout">
            <a:avLst>
              <a:gd name="adj1" fmla="val -66905"/>
              <a:gd name="adj2" fmla="val 9971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food?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6257368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 t="-10000" b="-10000"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6" name="Picture 8" descr="Vector illustration of Cute woman Teacher. Download a Free Preview or High  Quality Adobe Illustrator Ai, EP… | Teacher cartoon, Community helpers  theme, Vector free">
            <a:extLst>
              <a:ext uri="{FF2B5EF4-FFF2-40B4-BE49-F238E27FC236}">
                <a16:creationId xmlns:a16="http://schemas.microsoft.com/office/drawing/2014/main" id="{11239056-DDDB-2EDE-4D57-0EB8C14F8D9A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9418"/>
          <a:stretch/>
        </p:blipFill>
        <p:spPr bwMode="auto">
          <a:xfrm flipH="1">
            <a:off x="1828799" y="927840"/>
            <a:ext cx="2883353" cy="436261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Speech Bubble: Rectangle with Corners Rounded 1">
            <a:extLst>
              <a:ext uri="{FF2B5EF4-FFF2-40B4-BE49-F238E27FC236}">
                <a16:creationId xmlns:a16="http://schemas.microsoft.com/office/drawing/2014/main" id="{E111A07D-4ADF-2647-F9B3-113289359894}"/>
              </a:ext>
            </a:extLst>
          </p:cNvPr>
          <p:cNvSpPr/>
          <p:nvPr/>
        </p:nvSpPr>
        <p:spPr>
          <a:xfrm>
            <a:off x="4843393" y="740228"/>
            <a:ext cx="2787493" cy="936171"/>
          </a:xfrm>
          <a:prstGeom prst="wedgeRoundRectCallout">
            <a:avLst>
              <a:gd name="adj1" fmla="val -73934"/>
              <a:gd name="adj2" fmla="val 78780"/>
              <a:gd name="adj3" fmla="val 16667"/>
            </a:avLst>
          </a:prstGeom>
          <a:solidFill>
            <a:schemeClr val="tx2">
              <a:lumMod val="40000"/>
              <a:lumOff val="6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What’s your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favourite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 </a:t>
            </a:r>
            <a:r>
              <a:rPr lang="en-US" sz="2400" dirty="0" err="1">
                <a:solidFill>
                  <a:srgbClr val="000000"/>
                </a:solidFill>
                <a:latin typeface="Comic Sans MS" panose="030F0702030302020204" pitchFamily="66" charset="0"/>
              </a:rPr>
              <a:t>colour</a:t>
            </a:r>
            <a:r>
              <a:rPr lang="en-US" sz="2400" dirty="0">
                <a:solidFill>
                  <a:srgbClr val="000000"/>
                </a:solidFill>
                <a:latin typeface="Comic Sans MS" panose="030F0702030302020204" pitchFamily="66" charset="0"/>
              </a:rPr>
              <a:t>?</a:t>
            </a:r>
            <a:endParaRPr lang="en-US" sz="4800" dirty="0">
              <a:solidFill>
                <a:srgbClr val="000000"/>
              </a:solidFill>
              <a:latin typeface="Comic Sans MS" panose="030F0702030302020204" pitchFamily="66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057291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animBg="1"/>
    </p:bld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144000" cy="5143500"/>
          </a:xfrm>
          <a:prstGeom prst="rect">
            <a:avLst/>
          </a:prstGeom>
        </p:spPr>
      </p:pic>
      <p:sp>
        <p:nvSpPr>
          <p:cNvPr id="3" name="Rectangle 2"/>
          <p:cNvSpPr/>
          <p:nvPr/>
        </p:nvSpPr>
        <p:spPr>
          <a:xfrm>
            <a:off x="1020232" y="4438650"/>
            <a:ext cx="7103536" cy="6669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Website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hoclieu.vn</a:t>
            </a:r>
          </a:p>
          <a:p>
            <a:pPr marL="0" marR="0" lvl="0" indent="0" algn="ctr" defTabSz="121914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-US" sz="1867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Fanpage</a:t>
            </a:r>
            <a:r>
              <a:rPr kumimoji="0" lang="en-US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:</a:t>
            </a:r>
            <a:r>
              <a:rPr kumimoji="0" lang="vi-VN" sz="1867" b="0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 </a:t>
            </a:r>
            <a:r>
              <a:rPr kumimoji="0" lang="en-US" sz="1867" b="0" i="1" u="none" strike="noStrike" kern="0" cap="none" spc="0" normalizeH="0" baseline="0" noProof="0" dirty="0">
                <a:ln>
                  <a:noFill/>
                </a:ln>
                <a:solidFill>
                  <a:srgbClr val="FFFFFF"/>
                </a:solidFill>
                <a:effectLst/>
                <a:uLnTx/>
                <a:uFillTx/>
                <a:latin typeface="Arial"/>
                <a:cs typeface="Arial"/>
                <a:sym typeface="Arial"/>
              </a:rPr>
              <a:t>https://www.facebook.com/tienganhglobalsuccess.vn/</a:t>
            </a:r>
            <a:endParaRPr kumimoji="0" lang="en-GB" sz="1867" b="0" i="1" u="none" strike="noStrike" kern="0" cap="none" spc="0" normalizeH="0" baseline="0" noProof="0" dirty="0">
              <a:ln>
                <a:noFill/>
              </a:ln>
              <a:solidFill>
                <a:srgbClr val="FFFFFF"/>
              </a:solidFill>
              <a:effectLst/>
              <a:uLnTx/>
              <a:uFillTx/>
              <a:latin typeface="Arial"/>
              <a:cs typeface="Arial"/>
              <a:sym typeface="Arial"/>
            </a:endParaRPr>
          </a:p>
        </p:txBody>
      </p:sp>
    </p:spTree>
    <p:extLst>
      <p:ext uri="{BB962C8B-B14F-4D97-AF65-F5344CB8AC3E}">
        <p14:creationId xmlns:p14="http://schemas.microsoft.com/office/powerpoint/2010/main" val="22517750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3">
            <a:lum/>
          </a:blip>
          <a:srcRect/>
          <a:stretch>
            <a:fillRect b="-25000"/>
          </a:stretch>
        </a:blipFill>
        <a:effectLst/>
      </p:bgPr>
    </p:bg>
    <p:spTree>
      <p:nvGrpSpPr>
        <p:cNvPr id="1" name="Shape 19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Google Shape;1946;p46">
            <a:extLst>
              <a:ext uri="{FF2B5EF4-FFF2-40B4-BE49-F238E27FC236}">
                <a16:creationId xmlns:a16="http://schemas.microsoft.com/office/drawing/2014/main" id="{4AFBD5B4-648E-6E49-B98A-08A7E9C35EDC}"/>
              </a:ext>
            </a:extLst>
          </p:cNvPr>
          <p:cNvSpPr txBox="1">
            <a:spLocks/>
          </p:cNvSpPr>
          <p:nvPr/>
        </p:nvSpPr>
        <p:spPr>
          <a:xfrm>
            <a:off x="2390578" y="1049851"/>
            <a:ext cx="3550398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5" name="Google Shape;1947;p46">
            <a:extLst>
              <a:ext uri="{FF2B5EF4-FFF2-40B4-BE49-F238E27FC236}">
                <a16:creationId xmlns:a16="http://schemas.microsoft.com/office/drawing/2014/main" id="{6F7647DA-4DD0-3EA1-A3EE-F6C8E9C2613D}"/>
              </a:ext>
            </a:extLst>
          </p:cNvPr>
          <p:cNvSpPr txBox="1">
            <a:spLocks/>
          </p:cNvSpPr>
          <p:nvPr/>
        </p:nvSpPr>
        <p:spPr>
          <a:xfrm>
            <a:off x="2390578" y="2593108"/>
            <a:ext cx="5696521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Let’s write.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6" name="Google Shape;1948;p46">
            <a:extLst>
              <a:ext uri="{FF2B5EF4-FFF2-40B4-BE49-F238E27FC236}">
                <a16:creationId xmlns:a16="http://schemas.microsoft.com/office/drawing/2014/main" id="{76C907F4-0AF0-2F57-7590-43BD86538B04}"/>
              </a:ext>
            </a:extLst>
          </p:cNvPr>
          <p:cNvSpPr txBox="1">
            <a:spLocks/>
          </p:cNvSpPr>
          <p:nvPr/>
        </p:nvSpPr>
        <p:spPr>
          <a:xfrm>
            <a:off x="2390577" y="1767357"/>
            <a:ext cx="494639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noProof="0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circle.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7" name="Google Shape;1951;p46">
            <a:extLst>
              <a:ext uri="{FF2B5EF4-FFF2-40B4-BE49-F238E27FC236}">
                <a16:creationId xmlns:a16="http://schemas.microsoft.com/office/drawing/2014/main" id="{67DCAEAA-3448-1010-9D10-3A00B0B83949}"/>
              </a:ext>
            </a:extLst>
          </p:cNvPr>
          <p:cNvSpPr txBox="1">
            <a:spLocks/>
          </p:cNvSpPr>
          <p:nvPr/>
        </p:nvSpPr>
        <p:spPr>
          <a:xfrm>
            <a:off x="2390578" y="3321675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Project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8" name="Google Shape;1952;p46">
            <a:extLst>
              <a:ext uri="{FF2B5EF4-FFF2-40B4-BE49-F238E27FC236}">
                <a16:creationId xmlns:a16="http://schemas.microsoft.com/office/drawing/2014/main" id="{DDAB4AB2-0151-1F2C-BBCC-8D9FFAB2BA68}"/>
              </a:ext>
            </a:extLst>
          </p:cNvPr>
          <p:cNvSpPr txBox="1">
            <a:spLocks noGrp="1"/>
          </p:cNvSpPr>
          <p:nvPr>
            <p:ph type="title" idx="4294967295"/>
          </p:nvPr>
        </p:nvSpPr>
        <p:spPr>
          <a:xfrm>
            <a:off x="847683" y="92128"/>
            <a:ext cx="7702550" cy="573087"/>
          </a:xfrm>
          <a:prstGeom prst="rect">
            <a:avLst/>
          </a:prstGeom>
        </p:spPr>
        <p:txBody>
          <a:bodyPr spcFirstLastPara="1" wrap="square" lIns="91425" tIns="91425" rIns="91425" bIns="91425" anchor="t" anchorCtr="0">
            <a:noAutofit/>
          </a:bodyPr>
          <a:lstStyle/>
          <a:p>
            <a:pPr marL="0" lvl="0" indent="0" algn="ctr" rtl="0">
              <a:spcBef>
                <a:spcPts val="0"/>
              </a:spcBef>
              <a:spcAft>
                <a:spcPts val="0"/>
              </a:spcAft>
              <a:buNone/>
            </a:pPr>
            <a:r>
              <a:rPr lang="en-US" sz="4400" b="1" dirty="0">
                <a:solidFill>
                  <a:srgbClr val="FFFF00"/>
                </a:solidFill>
                <a:latin typeface="Comic Sans MS" panose="030F0702030302020204" pitchFamily="66" charset="0"/>
                <a:ea typeface="Nirmala UI Semilight" panose="020B0402040204020203" pitchFamily="34" charset="0"/>
                <a:cs typeface="Nirmala UI Semilight" panose="020B0402040204020203" pitchFamily="34" charset="0"/>
              </a:rPr>
              <a:t>Table of contents</a:t>
            </a:r>
            <a:endParaRPr sz="4400" b="1" dirty="0">
              <a:solidFill>
                <a:srgbClr val="FFFF00"/>
              </a:solidFill>
              <a:latin typeface="Comic Sans MS" panose="030F0702030302020204" pitchFamily="66" charset="0"/>
              <a:ea typeface="Nirmala UI Semilight" panose="020B0402040204020203" pitchFamily="34" charset="0"/>
              <a:cs typeface="Nirmala UI Semilight" panose="020B0402040204020203" pitchFamily="34" charset="0"/>
            </a:endParaRPr>
          </a:p>
        </p:txBody>
      </p:sp>
      <p:sp>
        <p:nvSpPr>
          <p:cNvPr id="9" name="Google Shape;1955;p46">
            <a:extLst>
              <a:ext uri="{FF2B5EF4-FFF2-40B4-BE49-F238E27FC236}">
                <a16:creationId xmlns:a16="http://schemas.microsoft.com/office/drawing/2014/main" id="{28380FF4-90D7-C7C5-5AED-403EDA14CB6A}"/>
              </a:ext>
            </a:extLst>
          </p:cNvPr>
          <p:cNvSpPr/>
          <p:nvPr/>
        </p:nvSpPr>
        <p:spPr>
          <a:xfrm>
            <a:off x="1511804" y="991385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sp>
        <p:nvSpPr>
          <p:cNvPr id="11" name="Google Shape;1955;p46">
            <a:extLst>
              <a:ext uri="{FF2B5EF4-FFF2-40B4-BE49-F238E27FC236}">
                <a16:creationId xmlns:a16="http://schemas.microsoft.com/office/drawing/2014/main" id="{8029DFCD-A2A2-C6E3-36BF-65C1BC0C8840}"/>
              </a:ext>
            </a:extLst>
          </p:cNvPr>
          <p:cNvSpPr/>
          <p:nvPr/>
        </p:nvSpPr>
        <p:spPr>
          <a:xfrm>
            <a:off x="1511804" y="173805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sp>
        <p:nvSpPr>
          <p:cNvPr id="12" name="Google Shape;1955;p46">
            <a:extLst>
              <a:ext uri="{FF2B5EF4-FFF2-40B4-BE49-F238E27FC236}">
                <a16:creationId xmlns:a16="http://schemas.microsoft.com/office/drawing/2014/main" id="{1CB319F3-7A2B-E23B-7D8D-8AABE2B04DE8}"/>
              </a:ext>
            </a:extLst>
          </p:cNvPr>
          <p:cNvSpPr/>
          <p:nvPr/>
        </p:nvSpPr>
        <p:spPr>
          <a:xfrm>
            <a:off x="1511804" y="2484512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03</a:t>
            </a:r>
          </a:p>
        </p:txBody>
      </p:sp>
      <p:sp>
        <p:nvSpPr>
          <p:cNvPr id="13" name="Google Shape;1955;p46">
            <a:extLst>
              <a:ext uri="{FF2B5EF4-FFF2-40B4-BE49-F238E27FC236}">
                <a16:creationId xmlns:a16="http://schemas.microsoft.com/office/drawing/2014/main" id="{6294987F-0792-0DAC-763E-591C2F26F6D2}"/>
              </a:ext>
            </a:extLst>
          </p:cNvPr>
          <p:cNvSpPr/>
          <p:nvPr/>
        </p:nvSpPr>
        <p:spPr>
          <a:xfrm>
            <a:off x="1511804" y="3263209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04</a:t>
            </a:r>
          </a:p>
        </p:txBody>
      </p:sp>
      <p:sp>
        <p:nvSpPr>
          <p:cNvPr id="2" name="Google Shape;1951;p46">
            <a:extLst>
              <a:ext uri="{FF2B5EF4-FFF2-40B4-BE49-F238E27FC236}">
                <a16:creationId xmlns:a16="http://schemas.microsoft.com/office/drawing/2014/main" id="{41D6E3FC-A927-1966-E051-431C3CCB7FFE}"/>
              </a:ext>
            </a:extLst>
          </p:cNvPr>
          <p:cNvSpPr txBox="1">
            <a:spLocks/>
          </p:cNvSpPr>
          <p:nvPr/>
        </p:nvSpPr>
        <p:spPr>
          <a:xfrm>
            <a:off x="2390578" y="4086706"/>
            <a:ext cx="5501123" cy="5277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defRPr sz="1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1800"/>
              <a:buFont typeface="Nixie One"/>
              <a:buNone/>
              <a:tabLst/>
              <a:defRPr/>
            </a:pP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Fun corner and 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w</a:t>
            </a:r>
            <a:r>
              <a:rPr kumimoji="0" lang="en-US" sz="2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rap</a:t>
            </a:r>
            <a:r>
              <a:rPr lang="en-US" sz="2400" b="1" dirty="0">
                <a:solidFill>
                  <a:srgbClr val="0070C0"/>
                </a:solidFill>
                <a:latin typeface="Comic Sans MS" panose="030F0702030302020204" pitchFamily="66" charset="0"/>
              </a:rPr>
              <a:t>-up</a:t>
            </a:r>
            <a:endParaRPr kumimoji="0" lang="en-US" sz="24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Comic Sans MS" panose="030F0702030302020204" pitchFamily="66" charset="0"/>
              <a:cs typeface="Nixie One"/>
              <a:sym typeface="Nixie One"/>
            </a:endParaRPr>
          </a:p>
        </p:txBody>
      </p:sp>
      <p:sp>
        <p:nvSpPr>
          <p:cNvPr id="3" name="Google Shape;1955;p46">
            <a:extLst>
              <a:ext uri="{FF2B5EF4-FFF2-40B4-BE49-F238E27FC236}">
                <a16:creationId xmlns:a16="http://schemas.microsoft.com/office/drawing/2014/main" id="{81A68DEA-CC18-A086-F2F8-7B68E54ECB6A}"/>
              </a:ext>
            </a:extLst>
          </p:cNvPr>
          <p:cNvSpPr/>
          <p:nvPr/>
        </p:nvSpPr>
        <p:spPr>
          <a:xfrm>
            <a:off x="1511804" y="4028240"/>
            <a:ext cx="764840" cy="644632"/>
          </a:xfrm>
          <a:prstGeom prst="roundRect">
            <a:avLst>
              <a:gd name="adj" fmla="val 16667"/>
            </a:avLst>
          </a:prstGeom>
          <a:solidFill>
            <a:schemeClr val="accent1">
              <a:lumMod val="75000"/>
            </a:schemeClr>
          </a:solidFill>
          <a:ln w="38100" cap="flat" cmpd="sng">
            <a:solidFill>
              <a:srgbClr val="FFFFFF"/>
            </a:solidFill>
            <a:prstDash val="solid"/>
            <a:round/>
            <a:headEnd type="none" w="sm" len="sm"/>
            <a:tailEnd type="none" w="sm" len="sm"/>
          </a:ln>
          <a:effectLst>
            <a:outerShdw blurRad="57150" dist="19050" dir="5400000" algn="bl" rotWithShape="0">
              <a:srgbClr val="000000">
                <a:alpha val="19000"/>
              </a:srgbClr>
            </a:outerShdw>
          </a:effectLst>
        </p:spPr>
        <p:txBody>
          <a:bodyPr spcFirstLastPara="1" wrap="square" lIns="91425" tIns="91425" rIns="91425" bIns="91425" anchor="ctr" anchorCtr="0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28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05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9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2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4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5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0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3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4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7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9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/>
      <p:bldP spid="5" grpId="0"/>
      <p:bldP spid="6" grpId="0"/>
      <p:bldP spid="7" grpId="0"/>
      <p:bldP spid="8" grpId="0"/>
      <p:bldP spid="9" grpId="0" animBg="1"/>
      <p:bldP spid="11" grpId="0" animBg="1"/>
      <p:bldP spid="12" grpId="0" animBg="1"/>
      <p:bldP spid="13" grpId="0" animBg="1"/>
      <p:bldP spid="2" grpId="0"/>
      <p:bldP spid="3" grpId="0" animBg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1625149" y="2400301"/>
            <a:ext cx="6334103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tabLst/>
              <a:defRPr/>
            </a:pPr>
            <a:r>
              <a:rPr kumimoji="0" lang="en-US" sz="4400" b="1" i="0" u="none" strike="noStrike" kern="0" cap="none" spc="0" normalizeH="0" baseline="0" noProof="0" dirty="0">
                <a:ln>
                  <a:noFill/>
                </a:ln>
                <a:solidFill>
                  <a:srgbClr val="0070C0"/>
                </a:solidFill>
                <a:effectLst/>
                <a:uLnTx/>
                <a:uFillTx/>
                <a:latin typeface="Comic Sans MS" panose="030F0702030302020204" pitchFamily="66" charset="0"/>
                <a:cs typeface="Nixie One"/>
                <a:sym typeface="Nixie One"/>
              </a:rPr>
              <a:t>Warm-up and review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01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F0A4011B-AE80-481C-9D64-185E6A6C1C81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0" y="0"/>
            <a:ext cx="9144000" cy="5143500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95436" y="592240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746172" y="2645048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14" name="Track 14">
            <a:hlinkClick r:id="" action="ppaction://media"/>
            <a:extLst>
              <a:ext uri="{FF2B5EF4-FFF2-40B4-BE49-F238E27FC236}">
                <a16:creationId xmlns:a16="http://schemas.microsoft.com/office/drawing/2014/main" id="{0F818159-018A-1A78-4618-E9B01725ED8D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368" end="1906.1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3057887" y="1902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501435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7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9" dur="2000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0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2" dur="2000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6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9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1" dur="2000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2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4" dur="2000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5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37" dur="2000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0" dur="2000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5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46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47" dur="47352" fill="hold"/>
                                        <p:tgtEl>
                                          <p:spTgt spid="1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48" presetID="3" presetClass="emph" presetSubtype="2" fill="hold" nodeType="withEffect">
                                  <p:stCondLst>
                                    <p:cond delay="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49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0" presetID="3" presetClass="emph" presetSubtype="2" fill="hold" nodeType="withEffect">
                                  <p:stCondLst>
                                    <p:cond delay="1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1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2" presetID="3" presetClass="emph" presetSubtype="2" fill="hold" nodeType="withEffect">
                                  <p:stCondLst>
                                    <p:cond delay="1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3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4" presetID="3" presetClass="emph" presetSubtype="2" fill="hold" nodeType="withEffect">
                                  <p:stCondLst>
                                    <p:cond delay="18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5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6" presetID="3" presetClass="emph" presetSubtype="2" fill="hold" nodeType="withEffect">
                                  <p:stCondLst>
                                    <p:cond delay="2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7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58" presetID="3" presetClass="emph" presetSubtype="2" fill="hold" nodeType="withEffect">
                                  <p:stCondLst>
                                    <p:cond delay="26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59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0" presetID="3" presetClass="emph" presetSubtype="2" fill="hold" nodeType="withEffect">
                                  <p:stCondLst>
                                    <p:cond delay="30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1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2" presetID="3" presetClass="emph" presetSubtype="2" fill="hold" nodeType="withEffect">
                                  <p:stCondLst>
                                    <p:cond delay="34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3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4" presetID="3" presetClass="emph" presetSubtype="2" fill="hold" nodeType="withEffect">
                                  <p:stCondLst>
                                    <p:cond delay="37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5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66" presetID="3" presetClass="emph" presetSubtype="2" fill="hold" nodeType="withEffect">
                                  <p:stCondLst>
                                    <p:cond delay="4200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67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FF0000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8" fill="hold">
                            <p:stCondLst>
                              <p:cond delay="47352"/>
                            </p:stCondLst>
                            <p:childTnLst>
                              <p:par>
                                <p:cTn id="69" presetID="3" presetClass="emph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0" dur="2000" fill="hold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2" dur="2000" fill="hold"/>
                                        <p:tgtEl>
                                          <p:spTgt spid="15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4" dur="2000" fill="hold"/>
                                        <p:tgtEl>
                                          <p:spTgt spid="15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6" dur="2000" fill="hold"/>
                                        <p:tgtEl>
                                          <p:spTgt spid="15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78" dur="2000" fill="hold"/>
                                        <p:tgtEl>
                                          <p:spTgt spid="15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000000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79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0" dur="2000" fill="hold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1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2" dur="2000" fill="hold"/>
                                        <p:tgtEl>
                                          <p:spTgt spid="1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3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4" dur="2000" fill="hold"/>
                                        <p:tgtEl>
                                          <p:spTgt spid="1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5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6" dur="2000" fill="hold"/>
                                        <p:tgtEl>
                                          <p:spTgt spid="1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  <p:par>
                                <p:cTn id="87" presetID="3" presetClass="emph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Clr clrSpc="rgb" dir="cw">
                                      <p:cBhvr override="childStyle">
                                        <p:cTn id="88" dur="2000" fill="hold"/>
                                        <p:tgtEl>
                                          <p:spTgt spid="1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style.color</p:attrName>
                                        </p:attrNameLst>
                                      </p:cBhvr>
                                      <p:to>
                                        <a:srgbClr val="2C2203"/>
                                      </p:to>
                                    </p:animClr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8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4"/>
                </p:tgtEl>
              </p:cMediaNode>
            </p:audio>
          </p:childTnLst>
        </p:cTn>
      </p:par>
    </p:tnLst>
    <p:bldLst>
      <p:bldP spid="5" grpId="0" animBg="1"/>
      <p:bldP spid="6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Premium Vector | Happy cute kid girl sing with smile">
            <a:extLst>
              <a:ext uri="{FF2B5EF4-FFF2-40B4-BE49-F238E27FC236}">
                <a16:creationId xmlns:a16="http://schemas.microsoft.com/office/drawing/2014/main" id="{E6528FFF-9E7B-D67E-0E23-ABB41D1E69F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clrChange>
              <a:clrFrom>
                <a:srgbClr val="DDC646"/>
              </a:clrFrom>
              <a:clrTo>
                <a:srgbClr val="DDC646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7703" y="1910658"/>
            <a:ext cx="3991635" cy="323284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Premium Vector | Happy cute kid boy sing a song">
            <a:extLst>
              <a:ext uri="{FF2B5EF4-FFF2-40B4-BE49-F238E27FC236}">
                <a16:creationId xmlns:a16="http://schemas.microsoft.com/office/drawing/2014/main" id="{ABCE367B-4FCC-BF79-4562-9937014E2EE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57202" y="19023"/>
            <a:ext cx="3519095" cy="35190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Cloud 4">
            <a:extLst>
              <a:ext uri="{FF2B5EF4-FFF2-40B4-BE49-F238E27FC236}">
                <a16:creationId xmlns:a16="http://schemas.microsoft.com/office/drawing/2014/main" id="{26F5FE48-A919-AFD1-3927-A21AE2D9FE4B}"/>
              </a:ext>
            </a:extLst>
          </p:cNvPr>
          <p:cNvSpPr/>
          <p:nvPr/>
        </p:nvSpPr>
        <p:spPr>
          <a:xfrm>
            <a:off x="-300" y="0"/>
            <a:ext cx="2993872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7FA77233-E350-E1C7-716D-393A076C8975}"/>
              </a:ext>
            </a:extLst>
          </p:cNvPr>
          <p:cNvSpPr txBox="1">
            <a:spLocks/>
          </p:cNvSpPr>
          <p:nvPr/>
        </p:nvSpPr>
        <p:spPr>
          <a:xfrm>
            <a:off x="174171" y="-53586"/>
            <a:ext cx="2709545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sz="3200" b="1" dirty="0">
                <a:solidFill>
                  <a:srgbClr val="C00000"/>
                </a:solidFill>
                <a:latin typeface="Comic Sans MS" panose="030F0702030302020204" pitchFamily="66" charset="0"/>
              </a:rPr>
              <a:t>Let’s chant.</a:t>
            </a:r>
          </a:p>
        </p:txBody>
      </p:sp>
      <p:sp>
        <p:nvSpPr>
          <p:cNvPr id="15" name="TextBox 14">
            <a:extLst>
              <a:ext uri="{FF2B5EF4-FFF2-40B4-BE49-F238E27FC236}">
                <a16:creationId xmlns:a16="http://schemas.microsoft.com/office/drawing/2014/main" id="{4A5708FD-1697-E539-1BBE-734E37F887A1}"/>
              </a:ext>
            </a:extLst>
          </p:cNvPr>
          <p:cNvSpPr txBox="1"/>
          <p:nvPr/>
        </p:nvSpPr>
        <p:spPr>
          <a:xfrm>
            <a:off x="174171" y="666668"/>
            <a:ext cx="4136572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animal?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pandas?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pandas.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dolphins.</a:t>
            </a:r>
          </a:p>
        </p:txBody>
      </p:sp>
      <p:sp>
        <p:nvSpPr>
          <p:cNvPr id="13" name="TextBox 12">
            <a:extLst>
              <a:ext uri="{FF2B5EF4-FFF2-40B4-BE49-F238E27FC236}">
                <a16:creationId xmlns:a16="http://schemas.microsoft.com/office/drawing/2014/main" id="{A8010C4B-C6D1-A9E0-2160-95BF919DF6FF}"/>
              </a:ext>
            </a:extLst>
          </p:cNvPr>
          <p:cNvSpPr txBox="1"/>
          <p:nvPr/>
        </p:nvSpPr>
        <p:spPr>
          <a:xfrm>
            <a:off x="4191001" y="3339373"/>
            <a:ext cx="4397828" cy="178510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n-US" sz="2200" dirty="0">
                <a:latin typeface="Comic Sans MS" panose="030F0702030302020204" pitchFamily="66" charset="0"/>
              </a:rPr>
              <a:t>What’s your </a:t>
            </a:r>
            <a:r>
              <a:rPr lang="en-US" sz="2200" dirty="0" err="1">
                <a:latin typeface="Comic Sans MS" panose="030F0702030302020204" pitchFamily="66" charset="0"/>
              </a:rPr>
              <a:t>favourite</a:t>
            </a:r>
            <a:r>
              <a:rPr lang="en-US" sz="2200" dirty="0">
                <a:latin typeface="Comic Sans MS" panose="030F0702030302020204" pitchFamily="66" charset="0"/>
              </a:rPr>
              <a:t> sport?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Do you like tennis?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No, I don’t.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don’t like tennis. </a:t>
            </a:r>
          </a:p>
          <a:p>
            <a:r>
              <a:rPr lang="en-US" sz="2200" dirty="0">
                <a:latin typeface="Comic Sans MS" panose="030F0702030302020204" pitchFamily="66" charset="0"/>
              </a:rPr>
              <a:t>I like football. </a:t>
            </a:r>
          </a:p>
        </p:txBody>
      </p:sp>
      <p:pic>
        <p:nvPicPr>
          <p:cNvPr id="4" name="Nhạc chant">
            <a:hlinkClick r:id="" action="ppaction://media"/>
            <a:extLst>
              <a:ext uri="{FF2B5EF4-FFF2-40B4-BE49-F238E27FC236}">
                <a16:creationId xmlns:a16="http://schemas.microsoft.com/office/drawing/2014/main" id="{113D196E-045A-D312-7F65-5D0C4D12C7E2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8927" end="2454.2448"/>
                </p14:media>
              </p:ext>
            </p:extLst>
          </p:nvPr>
        </p:nvPicPr>
        <p:blipFill>
          <a:blip r:embed="rId7"/>
          <a:stretch>
            <a:fillRect/>
          </a:stretch>
        </p:blipFill>
        <p:spPr>
          <a:xfrm>
            <a:off x="3058187" y="16088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488997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1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3" dur="2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4" presetID="6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20" dur="4627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15" grpId="0"/>
      <p:bldP spid="13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5">
            <a:lum/>
          </a:blip>
          <a:srcRect/>
          <a:stretch>
            <a:fillRect t="-8000" b="-8000"/>
          </a:stretch>
        </a:blipFill>
        <a:effectLst/>
      </p:bgPr>
    </p:bg>
    <p:spTree>
      <p:nvGrpSpPr>
        <p:cNvPr id="1" name="Shape 2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1768;p43">
            <a:extLst>
              <a:ext uri="{FF2B5EF4-FFF2-40B4-BE49-F238E27FC236}">
                <a16:creationId xmlns:a16="http://schemas.microsoft.com/office/drawing/2014/main" id="{3A0327D9-9420-6E38-FACE-9E356024899D}"/>
              </a:ext>
            </a:extLst>
          </p:cNvPr>
          <p:cNvSpPr txBox="1">
            <a:spLocks/>
          </p:cNvSpPr>
          <p:nvPr/>
        </p:nvSpPr>
        <p:spPr>
          <a:xfrm>
            <a:off x="920338" y="2424249"/>
            <a:ext cx="7363692" cy="97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pPr algn="ctr"/>
            <a:r>
              <a:rPr lang="en-US" b="1" dirty="0">
                <a:solidFill>
                  <a:srgbClr val="0070C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2" name="Oval 1">
            <a:extLst>
              <a:ext uri="{FF2B5EF4-FFF2-40B4-BE49-F238E27FC236}">
                <a16:creationId xmlns:a16="http://schemas.microsoft.com/office/drawing/2014/main" id="{54A9C485-13E8-4CDD-2AB0-C1DE9C5869D2}"/>
              </a:ext>
            </a:extLst>
          </p:cNvPr>
          <p:cNvSpPr/>
          <p:nvPr/>
        </p:nvSpPr>
        <p:spPr>
          <a:xfrm>
            <a:off x="3689744" y="659737"/>
            <a:ext cx="1764512" cy="1764512"/>
          </a:xfrm>
          <a:prstGeom prst="ellipse">
            <a:avLst/>
          </a:prstGeom>
          <a:solidFill>
            <a:srgbClr val="C00000"/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/>
              <a:buNone/>
              <a:tabLst/>
              <a:defRPr/>
            </a:pPr>
            <a:r>
              <a:rPr kumimoji="0" lang="en" sz="6600" b="1" i="0" u="none" strike="noStrike" kern="0" cap="none" spc="0" normalizeH="0" baseline="0" noProof="0">
                <a:ln>
                  <a:noFill/>
                </a:ln>
                <a:solidFill>
                  <a:srgbClr val="FFFF00"/>
                </a:solidFill>
                <a:effectLst/>
                <a:uLnTx/>
                <a:uFillTx/>
                <a:latin typeface="Comic Sans MS" panose="030F0702030302020204" pitchFamily="66" charset="0"/>
                <a:ea typeface="Kirang Haerang"/>
                <a:cs typeface="Kirang Haerang"/>
                <a:sym typeface="Kirang Haerang"/>
              </a:rPr>
              <a:t>02</a:t>
            </a:r>
          </a:p>
        </p:txBody>
      </p:sp>
      <p:pic>
        <p:nvPicPr>
          <p:cNvPr id="4" name="sound1">
            <a:hlinkClick r:id="" action="ppaction://media"/>
            <a:extLst>
              <a:ext uri="{FF2B5EF4-FFF2-40B4-BE49-F238E27FC236}">
                <a16:creationId xmlns:a16="http://schemas.microsoft.com/office/drawing/2014/main" id="{BE53F29F-9DA2-4381-8956-85ACB719914B}"/>
              </a:ext>
            </a:extLst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end="7340.25"/>
                </p14:media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-1090108" y="1541993"/>
            <a:ext cx="609600" cy="6096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8448047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743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2"/>
          <a:srcRect/>
          <a:stretch>
            <a:fillRect/>
          </a:stretch>
        </p:blipFill>
        <p:spPr bwMode="auto">
          <a:xfrm>
            <a:off x="0" y="457200"/>
            <a:ext cx="8971712" cy="425036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1052623" y="1329070"/>
            <a:ext cx="7666074" cy="3580886"/>
            <a:chOff x="1021399" y="1319987"/>
            <a:chExt cx="7406879" cy="3241844"/>
          </a:xfrm>
        </p:grpSpPr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021399" y="1319987"/>
              <a:ext cx="3996222" cy="186686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  <a:p>
              <a:pPr algn="just"/>
              <a:br>
                <a:rPr lang="en-US" sz="1600" dirty="0">
                  <a:latin typeface="Comic Sans MS" panose="030F0702030302020204" pitchFamily="66" charset="0"/>
                </a:rPr>
              </a:br>
              <a:endParaRPr lang="en-US" sz="1600" dirty="0">
                <a:latin typeface="Comic Sans MS" panose="030F0702030302020204" pitchFamily="66" charset="0"/>
              </a:endParaRP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641029" y="2917879"/>
              <a:ext cx="4787249" cy="1643952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and a rabbit.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chicken pho. Yum!</a:t>
              </a:r>
            </a:p>
            <a:p>
              <a:pPr algn="just"/>
              <a:r>
                <a:rPr lang="en-US" sz="1600" dirty="0">
                  <a:latin typeface="Comic Sans MS" panose="030F0702030302020204" pitchFamily="66" charset="0"/>
                </a:rPr>
                <a:t> </a:t>
              </a:r>
              <a:br>
                <a:rPr lang="en-US" sz="1600" dirty="0">
                  <a:latin typeface="Comic Sans MS" panose="030F0702030302020204" pitchFamily="66" charset="0"/>
                </a:rPr>
              </a:br>
              <a:endParaRPr lang="en-US" sz="1600" dirty="0">
                <a:latin typeface="Comic Sans MS" panose="030F0702030302020204" pitchFamily="66" charset="0"/>
              </a:endParaRPr>
            </a:p>
          </p:txBody>
        </p:sp>
      </p:grpSp>
      <p:sp>
        <p:nvSpPr>
          <p:cNvPr id="15" name="Oval 14"/>
          <p:cNvSpPr/>
          <p:nvPr/>
        </p:nvSpPr>
        <p:spPr>
          <a:xfrm>
            <a:off x="425302" y="446567"/>
            <a:ext cx="850605" cy="776177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  <p:sp>
        <p:nvSpPr>
          <p:cNvPr id="16" name="Oval 15"/>
          <p:cNvSpPr/>
          <p:nvPr/>
        </p:nvSpPr>
        <p:spPr>
          <a:xfrm>
            <a:off x="3033823" y="620233"/>
            <a:ext cx="850605" cy="591880"/>
          </a:xfrm>
          <a:prstGeom prst="ellipse">
            <a:avLst/>
          </a:prstGeom>
          <a:solidFill>
            <a:srgbClr val="FFFFFF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37643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6" presetClass="entr" presetSubtype="16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0" dur="2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5" dur="20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FFFF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24" name="Group 23">
            <a:extLst>
              <a:ext uri="{FF2B5EF4-FFF2-40B4-BE49-F238E27FC236}">
                <a16:creationId xmlns:a16="http://schemas.microsoft.com/office/drawing/2014/main" id="{79091195-0D60-D042-FF38-8E51643BA7C1}"/>
              </a:ext>
            </a:extLst>
          </p:cNvPr>
          <p:cNvGrpSpPr/>
          <p:nvPr/>
        </p:nvGrpSpPr>
        <p:grpSpPr>
          <a:xfrm>
            <a:off x="0" y="446844"/>
            <a:ext cx="9144000" cy="3727297"/>
            <a:chOff x="0" y="708101"/>
            <a:chExt cx="9144000" cy="3727297"/>
          </a:xfrm>
        </p:grpSpPr>
        <p:pic>
          <p:nvPicPr>
            <p:cNvPr id="5" name="Picture 4">
              <a:extLst>
                <a:ext uri="{FF2B5EF4-FFF2-40B4-BE49-F238E27FC236}">
                  <a16:creationId xmlns:a16="http://schemas.microsoft.com/office/drawing/2014/main" id="{4BBDA32D-5A8F-6C2D-AB12-0C570892996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BEBA8EAE-BF5A-486C-A8C5-ECC9F3942E4B}">
                  <a14:imgProps xmlns:a14="http://schemas.microsoft.com/office/drawing/2010/main">
                    <a14:imgLayer r:embed="rId4">
                      <a14:imgEffect>
                        <a14:sharpenSoften amount="25000"/>
                      </a14:imgEffect>
                      <a14:imgEffect>
                        <a14:saturation sat="200000"/>
                      </a14:imgEffect>
                    </a14:imgLayer>
                  </a14:imgProps>
                </a:ext>
              </a:extLst>
            </a:blip>
            <a:stretch>
              <a:fillRect/>
            </a:stretch>
          </p:blipFill>
          <p:spPr>
            <a:xfrm>
              <a:off x="0" y="708101"/>
              <a:ext cx="9144000" cy="3727297"/>
            </a:xfrm>
            <a:prstGeom prst="rect">
              <a:avLst/>
            </a:prstGeom>
          </p:spPr>
        </p:pic>
        <p:sp>
          <p:nvSpPr>
            <p:cNvPr id="21" name="TextBox 20">
              <a:extLst>
                <a:ext uri="{FF2B5EF4-FFF2-40B4-BE49-F238E27FC236}">
                  <a16:creationId xmlns:a16="http://schemas.microsoft.com/office/drawing/2014/main" id="{1A7C65AC-BB52-783A-C71E-A26C70CE98CF}"/>
                </a:ext>
              </a:extLst>
            </p:cNvPr>
            <p:cNvSpPr txBox="1"/>
            <p:nvPr/>
          </p:nvSpPr>
          <p:spPr>
            <a:xfrm>
              <a:off x="129116" y="1233139"/>
              <a:ext cx="4857749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Hi, all. Let me tell you a little bit about myself. My name’s Tom. I’m in Grade 5. I live in a big city.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subject is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maths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fish and chips. I’m a big fan of baseball.</a:t>
              </a:r>
            </a:p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It’s really fun.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  <p:sp>
          <p:nvSpPr>
            <p:cNvPr id="23" name="TextBox 22">
              <a:extLst>
                <a:ext uri="{FF2B5EF4-FFF2-40B4-BE49-F238E27FC236}">
                  <a16:creationId xmlns:a16="http://schemas.microsoft.com/office/drawing/2014/main" id="{DD7B1F8E-D472-A503-1B52-0106D125618B}"/>
                </a:ext>
              </a:extLst>
            </p:cNvPr>
            <p:cNvSpPr txBox="1"/>
            <p:nvPr/>
          </p:nvSpPr>
          <p:spPr>
            <a:xfrm>
              <a:off x="3208564" y="2957380"/>
              <a:ext cx="5630636" cy="1323439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Hello, everyone. Let me introduce myself. My full name’s Le Mai Lan. You can call me Lan. I’m in Class 5C. I live in the countryside. I love pets. I have two kittens and a rabbit.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colour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is pink. My </a:t>
              </a:r>
              <a:r>
                <a:rPr lang="en-US" sz="1600" b="0" i="0" dirty="0" err="1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favourite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 food is </a:t>
              </a:r>
              <a:r>
                <a:rPr lang="en-US" sz="1600" dirty="0">
                  <a:solidFill>
                    <a:srgbClr val="231F20"/>
                  </a:solidFill>
                  <a:latin typeface="Comic Sans MS" panose="030F0702030302020204" pitchFamily="66" charset="0"/>
                </a:rPr>
                <a:t>chicken pho. </a:t>
              </a:r>
              <a:r>
                <a:rPr lang="en-US" sz="1600" b="0" i="0" dirty="0">
                  <a:solidFill>
                    <a:srgbClr val="231F20"/>
                  </a:solidFill>
                  <a:effectLst/>
                  <a:latin typeface="Comic Sans MS" panose="030F0702030302020204" pitchFamily="66" charset="0"/>
                </a:rPr>
                <a:t>Yum!</a:t>
              </a:r>
              <a:r>
                <a:rPr lang="en-US" sz="1600" dirty="0">
                  <a:latin typeface="Comic Sans MS" panose="030F0702030302020204" pitchFamily="66" charset="0"/>
                </a:rPr>
                <a:t> </a:t>
              </a:r>
            </a:p>
          </p:txBody>
        </p:sp>
      </p:grpSp>
      <p:sp>
        <p:nvSpPr>
          <p:cNvPr id="8" name="Cloud 7">
            <a:extLst>
              <a:ext uri="{FF2B5EF4-FFF2-40B4-BE49-F238E27FC236}">
                <a16:creationId xmlns:a16="http://schemas.microsoft.com/office/drawing/2014/main" id="{9FA07641-816E-C140-D57A-827CBC7F5EB2}"/>
              </a:ext>
            </a:extLst>
          </p:cNvPr>
          <p:cNvSpPr/>
          <p:nvPr/>
        </p:nvSpPr>
        <p:spPr>
          <a:xfrm>
            <a:off x="2568877" y="47683"/>
            <a:ext cx="4006243" cy="647646"/>
          </a:xfrm>
          <a:prstGeom prst="cloud">
            <a:avLst/>
          </a:prstGeom>
          <a:solidFill>
            <a:schemeClr val="accent2">
              <a:lumMod val="20000"/>
              <a:lumOff val="80000"/>
            </a:schemeClr>
          </a:solidFill>
          <a:ln>
            <a:noFill/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7" name="Google Shape;1768;p43">
            <a:extLst>
              <a:ext uri="{FF2B5EF4-FFF2-40B4-BE49-F238E27FC236}">
                <a16:creationId xmlns:a16="http://schemas.microsoft.com/office/drawing/2014/main" id="{09260C2A-1DAC-1E3F-8748-0308885FD642}"/>
              </a:ext>
            </a:extLst>
          </p:cNvPr>
          <p:cNvSpPr txBox="1">
            <a:spLocks/>
          </p:cNvSpPr>
          <p:nvPr/>
        </p:nvSpPr>
        <p:spPr>
          <a:xfrm>
            <a:off x="2080233" y="0"/>
            <a:ext cx="4983533" cy="399161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91425" rIns="91425" bIns="91425" anchor="t" anchorCtr="0">
            <a:noAutofit/>
          </a:bodyPr>
          <a:lstStyle>
            <a:defPPr marR="0" lvl="0" algn="l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</a:defPPr>
            <a:lvl1pPr marR="0" lvl="0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3600"/>
              <a:buFont typeface="Nixie One"/>
              <a:buNone/>
              <a:defRPr sz="36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1pPr>
            <a:lvl2pPr marR="0" lvl="1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2pPr>
            <a:lvl3pPr marR="0" lvl="2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3pPr>
            <a:lvl4pPr marR="0" lvl="3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4pPr>
            <a:lvl5pPr marR="0" lvl="4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5pPr>
            <a:lvl6pPr marR="0" lvl="5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6pPr>
            <a:lvl7pPr marR="0" lvl="6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7pPr>
            <a:lvl8pPr marR="0" lvl="7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8pPr>
            <a:lvl9pPr marR="0" lvl="8" algn="ctr" rtl="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617A86"/>
              </a:buClr>
              <a:buSzPts val="4800"/>
              <a:buFont typeface="Nixie One"/>
              <a:buNone/>
              <a:defRPr sz="4800" b="0" i="0" u="none" strike="noStrike" cap="none">
                <a:solidFill>
                  <a:srgbClr val="617A86"/>
                </a:solidFill>
                <a:latin typeface="Nixie One"/>
                <a:ea typeface="Nixie One"/>
                <a:cs typeface="Nixie One"/>
                <a:sym typeface="Nixie One"/>
              </a:defRPr>
            </a:lvl9pPr>
          </a:lstStyle>
          <a:p>
            <a:r>
              <a:rPr lang="en-US" sz="2800" b="1" dirty="0">
                <a:solidFill>
                  <a:srgbClr val="002060"/>
                </a:solidFill>
                <a:latin typeface="Comic Sans MS" panose="030F0702030302020204" pitchFamily="66" charset="0"/>
              </a:rPr>
              <a:t>Read and circle.</a:t>
            </a:r>
          </a:p>
        </p:txBody>
      </p:sp>
      <p:sp>
        <p:nvSpPr>
          <p:cNvPr id="3" name="TextBox 2">
            <a:extLst>
              <a:ext uri="{FF2B5EF4-FFF2-40B4-BE49-F238E27FC236}">
                <a16:creationId xmlns:a16="http://schemas.microsoft.com/office/drawing/2014/main" id="{F54B3BD5-A9B0-3AD4-4ED2-9D9F92FBAB79}"/>
              </a:ext>
            </a:extLst>
          </p:cNvPr>
          <p:cNvSpPr txBox="1"/>
          <p:nvPr/>
        </p:nvSpPr>
        <p:spPr>
          <a:xfrm>
            <a:off x="876296" y="4274343"/>
            <a:ext cx="7369631" cy="707886"/>
          </a:xfrm>
          <a:prstGeom prst="rect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txBody>
          <a:bodyPr wrap="square">
            <a:spAutoFit/>
          </a:bodyPr>
          <a:lstStyle/>
          <a:p>
            <a:r>
              <a:rPr lang="en-US" sz="2000" b="1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1.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Tom lives in </a:t>
            </a:r>
            <a:r>
              <a:rPr lang="en-US" sz="1100" b="0" i="0" dirty="0">
                <a:solidFill>
                  <a:srgbClr val="808285"/>
                </a:solidFill>
                <a:effectLst/>
                <a:latin typeface="Comic Sans MS" panose="030F0702030302020204" pitchFamily="66" charset="0"/>
              </a:rPr>
              <a:t>_______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.</a:t>
            </a:r>
          </a:p>
          <a:p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a.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big village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b.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big city 		</a:t>
            </a:r>
            <a:r>
              <a:rPr lang="en-US" sz="2000" b="1" i="0" dirty="0">
                <a:solidFill>
                  <a:srgbClr val="09BFE0"/>
                </a:solidFill>
                <a:effectLst/>
                <a:latin typeface="Comic Sans MS" panose="030F0702030302020204" pitchFamily="66" charset="0"/>
              </a:rPr>
              <a:t>c. </a:t>
            </a:r>
            <a:r>
              <a:rPr lang="en-US" sz="2000" b="0" i="0" dirty="0">
                <a:solidFill>
                  <a:srgbClr val="231F20"/>
                </a:solidFill>
                <a:effectLst/>
                <a:latin typeface="Comic Sans MS" panose="030F0702030302020204" pitchFamily="66" charset="0"/>
              </a:rPr>
              <a:t>a big town</a:t>
            </a:r>
            <a:r>
              <a:rPr lang="en-US" sz="2000" dirty="0">
                <a:latin typeface="Comic Sans MS" panose="030F0702030302020204" pitchFamily="66" charset="0"/>
              </a:rPr>
              <a:t> </a:t>
            </a:r>
          </a:p>
        </p:txBody>
      </p:sp>
      <p:sp>
        <p:nvSpPr>
          <p:cNvPr id="4" name="Oval 3">
            <a:extLst>
              <a:ext uri="{FF2B5EF4-FFF2-40B4-BE49-F238E27FC236}">
                <a16:creationId xmlns:a16="http://schemas.microsoft.com/office/drawing/2014/main" id="{23B7077D-2806-9BCF-C00A-39FA097EE732}"/>
              </a:ext>
            </a:extLst>
          </p:cNvPr>
          <p:cNvSpPr/>
          <p:nvPr/>
        </p:nvSpPr>
        <p:spPr>
          <a:xfrm>
            <a:off x="3570514" y="4606514"/>
            <a:ext cx="435429" cy="353943"/>
          </a:xfrm>
          <a:prstGeom prst="ellipse">
            <a:avLst/>
          </a:prstGeom>
          <a:noFill/>
          <a:ln w="19050">
            <a:solidFill>
              <a:srgbClr val="FF0000"/>
            </a:solidFill>
          </a:ln>
        </p:spPr>
        <p:style>
          <a:lnRef idx="2">
            <a:schemeClr val="accent1">
              <a:shade val="15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10" name="Picture 3"/>
          <p:cNvPicPr>
            <a:picLocks noChangeAspect="1" noChangeArrowheads="1"/>
          </p:cNvPicPr>
          <p:nvPr/>
        </p:nvPicPr>
        <p:blipFill>
          <a:blip r:embed="rId5"/>
          <a:srcRect/>
          <a:stretch>
            <a:fillRect/>
          </a:stretch>
        </p:blipFill>
        <p:spPr bwMode="auto">
          <a:xfrm>
            <a:off x="150296" y="2548639"/>
            <a:ext cx="2936341" cy="16405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  <p:pic>
        <p:nvPicPr>
          <p:cNvPr id="11" name="Picture 2"/>
          <p:cNvPicPr>
            <a:picLocks noChangeAspect="1" noChangeArrowheads="1"/>
          </p:cNvPicPr>
          <p:nvPr/>
        </p:nvPicPr>
        <p:blipFill>
          <a:blip r:embed="rId6"/>
          <a:srcRect/>
          <a:stretch>
            <a:fillRect/>
          </a:stretch>
        </p:blipFill>
        <p:spPr bwMode="auto">
          <a:xfrm>
            <a:off x="5303100" y="518707"/>
            <a:ext cx="3107253" cy="208917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</p:pic>
    </p:spTree>
    <p:extLst>
      <p:ext uri="{BB962C8B-B14F-4D97-AF65-F5344CB8AC3E}">
        <p14:creationId xmlns:p14="http://schemas.microsoft.com/office/powerpoint/2010/main" val="41640166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7" dur="2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2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animBg="1"/>
      <p:bldP spid="4" grpId="0" animBg="1"/>
    </p:bldLst>
  </p:timing>
</p:sld>
</file>

<file path=ppt/theme/theme1.xml><?xml version="1.0" encoding="utf-8"?>
<a:theme xmlns:a="http://schemas.openxmlformats.org/drawingml/2006/main" name="Math Subject for Elementary - 1st Grade: Time by Slidesgo">
  <a:themeElements>
    <a:clrScheme name="Simple Light">
      <a:dk1>
        <a:srgbClr val="FDF7E4"/>
      </a:dk1>
      <a:lt1>
        <a:srgbClr val="FCC276"/>
      </a:lt1>
      <a:dk2>
        <a:srgbClr val="FCB55C"/>
      </a:dk2>
      <a:lt2>
        <a:srgbClr val="FF9166"/>
      </a:lt2>
      <a:accent1>
        <a:srgbClr val="FF5329"/>
      </a:accent1>
      <a:accent2>
        <a:srgbClr val="61C0B8"/>
      </a:accent2>
      <a:accent3>
        <a:srgbClr val="299888"/>
      </a:accent3>
      <a:accent4>
        <a:srgbClr val="8585A0"/>
      </a:accent4>
      <a:accent5>
        <a:srgbClr val="57576D"/>
      </a:accent5>
      <a:accent6>
        <a:srgbClr val="363549"/>
      </a:accent6>
      <a:hlink>
        <a:srgbClr val="191919"/>
      </a:hlink>
      <a:folHlink>
        <a:srgbClr val="0097A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Office Theme">
  <a:themeElements>
    <a:clrScheme name="Office">
      <a:dk1>
        <a:srgbClr val="000000"/>
      </a:dk1>
      <a:lt1>
        <a:srgbClr val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3.xml><?xml version="1.0" encoding="utf-8"?>
<a:theme xmlns:a="http://schemas.openxmlformats.org/drawingml/2006/main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9940</TotalTime>
  <Words>1173</Words>
  <Application>Microsoft Office PowerPoint</Application>
  <PresentationFormat>On-screen Show (16:9)</PresentationFormat>
  <Paragraphs>105</Paragraphs>
  <Slides>26</Slides>
  <Notes>9</Notes>
  <HiddenSlides>0</HiddenSlides>
  <MMClips>6</MMClips>
  <ScaleCrop>false</ScaleCrop>
  <HeadingPairs>
    <vt:vector size="6" baseType="variant">
      <vt:variant>
        <vt:lpstr>Fonts Used</vt:lpstr>
      </vt:variant>
      <vt:variant>
        <vt:i4>8</vt:i4>
      </vt:variant>
      <vt:variant>
        <vt:lpstr>Theme</vt:lpstr>
      </vt:variant>
      <vt:variant>
        <vt:i4>2</vt:i4>
      </vt:variant>
      <vt:variant>
        <vt:lpstr>Slide Titles</vt:lpstr>
      </vt:variant>
      <vt:variant>
        <vt:i4>26</vt:i4>
      </vt:variant>
    </vt:vector>
  </HeadingPairs>
  <TitlesOfParts>
    <vt:vector size="36" baseType="lpstr">
      <vt:lpstr>Kirang Haerang</vt:lpstr>
      <vt:lpstr>Arial</vt:lpstr>
      <vt:lpstr>Calibri</vt:lpstr>
      <vt:lpstr>Times New Roman</vt:lpstr>
      <vt:lpstr>Nixie One</vt:lpstr>
      <vt:lpstr>Comic Sans MS</vt:lpstr>
      <vt:lpstr>Nirmala UI Semilight</vt:lpstr>
      <vt:lpstr>Nunito</vt:lpstr>
      <vt:lpstr>Math Subject for Elementary - 1st Grade: Time by Slidesgo</vt:lpstr>
      <vt:lpstr>Office Theme</vt:lpstr>
      <vt:lpstr>PowerPoint Presentation</vt:lpstr>
      <vt:lpstr>Unit 1. All about me!</vt:lpstr>
      <vt:lpstr>Table of contents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9Slide.vn</dc:title>
  <dc:subject>9Slide.vn</dc:subject>
  <dc:creator>Admin</dc:creator>
  <dc:description>9Slide.vn</dc:description>
  <cp:lastModifiedBy>Administrator</cp:lastModifiedBy>
  <cp:revision>115</cp:revision>
  <dcterms:modified xsi:type="dcterms:W3CDTF">2024-09-23T02:09:47Z</dcterms:modified>
  <cp:category>9Slide.vn</cp:category>
</cp:coreProperties>
</file>