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5"/>
  </p:notesMasterIdLst>
  <p:sldIdLst>
    <p:sldId id="527" r:id="rId3"/>
    <p:sldId id="443" r:id="rId4"/>
    <p:sldId id="444" r:id="rId5"/>
    <p:sldId id="445" r:id="rId6"/>
    <p:sldId id="504" r:id="rId7"/>
    <p:sldId id="505" r:id="rId8"/>
    <p:sldId id="506" r:id="rId9"/>
    <p:sldId id="507" r:id="rId10"/>
    <p:sldId id="508" r:id="rId11"/>
    <p:sldId id="477" r:id="rId12"/>
    <p:sldId id="446" r:id="rId13"/>
    <p:sldId id="495" r:id="rId14"/>
    <p:sldId id="520" r:id="rId15"/>
    <p:sldId id="521" r:id="rId16"/>
    <p:sldId id="447" r:id="rId17"/>
    <p:sldId id="496" r:id="rId18"/>
    <p:sldId id="509" r:id="rId19"/>
    <p:sldId id="510" r:id="rId20"/>
    <p:sldId id="511" r:id="rId21"/>
    <p:sldId id="512" r:id="rId22"/>
    <p:sldId id="448" r:id="rId23"/>
    <p:sldId id="468" r:id="rId24"/>
    <p:sldId id="519" r:id="rId25"/>
    <p:sldId id="469" r:id="rId26"/>
    <p:sldId id="499" r:id="rId27"/>
    <p:sldId id="514" r:id="rId28"/>
    <p:sldId id="513" r:id="rId29"/>
    <p:sldId id="515" r:id="rId30"/>
    <p:sldId id="516" r:id="rId31"/>
    <p:sldId id="517" r:id="rId32"/>
    <p:sldId id="518" r:id="rId33"/>
    <p:sldId id="311" r:id="rId34"/>
  </p:sldIdLst>
  <p:sldSz cx="9144000" cy="5143500" type="screen16x9"/>
  <p:notesSz cx="6858000" cy="9144000"/>
  <p:embeddedFontLst>
    <p:embeddedFont>
      <p:font typeface="Kirang Haerang" panose="020B0604020202020204" charset="-127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Nirmala UI Semilight" panose="020B0402040204020203" pitchFamily="34" charset="0"/>
      <p:regular r:id="rId45"/>
    </p:embeddedFont>
    <p:embeddedFont>
      <p:font typeface="Nixie One" panose="020B0604020202020204" charset="0"/>
      <p:regular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76741" autoAdjust="0"/>
  </p:normalViewPr>
  <p:slideViewPr>
    <p:cSldViewPr snapToGrid="0">
      <p:cViewPr varScale="1">
        <p:scale>
          <a:sx n="73" d="100"/>
          <a:sy n="73" d="100"/>
        </p:scale>
        <p:origin x="63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685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42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59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8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4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4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8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0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5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9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4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1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6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7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7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91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6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CC3A14EE-2605-1AA5-2F90-3E7DFACD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25" y="169702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DD0D88-3ECB-0B1E-61A1-B1872ACEB8FA}"/>
              </a:ext>
            </a:extLst>
          </p:cNvPr>
          <p:cNvGrpSpPr/>
          <p:nvPr/>
        </p:nvGrpSpPr>
        <p:grpSpPr>
          <a:xfrm>
            <a:off x="2016280" y="878089"/>
            <a:ext cx="1588720" cy="1511167"/>
            <a:chOff x="1139152" y="1623613"/>
            <a:chExt cx="2703232" cy="25712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DC0D3-959A-1DDF-1E8F-03A8ABB8B7B1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37290B1-85CE-DB09-6167-34FF3A39E379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F3E0D5A-86CF-E0C8-8F29-82B807C2B3D3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5CF680F1-1846-7501-E155-543CA0AE6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AC4FD-41E7-FFEF-1CD3-CDC62A149933}"/>
              </a:ext>
            </a:extLst>
          </p:cNvPr>
          <p:cNvGrpSpPr/>
          <p:nvPr/>
        </p:nvGrpSpPr>
        <p:grpSpPr>
          <a:xfrm>
            <a:off x="2003385" y="2602050"/>
            <a:ext cx="1590714" cy="1615625"/>
            <a:chOff x="5870907" y="2143974"/>
            <a:chExt cx="2531627" cy="25712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B15A64-08D5-DA03-ABDC-6066A1DEFCD3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6C9C7E3-B1A8-D180-74EA-BEC17B5A6C82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5B09493-00CC-6708-B522-8FD625C6C405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E81B421-6DBD-9B29-9EA5-FB6A3A61F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882" b="4882"/>
            <a:stretch/>
          </p:blipFill>
          <p:spPr bwMode="auto">
            <a:xfrm>
              <a:off x="6127868" y="2559886"/>
              <a:ext cx="2017704" cy="2080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E3448E3-88A0-18B5-8A6C-B279290B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BCBBA7D-FAF9-FBBB-F2A4-4B6E4F05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F17AEF48-41B7-DC41-2146-92AE12C1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39C899-3384-A832-323C-3DA2D8E4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8FD524-2846-31E7-0115-F879AA6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EA716-EFBC-4385-B2DE-890B9F3EFA89}"/>
              </a:ext>
            </a:extLst>
          </p:cNvPr>
          <p:cNvSpPr/>
          <p:nvPr/>
        </p:nvSpPr>
        <p:spPr>
          <a:xfrm>
            <a:off x="1665116" y="1279697"/>
            <a:ext cx="6096000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5CBC6-A15B-5A8B-FFDB-9CF9FAA761CC}"/>
              </a:ext>
            </a:extLst>
          </p:cNvPr>
          <p:cNvGrpSpPr/>
          <p:nvPr/>
        </p:nvGrpSpPr>
        <p:grpSpPr>
          <a:xfrm>
            <a:off x="1917273" y="1801005"/>
            <a:ext cx="2581892" cy="830997"/>
            <a:chOff x="1269851" y="1363434"/>
            <a:chExt cx="1849509" cy="830997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29BC2-00DF-7D4E-570B-C49B5E0572B8}"/>
              </a:ext>
            </a:extLst>
          </p:cNvPr>
          <p:cNvGrpSpPr/>
          <p:nvPr/>
        </p:nvGrpSpPr>
        <p:grpSpPr>
          <a:xfrm>
            <a:off x="4208918" y="1786563"/>
            <a:ext cx="3804355" cy="845439"/>
            <a:chOff x="3808526" y="1327219"/>
            <a:chExt cx="2725206" cy="845439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08526" y="1327219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B805F-1CCC-031B-694D-F76260AD4478}"/>
                </a:ext>
              </a:extLst>
            </p:cNvPr>
            <p:cNvSpPr txBox="1"/>
            <p:nvPr/>
          </p:nvSpPr>
          <p:spPr>
            <a:xfrm>
              <a:off x="4545668" y="1341661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4944DEB8-B64F-AB3A-5787-9B653F950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7" end="9510.593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829" y="339523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831810" y="1287862"/>
            <a:ext cx="7928469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1320723" y="1947545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3334580" y="1925772"/>
            <a:ext cx="5695119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76F6937F-4D26-8816-CF6D-8DEF55353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70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2489" y="199580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0C37CF3-EEA9-4FC1-BF22-82C21E57121E}"/>
              </a:ext>
            </a:extLst>
          </p:cNvPr>
          <p:cNvSpPr/>
          <p:nvPr/>
        </p:nvSpPr>
        <p:spPr>
          <a:xfrm>
            <a:off x="932250" y="1271996"/>
            <a:ext cx="7803536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5CBC6-A15B-5A8B-FFDB-9CF9FAA761CC}"/>
              </a:ext>
            </a:extLst>
          </p:cNvPr>
          <p:cNvGrpSpPr/>
          <p:nvPr/>
        </p:nvGrpSpPr>
        <p:grpSpPr>
          <a:xfrm>
            <a:off x="1338942" y="1417588"/>
            <a:ext cx="1849509" cy="769441"/>
            <a:chOff x="1269851" y="1363434"/>
            <a:chExt cx="1849509" cy="76944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29BC2-00DF-7D4E-570B-C49B5E0572B8}"/>
              </a:ext>
            </a:extLst>
          </p:cNvPr>
          <p:cNvGrpSpPr/>
          <p:nvPr/>
        </p:nvGrpSpPr>
        <p:grpSpPr>
          <a:xfrm>
            <a:off x="3352799" y="1395815"/>
            <a:ext cx="3252107" cy="769441"/>
            <a:chOff x="3893308" y="1341661"/>
            <a:chExt cx="2725206" cy="769441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B805F-1CCC-031B-694D-F76260AD4478}"/>
                </a:ext>
              </a:extLst>
            </p:cNvPr>
            <p:cNvSpPr txBox="1"/>
            <p:nvPr/>
          </p:nvSpPr>
          <p:spPr>
            <a:xfrm>
              <a:off x="4818593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4944DEB8-B64F-AB3A-5787-9B653F950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7" end="9510.593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7712" y="1544605"/>
            <a:ext cx="544287" cy="5442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1364266" y="2208802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3378124" y="2187029"/>
            <a:ext cx="5765876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76F6937F-4D26-8816-CF6D-8DEF55353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53" end="705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812" y="2335819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80664" y="18092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821950" y="18092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78064" y="18092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74041" y="18092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3" name="Track 13">
            <a:hlinkClick r:id="" action="ppaction://media"/>
            <a:extLst>
              <a:ext uri="{FF2B5EF4-FFF2-40B4-BE49-F238E27FC236}">
                <a16:creationId xmlns:a16="http://schemas.microsoft.com/office/drawing/2014/main" id="{BCCCFA4E-360B-B31C-039F-67D1DBA0F4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86" end="32862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80664" y="20314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id="{39D2F22C-B87D-6359-86DA-A6B42A1A6E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38" end="16674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6401523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1927031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192703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192703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192703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id="{E35A6E54-1BE5-4157-DE74-66D42AF8AE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83" end="486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37121" y="2136380"/>
            <a:ext cx="435429" cy="37962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16479" y="305318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25144" y="1467497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37121" y="29656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6434521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36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59488" y="62413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604404" y="2804537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14" name="Track 14">
            <a:hlinkClick r:id="" action="ppaction://media"/>
            <a:extLst>
              <a:ext uri="{FF2B5EF4-FFF2-40B4-BE49-F238E27FC236}">
                <a16:creationId xmlns:a16="http://schemas.microsoft.com/office/drawing/2014/main" id="{0F818159-018A-1A78-4618-E9B01725E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68" end="1906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7887" y="19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352"/>
                            </p:stCondLst>
                            <p:childTnLst>
                              <p:par>
                                <p:cTn id="6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3" y="1910658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1" y="66666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91001" y="3339373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4" name="Nhạc chant">
            <a:hlinkClick r:id="" action="ppaction://media"/>
            <a:extLst>
              <a:ext uri="{FF2B5EF4-FFF2-40B4-BE49-F238E27FC236}">
                <a16:creationId xmlns:a16="http://schemas.microsoft.com/office/drawing/2014/main" id="{113D196E-045A-D312-7F65-5D0C4D12C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7" end="2454.24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1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EB2C43F2-9C30-C179-1148-BD27D951A386}"/>
              </a:ext>
            </a:extLst>
          </p:cNvPr>
          <p:cNvSpPr txBox="1">
            <a:spLocks/>
          </p:cNvSpPr>
          <p:nvPr/>
        </p:nvSpPr>
        <p:spPr>
          <a:xfrm>
            <a:off x="1050471" y="97956"/>
            <a:ext cx="7043057" cy="7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prstTxWarp prst="textChevro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Jumping Games</a:t>
            </a:r>
            <a:endParaRPr kumimoji="0" lang="en-US" sz="9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pic>
        <p:nvPicPr>
          <p:cNvPr id="3074" name="Picture 2" descr="Funny girl jumping | Free SVG">
            <a:extLst>
              <a:ext uri="{FF2B5EF4-FFF2-40B4-BE49-F238E27FC236}">
                <a16:creationId xmlns:a16="http://schemas.microsoft.com/office/drawing/2014/main" id="{995EDA26-5653-E201-DF58-07B65304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15" y="229406"/>
            <a:ext cx="4206522" cy="42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365" y="522514"/>
            <a:ext cx="3135086" cy="31350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401870" y="3856896"/>
            <a:ext cx="2340259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table tennis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40"/>
          <a:stretch/>
        </p:blipFill>
        <p:spPr>
          <a:xfrm>
            <a:off x="3132365" y="853911"/>
            <a:ext cx="3135086" cy="27710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690341" y="3888283"/>
            <a:ext cx="176331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football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2365" y="1045028"/>
            <a:ext cx="3135086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Japan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32365" y="1051995"/>
            <a:ext cx="3135086" cy="20761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800517" y="3464757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England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7" y="4050242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1721" y="1045028"/>
            <a:ext cx="3096373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dolphin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1721" y="1161145"/>
            <a:ext cx="3096373" cy="18578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giraffe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o is faster? – Kangaroo vs Leopard - Interactive Games - VICOBY">
            <a:extLst>
              <a:ext uri="{FF2B5EF4-FFF2-40B4-BE49-F238E27FC236}">
                <a16:creationId xmlns:a16="http://schemas.microsoft.com/office/drawing/2014/main" id="{737197E3-0536-7443-92BC-C294DB468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25"/>
          <a:stretch/>
        </p:blipFill>
        <p:spPr bwMode="auto">
          <a:xfrm>
            <a:off x="2076450" y="-76780"/>
            <a:ext cx="5143500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CEEEA-A20A-68F3-3A63-60895AFA3778}"/>
              </a:ext>
            </a:extLst>
          </p:cNvPr>
          <p:cNvGrpSpPr/>
          <p:nvPr/>
        </p:nvGrpSpPr>
        <p:grpSpPr>
          <a:xfrm>
            <a:off x="1053099" y="1413164"/>
            <a:ext cx="3015317" cy="2992174"/>
            <a:chOff x="998671" y="1623613"/>
            <a:chExt cx="3015317" cy="29921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C0F3CF-C892-9A6A-368C-9973B3FD17C8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32C9291-E00E-513C-F99B-0DF9EFCCE84A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2E0975A-C3DA-EAA4-AD5A-03F66C96CC06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F0E8ECDC-93CD-5945-8E27-748211721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38ADD579-F20C-C6E8-22E5-B15DE87D71C3}"/>
                </a:ext>
              </a:extLst>
            </p:cNvPr>
            <p:cNvSpPr txBox="1">
              <a:spLocks/>
            </p:cNvSpPr>
            <p:nvPr/>
          </p:nvSpPr>
          <p:spPr>
            <a:xfrm>
              <a:off x="998671" y="4186726"/>
              <a:ext cx="3015317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Turtle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767100-241D-2F0E-A386-E604FFB764A9}"/>
              </a:ext>
            </a:extLst>
          </p:cNvPr>
          <p:cNvGrpSpPr/>
          <p:nvPr/>
        </p:nvGrpSpPr>
        <p:grpSpPr>
          <a:xfrm>
            <a:off x="5519550" y="1470387"/>
            <a:ext cx="2965215" cy="2943112"/>
            <a:chOff x="5465122" y="1680836"/>
            <a:chExt cx="2965215" cy="29431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66FB51-14B8-2C04-37DF-3C19A7392A6B}"/>
                </a:ext>
              </a:extLst>
            </p:cNvPr>
            <p:cNvGrpSpPr/>
            <p:nvPr/>
          </p:nvGrpSpPr>
          <p:grpSpPr>
            <a:xfrm>
              <a:off x="5465122" y="1680836"/>
              <a:ext cx="2531627" cy="2571274"/>
              <a:chOff x="5870907" y="2143974"/>
              <a:chExt cx="2531627" cy="257127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92CB35B-14ED-907C-84BB-4930CA547C13}"/>
                  </a:ext>
                </a:extLst>
              </p:cNvPr>
              <p:cNvGrpSpPr/>
              <p:nvPr/>
            </p:nvGrpSpPr>
            <p:grpSpPr>
              <a:xfrm>
                <a:off x="5870907" y="2143974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AD215060-4C7B-D5C9-237B-E33B3556FF30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8B46403-080C-C732-B67D-03E0646BB910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78399E24-C0F9-59BD-C24A-2349E9031C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882" b="4882"/>
              <a:stretch/>
            </p:blipFill>
            <p:spPr bwMode="auto">
              <a:xfrm>
                <a:off x="6127868" y="2559886"/>
                <a:ext cx="2017704" cy="2080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id="{2980427D-7150-5D92-22B7-99B511AB3E99}"/>
                </a:ext>
              </a:extLst>
            </p:cNvPr>
            <p:cNvSpPr txBox="1">
              <a:spLocks/>
            </p:cNvSpPr>
            <p:nvPr/>
          </p:nvSpPr>
          <p:spPr>
            <a:xfrm>
              <a:off x="5609079" y="4194887"/>
              <a:ext cx="2821258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</a:t>
              </a:r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Rabbit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0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632857" y="723549"/>
            <a:ext cx="616131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noProof="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food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animal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sport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0890" y="1128108"/>
            <a:ext cx="2143125" cy="2143125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6"/>
            <a:ext cx="5492172" cy="427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your favourite _______?</a:t>
            </a:r>
            <a:r>
              <a:rPr 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basketball.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1416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861458" y="756101"/>
            <a:ext cx="60219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769289" y="369954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269848" y="320970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332010" y="3690748"/>
            <a:ext cx="199630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dog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060611" y="321408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3514187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cat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4006225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7" b="11940"/>
          <a:stretch/>
        </p:blipFill>
        <p:spPr>
          <a:xfrm>
            <a:off x="6172200" y="1128108"/>
            <a:ext cx="2082439" cy="224768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animal?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_____.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9611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589315" y="699047"/>
            <a:ext cx="64008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It’s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90890" y="1188412"/>
            <a:ext cx="2143125" cy="202251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colour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 ___ red.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915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797568" y="715504"/>
            <a:ext cx="5920404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3911218" y="3611089"/>
            <a:ext cx="1484923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</a:t>
            </a:r>
            <a:endParaRPr lang="en-US" sz="3200" dirty="0">
              <a:solidFill>
                <a:srgbClr val="2CBC6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4411779" y="312563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804141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304700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2063179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don’t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2613339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30375" y="1484824"/>
            <a:ext cx="2143125" cy="1322489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My </a:t>
            </a:r>
            <a:r>
              <a:rPr lang="en-US" sz="2400" dirty="0" err="1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food is hamburger.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    Do you like hamburger, too?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No, I ____.</a:t>
            </a:r>
          </a:p>
        </p:txBody>
      </p:sp>
    </p:spTree>
    <p:extLst>
      <p:ext uri="{BB962C8B-B14F-4D97-AF65-F5344CB8AC3E}">
        <p14:creationId xmlns:p14="http://schemas.microsoft.com/office/powerpoint/2010/main" val="39225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9749</TotalTime>
  <Words>519</Words>
  <Application>Microsoft Office PowerPoint</Application>
  <PresentationFormat>On-screen Show (16:9)</PresentationFormat>
  <Paragraphs>155</Paragraphs>
  <Slides>32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Times New Roman</vt:lpstr>
      <vt:lpstr>Nirmala UI Semilight</vt:lpstr>
      <vt:lpstr>Nixie One</vt:lpstr>
      <vt:lpstr>Kirang Haerang</vt:lpstr>
      <vt:lpstr>Nunito</vt:lpstr>
      <vt:lpstr>Comic Sans MS</vt:lpstr>
      <vt:lpstr>inherit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114</cp:revision>
  <dcterms:modified xsi:type="dcterms:W3CDTF">2024-09-23T01:58:53Z</dcterms:modified>
  <cp:category>9Slide.vn</cp:category>
</cp:coreProperties>
</file>