
<file path=[Content_Types].xml><?xml version="1.0" encoding="utf-8"?>
<Types xmlns="http://schemas.openxmlformats.org/package/2006/content-types">
  <Default Extension="bin" ContentType="application/vnd.ms-office.activeX"/>
  <Default Extension="gif" ContentType="image/gif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av" ContentType="audio/x-wav"/>
  <Default Extension="wdp" ContentType="image/vnd.ms-photo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activeX/activeX1.xml" ContentType="application/vnd.ms-office.activeX+xml"/>
  <Override PartName="/ppt/activeX/activeX2.xml" ContentType="application/vnd.ms-office.activeX+xml"/>
  <Override PartName="/ppt/activeX/activeX3.xml" ContentType="application/vnd.ms-office.activeX+xml"/>
  <Override PartName="/ppt/activeX/activeX4.xml" ContentType="application/vnd.ms-office.activeX+xml"/>
  <Override PartName="/ppt/activeX/activeX5.xml" ContentType="application/vnd.ms-office.activeX+xml"/>
  <Override PartName="/ppt/activeX/activeX6.xml" ContentType="application/vnd.ms-office.activeX+xml"/>
  <Override PartName="/ppt/notesSlides/notesSlide7.xml" ContentType="application/vnd.openxmlformats-officedocument.presentationml.notesSlide+xml"/>
  <Override PartName="/ppt/activeX/activeX7.xml" ContentType="application/vnd.ms-office.activeX+xml"/>
  <Override PartName="/ppt/activeX/activeX8.xml" ContentType="application/vnd.ms-office.activeX+xml"/>
  <Override PartName="/ppt/activeX/activeX9.xml" ContentType="application/vnd.ms-office.activeX+xml"/>
  <Override PartName="/ppt/activeX/activeX10.xml" ContentType="application/vnd.ms-office.activeX+xml"/>
  <Override PartName="/ppt/activeX/activeX11.xml" ContentType="application/vnd.ms-office.activeX+xml"/>
  <Override PartName="/ppt/activeX/activeX12.xml" ContentType="application/vnd.ms-office.activeX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48" r:id="rId1"/>
    <p:sldMasterId id="2147483663" r:id="rId2"/>
  </p:sldMasterIdLst>
  <p:notesMasterIdLst>
    <p:notesMasterId r:id="rId25"/>
  </p:notesMasterIdLst>
  <p:sldIdLst>
    <p:sldId id="256" r:id="rId3"/>
    <p:sldId id="257" r:id="rId4"/>
    <p:sldId id="261" r:id="rId5"/>
    <p:sldId id="342" r:id="rId6"/>
    <p:sldId id="344" r:id="rId7"/>
    <p:sldId id="354" r:id="rId8"/>
    <p:sldId id="346" r:id="rId9"/>
    <p:sldId id="343" r:id="rId10"/>
    <p:sldId id="345" r:id="rId11"/>
    <p:sldId id="262" r:id="rId12"/>
    <p:sldId id="347" r:id="rId13"/>
    <p:sldId id="355" r:id="rId14"/>
    <p:sldId id="362" r:id="rId15"/>
    <p:sldId id="356" r:id="rId16"/>
    <p:sldId id="348" r:id="rId17"/>
    <p:sldId id="341" r:id="rId18"/>
    <p:sldId id="357" r:id="rId19"/>
    <p:sldId id="358" r:id="rId20"/>
    <p:sldId id="359" r:id="rId21"/>
    <p:sldId id="360" r:id="rId22"/>
    <p:sldId id="361" r:id="rId23"/>
    <p:sldId id="281" r:id="rId24"/>
  </p:sldIdLst>
  <p:sldSz cx="12192000" cy="6858000"/>
  <p:notesSz cx="6858000" cy="9144000"/>
  <p:custDataLst>
    <p:tags r:id="rId26"/>
  </p:custData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http://customooxmlschemas.google.com/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30" roundtripDataSignature="AMtx7miAYYJ+CqvYrdf855CZJbdxdgcPU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FF"/>
    <a:srgbClr val="006600"/>
    <a:srgbClr val="51B416"/>
    <a:srgbClr val="00FF00"/>
    <a:srgbClr val="F8CBAD"/>
    <a:srgbClr val="E6B9B8"/>
    <a:srgbClr val="92D050"/>
    <a:srgbClr val="00CC00"/>
    <a:srgbClr val="68CB0F"/>
    <a:srgbClr val="3B3A3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4660"/>
  </p:normalViewPr>
  <p:slideViewPr>
    <p:cSldViewPr snapToGrid="0">
      <p:cViewPr varScale="1">
        <p:scale>
          <a:sx n="67" d="100"/>
          <a:sy n="67" d="100"/>
        </p:scale>
        <p:origin x="620" y="4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tags" Target="tags/tag1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notesMaster" Target="notesMasters/notesMaster1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30" Type="http://customschemas.google.com/relationships/presentationmetadata" Target="metadata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_rels/activeX10.xml.rels><?xml version="1.0" encoding="UTF-8" standalone="yes"?>
<Relationships xmlns="http://schemas.openxmlformats.org/package/2006/relationships"><Relationship Id="rId1" Type="http://schemas.microsoft.com/office/2006/relationships/activeXControlBinary" Target="activeX10.bin"/></Relationships>
</file>

<file path=ppt/activeX/_rels/activeX11.xml.rels><?xml version="1.0" encoding="UTF-8" standalone="yes"?>
<Relationships xmlns="http://schemas.openxmlformats.org/package/2006/relationships"><Relationship Id="rId1" Type="http://schemas.microsoft.com/office/2006/relationships/activeXControlBinary" Target="activeX11.bin"/></Relationships>
</file>

<file path=ppt/activeX/_rels/activeX12.xml.rels><?xml version="1.0" encoding="UTF-8" standalone="yes"?>
<Relationships xmlns="http://schemas.openxmlformats.org/package/2006/relationships"><Relationship Id="rId1" Type="http://schemas.microsoft.com/office/2006/relationships/activeXControlBinary" Target="activeX12.bin"/></Relationships>
</file>

<file path=ppt/activeX/_rels/activeX2.xml.rels><?xml version="1.0" encoding="UTF-8" standalone="yes"?>
<Relationships xmlns="http://schemas.openxmlformats.org/package/2006/relationships"><Relationship Id="rId1" Type="http://schemas.microsoft.com/office/2006/relationships/activeXControlBinary" Target="activeX2.bin"/></Relationships>
</file>

<file path=ppt/activeX/_rels/activeX3.xml.rels><?xml version="1.0" encoding="UTF-8" standalone="yes"?>
<Relationships xmlns="http://schemas.openxmlformats.org/package/2006/relationships"><Relationship Id="rId1" Type="http://schemas.microsoft.com/office/2006/relationships/activeXControlBinary" Target="activeX3.bin"/></Relationships>
</file>

<file path=ppt/activeX/_rels/activeX4.xml.rels><?xml version="1.0" encoding="UTF-8" standalone="yes"?>
<Relationships xmlns="http://schemas.openxmlformats.org/package/2006/relationships"><Relationship Id="rId1" Type="http://schemas.microsoft.com/office/2006/relationships/activeXControlBinary" Target="activeX4.bin"/></Relationships>
</file>

<file path=ppt/activeX/_rels/activeX5.xml.rels><?xml version="1.0" encoding="UTF-8" standalone="yes"?>
<Relationships xmlns="http://schemas.openxmlformats.org/package/2006/relationships"><Relationship Id="rId1" Type="http://schemas.microsoft.com/office/2006/relationships/activeXControlBinary" Target="activeX5.bin"/></Relationships>
</file>

<file path=ppt/activeX/_rels/activeX6.xml.rels><?xml version="1.0" encoding="UTF-8" standalone="yes"?>
<Relationships xmlns="http://schemas.openxmlformats.org/package/2006/relationships"><Relationship Id="rId1" Type="http://schemas.microsoft.com/office/2006/relationships/activeXControlBinary" Target="activeX6.bin"/></Relationships>
</file>

<file path=ppt/activeX/_rels/activeX7.xml.rels><?xml version="1.0" encoding="UTF-8" standalone="yes"?>
<Relationships xmlns="http://schemas.openxmlformats.org/package/2006/relationships"><Relationship Id="rId1" Type="http://schemas.microsoft.com/office/2006/relationships/activeXControlBinary" Target="activeX7.bin"/></Relationships>
</file>

<file path=ppt/activeX/_rels/activeX8.xml.rels><?xml version="1.0" encoding="UTF-8" standalone="yes"?>
<Relationships xmlns="http://schemas.openxmlformats.org/package/2006/relationships"><Relationship Id="rId1" Type="http://schemas.microsoft.com/office/2006/relationships/activeXControlBinary" Target="activeX8.bin"/></Relationships>
</file>

<file path=ppt/activeX/_rels/activeX9.xml.rels><?xml version="1.0" encoding="UTF-8" standalone="yes"?>
<Relationships xmlns="http://schemas.openxmlformats.org/package/2006/relationships"><Relationship Id="rId1" Type="http://schemas.microsoft.com/office/2006/relationships/activeXControlBinary" Target="activeX9.bin"/></Relationships>
</file>

<file path=ppt/activeX/activeX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0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3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4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5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6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7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8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9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3.wmf"/><Relationship Id="rId1" Type="http://schemas.openxmlformats.org/officeDocument/2006/relationships/image" Target="../media/image12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" name="Google Shape;179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</a:t>
            </a:fld>
            <a:endParaRPr sz="12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5" name="Google Shape;185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186" name="Google Shape;186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" name="Google Shape;282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11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2894899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12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5229041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13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03148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14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0607889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15</a:t>
            </a:fld>
            <a:endParaRPr lang="en-US"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826348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47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47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" name="Google Shape;84;p4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4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4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自定义版式">
  <p:cSld name="自定义版式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2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2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2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28"/>
          <p:cNvSpPr txBox="1"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335"/>
              <a:buFont typeface="Calibri"/>
              <a:buNone/>
              <a:defRPr sz="5335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28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2665"/>
              <a:buNone/>
              <a:defRPr sz="2665">
                <a:solidFill>
                  <a:srgbClr val="888888"/>
                </a:solidFill>
              </a:defRPr>
            </a:lvl1pPr>
            <a:lvl2pPr marL="914400" lvl="1" indent="-228600" algn="l"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2pPr>
            <a:lvl3pPr marL="1371600" lvl="2" indent="-228600" algn="l">
              <a:spcBef>
                <a:spcPts val="427"/>
              </a:spcBef>
              <a:spcAft>
                <a:spcPts val="0"/>
              </a:spcAft>
              <a:buClr>
                <a:srgbClr val="888888"/>
              </a:buClr>
              <a:buSzPts val="2135"/>
              <a:buNone/>
              <a:defRPr sz="2135">
                <a:solidFill>
                  <a:srgbClr val="888888"/>
                </a:solidFill>
              </a:defRPr>
            </a:lvl3pPr>
            <a:lvl4pPr marL="1828800" lvl="3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4pPr>
            <a:lvl5pPr marL="2286000" lvl="4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5pPr>
            <a:lvl6pPr marL="2743200" lvl="5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6pPr>
            <a:lvl7pPr marL="3200400" lvl="6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7pPr>
            <a:lvl8pPr marL="3657600" lvl="7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8pPr>
            <a:lvl9pPr marL="4114800" lvl="8" indent="-228600" algn="l"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5"/>
              <a:buNone/>
              <a:defRPr sz="1865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4" name="Google Shape;114;p28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28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28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Google Shape;118;p29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" name="Google Shape;119;p29"/>
          <p:cNvSpPr txBox="1">
            <a:spLocks noGrp="1"/>
          </p:cNvSpPr>
          <p:nvPr>
            <p:ph type="body" idx="1"/>
          </p:nvPr>
        </p:nvSpPr>
        <p:spPr>
          <a:xfrm>
            <a:off x="609600" y="1200151"/>
            <a:ext cx="5384800" cy="3394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65772" algn="l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Char char="•"/>
              <a:defRPr sz="3734"/>
            </a:lvl1pPr>
            <a:lvl2pPr marL="914400" lvl="1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–"/>
              <a:defRPr sz="3200"/>
            </a:lvl2pPr>
            <a:lvl3pPr marL="1371600" lvl="2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3pPr>
            <a:lvl4pPr marL="1828800" lvl="3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4pPr>
            <a:lvl5pPr marL="2286000" lvl="4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»"/>
              <a:defRPr sz="2400"/>
            </a:lvl5pPr>
            <a:lvl6pPr marL="2743200" lvl="5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6pPr>
            <a:lvl7pPr marL="3200400" lvl="6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7pPr>
            <a:lvl8pPr marL="3657600" lvl="7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8pPr>
            <a:lvl9pPr marL="4114800" lvl="8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9pPr>
          </a:lstStyle>
          <a:p>
            <a:endParaRPr/>
          </a:p>
        </p:txBody>
      </p:sp>
      <p:sp>
        <p:nvSpPr>
          <p:cNvPr id="120" name="Google Shape;120;p29"/>
          <p:cNvSpPr txBox="1">
            <a:spLocks noGrp="1"/>
          </p:cNvSpPr>
          <p:nvPr>
            <p:ph type="body" idx="2"/>
          </p:nvPr>
        </p:nvSpPr>
        <p:spPr>
          <a:xfrm>
            <a:off x="6197600" y="1200151"/>
            <a:ext cx="5384800" cy="3394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65772" algn="l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Char char="•"/>
              <a:defRPr sz="3734"/>
            </a:lvl1pPr>
            <a:lvl2pPr marL="914400" lvl="1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–"/>
              <a:defRPr sz="3200"/>
            </a:lvl2pPr>
            <a:lvl3pPr marL="1371600" lvl="2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3pPr>
            <a:lvl4pPr marL="1828800" lvl="3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2400"/>
            </a:lvl4pPr>
            <a:lvl5pPr marL="2286000" lvl="4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»"/>
              <a:defRPr sz="2400"/>
            </a:lvl5pPr>
            <a:lvl6pPr marL="2743200" lvl="5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6pPr>
            <a:lvl7pPr marL="3200400" lvl="6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7pPr>
            <a:lvl8pPr marL="3657600" lvl="7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8pPr>
            <a:lvl9pPr marL="4114800" lvl="8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9pPr>
          </a:lstStyle>
          <a:p>
            <a:endParaRPr/>
          </a:p>
        </p:txBody>
      </p:sp>
      <p:sp>
        <p:nvSpPr>
          <p:cNvPr id="121" name="Google Shape;121;p29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" name="Google Shape;122;p29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29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30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865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" name="Google Shape;126;p30"/>
          <p:cNvSpPr txBox="1"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/>
            </a:lvl1pPr>
            <a:lvl2pPr marL="914400" lvl="1" indent="-228600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None/>
              <a:defRPr sz="2665" b="1"/>
            </a:lvl2pPr>
            <a:lvl3pPr marL="1371600" lvl="2" indent="-2286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3pPr>
            <a:lvl4pPr marL="1828800" lvl="3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4pPr>
            <a:lvl5pPr marL="2286000" lvl="4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5pPr>
            <a:lvl6pPr marL="2743200" lvl="5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6pPr>
            <a:lvl7pPr marL="3200400" lvl="6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7pPr>
            <a:lvl8pPr marL="3657600" lvl="7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8pPr>
            <a:lvl9pPr marL="4114800" lvl="8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9pPr>
          </a:lstStyle>
          <a:p>
            <a:endParaRPr/>
          </a:p>
        </p:txBody>
      </p:sp>
      <p:sp>
        <p:nvSpPr>
          <p:cNvPr id="127" name="Google Shape;127;p30"/>
          <p:cNvSpPr txBox="1">
            <a:spLocks noGrp="1"/>
          </p:cNvSpPr>
          <p:nvPr>
            <p:ph type="body" idx="2"/>
          </p:nvPr>
        </p:nvSpPr>
        <p:spPr>
          <a:xfrm>
            <a:off x="609600" y="2174875"/>
            <a:ext cx="5386917" cy="3951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–"/>
              <a:defRPr sz="2665"/>
            </a:lvl2pPr>
            <a:lvl3pPr marL="1371600" lvl="2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–"/>
              <a:defRPr sz="2135"/>
            </a:lvl4pPr>
            <a:lvl5pPr marL="2286000" lvl="4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»"/>
              <a:defRPr sz="2135"/>
            </a:lvl5pPr>
            <a:lvl6pPr marL="2743200" lvl="5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6pPr>
            <a:lvl7pPr marL="3200400" lvl="6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7pPr>
            <a:lvl8pPr marL="3657600" lvl="7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8pPr>
            <a:lvl9pPr marL="4114800" lvl="8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9pPr>
          </a:lstStyle>
          <a:p>
            <a:endParaRPr/>
          </a:p>
        </p:txBody>
      </p:sp>
      <p:sp>
        <p:nvSpPr>
          <p:cNvPr id="128" name="Google Shape;128;p30"/>
          <p:cNvSpPr txBox="1">
            <a:spLocks noGrp="1"/>
          </p:cNvSpPr>
          <p:nvPr>
            <p:ph type="body" idx="3"/>
          </p:nvPr>
        </p:nvSpPr>
        <p:spPr>
          <a:xfrm>
            <a:off x="6193369" y="1535113"/>
            <a:ext cx="5389033" cy="639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/>
            </a:lvl1pPr>
            <a:lvl2pPr marL="914400" lvl="1" indent="-228600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None/>
              <a:defRPr sz="2665" b="1"/>
            </a:lvl2pPr>
            <a:lvl3pPr marL="1371600" lvl="2" indent="-2286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3pPr>
            <a:lvl4pPr marL="1828800" lvl="3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4pPr>
            <a:lvl5pPr marL="2286000" lvl="4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5pPr>
            <a:lvl6pPr marL="2743200" lvl="5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6pPr>
            <a:lvl7pPr marL="3200400" lvl="6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7pPr>
            <a:lvl8pPr marL="3657600" lvl="7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8pPr>
            <a:lvl9pPr marL="4114800" lvl="8" indent="-228600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None/>
              <a:defRPr sz="2135" b="1"/>
            </a:lvl9pPr>
          </a:lstStyle>
          <a:p>
            <a:endParaRPr/>
          </a:p>
        </p:txBody>
      </p:sp>
      <p:sp>
        <p:nvSpPr>
          <p:cNvPr id="129" name="Google Shape;129;p30"/>
          <p:cNvSpPr txBox="1">
            <a:spLocks noGrp="1"/>
          </p:cNvSpPr>
          <p:nvPr>
            <p:ph type="body" idx="4"/>
          </p:nvPr>
        </p:nvSpPr>
        <p:spPr>
          <a:xfrm>
            <a:off x="6193369" y="2174875"/>
            <a:ext cx="5389033" cy="3951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–"/>
              <a:defRPr sz="2665"/>
            </a:lvl2pPr>
            <a:lvl3pPr marL="1371600" lvl="2" indent="-381000" algn="l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–"/>
              <a:defRPr sz="2135"/>
            </a:lvl4pPr>
            <a:lvl5pPr marL="2286000" lvl="4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»"/>
              <a:defRPr sz="2135"/>
            </a:lvl5pPr>
            <a:lvl6pPr marL="2743200" lvl="5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6pPr>
            <a:lvl7pPr marL="3200400" lvl="6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7pPr>
            <a:lvl8pPr marL="3657600" lvl="7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8pPr>
            <a:lvl9pPr marL="4114800" lvl="8" indent="-364172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5"/>
              <a:buChar char="•"/>
              <a:defRPr sz="2135"/>
            </a:lvl9pPr>
          </a:lstStyle>
          <a:p>
            <a:endParaRPr/>
          </a:p>
        </p:txBody>
      </p:sp>
      <p:sp>
        <p:nvSpPr>
          <p:cNvPr id="130" name="Google Shape;130;p30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30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30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31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" name="Google Shape;135;p31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31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" name="Google Shape;137;p31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32"/>
          <p:cNvSpPr txBox="1"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5"/>
              <a:buFont typeface="Calibri"/>
              <a:buNone/>
              <a:defRPr sz="2665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32"/>
          <p:cNvSpPr txBox="1">
            <a:spLocks noGrp="1"/>
          </p:cNvSpPr>
          <p:nvPr>
            <p:ph type="body" idx="1"/>
          </p:nvPr>
        </p:nvSpPr>
        <p:spPr>
          <a:xfrm>
            <a:off x="4766733" y="273052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99427" algn="l">
              <a:spcBef>
                <a:spcPts val="853"/>
              </a:spcBef>
              <a:spcAft>
                <a:spcPts val="0"/>
              </a:spcAft>
              <a:buClr>
                <a:schemeClr val="dk1"/>
              </a:buClr>
              <a:buSzPts val="4265"/>
              <a:buChar char="•"/>
              <a:defRPr sz="4265"/>
            </a:lvl1pPr>
            <a:lvl2pPr marL="914400" lvl="1" indent="-465772" algn="l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Char char="–"/>
              <a:defRPr sz="3734"/>
            </a:lvl2pPr>
            <a:lvl3pPr marL="1371600" lvl="2" indent="-431800" algn="l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3pPr>
            <a:lvl4pPr marL="1828800" lvl="3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–"/>
              <a:defRPr sz="2665"/>
            </a:lvl4pPr>
            <a:lvl5pPr marL="2286000" lvl="4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»"/>
              <a:defRPr sz="2665"/>
            </a:lvl5pPr>
            <a:lvl6pPr marL="2743200" lvl="5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6pPr>
            <a:lvl7pPr marL="3200400" lvl="6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7pPr>
            <a:lvl8pPr marL="3657600" lvl="7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8pPr>
            <a:lvl9pPr marL="4114800" lvl="8" indent="-397827" algn="l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Char char="•"/>
              <a:defRPr sz="2665"/>
            </a:lvl9pPr>
          </a:lstStyle>
          <a:p>
            <a:endParaRPr/>
          </a:p>
        </p:txBody>
      </p:sp>
      <p:sp>
        <p:nvSpPr>
          <p:cNvPr id="141" name="Google Shape;141;p32"/>
          <p:cNvSpPr txBox="1">
            <a:spLocks noGrp="1"/>
          </p:cNvSpPr>
          <p:nvPr>
            <p:ph type="body" idx="2"/>
          </p:nvPr>
        </p:nvSpPr>
        <p:spPr>
          <a:xfrm>
            <a:off x="609602" y="1435102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5"/>
              <a:buNone/>
              <a:defRPr sz="1865"/>
            </a:lvl1pPr>
            <a:lvl2pPr marL="914400" lvl="1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2pPr>
            <a:lvl3pPr marL="1371600" lvl="2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5"/>
              <a:buNone/>
              <a:defRPr sz="1335"/>
            </a:lvl3pPr>
            <a:lvl4pPr marL="1828800" lvl="3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marL="3200400" lvl="6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marL="3657600" lvl="7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marL="4114800" lvl="8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2" name="Google Shape;142;p3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" name="Google Shape;143;p3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" name="Google Shape;144;p3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Google Shape;146;p33"/>
          <p:cNvSpPr txBox="1"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5"/>
              <a:buFont typeface="Calibri"/>
              <a:buNone/>
              <a:defRPr sz="2665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33"/>
          <p:cNvSpPr>
            <a:spLocks noGrp="1"/>
          </p:cNvSpPr>
          <p:nvPr>
            <p:ph type="pic" idx="2"/>
          </p:nvPr>
        </p:nvSpPr>
        <p:spPr>
          <a:xfrm>
            <a:off x="2389717" y="612775"/>
            <a:ext cx="73152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spcBef>
                <a:spcPts val="853"/>
              </a:spcBef>
              <a:spcAft>
                <a:spcPts val="0"/>
              </a:spcAft>
              <a:buClr>
                <a:schemeClr val="dk1"/>
              </a:buClr>
              <a:buSzPts val="4265"/>
              <a:buFont typeface="Arial"/>
              <a:buNone/>
              <a:defRPr sz="42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Font typeface="Arial"/>
              <a:buNone/>
              <a:defRPr sz="3734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None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8" name="Google Shape;148;p33"/>
          <p:cNvSpPr txBox="1">
            <a:spLocks noGrp="1"/>
          </p:cNvSpPr>
          <p:nvPr>
            <p:ph type="body" idx="1"/>
          </p:nvPr>
        </p:nvSpPr>
        <p:spPr>
          <a:xfrm>
            <a:off x="2389717" y="5367338"/>
            <a:ext cx="7315200" cy="8048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5"/>
              <a:buNone/>
              <a:defRPr sz="1865"/>
            </a:lvl1pPr>
            <a:lvl2pPr marL="914400" lvl="1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2pPr>
            <a:lvl3pPr marL="1371600" lvl="2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5"/>
              <a:buNone/>
              <a:defRPr sz="1335"/>
            </a:lvl3pPr>
            <a:lvl4pPr marL="1828800" lvl="3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marL="2286000" lvl="4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marL="2743200" lvl="5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marL="3200400" lvl="6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marL="3657600" lvl="7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marL="4114800" lvl="8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9" name="Google Shape;149;p33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" name="Google Shape;150;p33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" name="Google Shape;151;p33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34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" name="Google Shape;154;p34"/>
          <p:cNvSpPr txBox="1">
            <a:spLocks noGrp="1"/>
          </p:cNvSpPr>
          <p:nvPr>
            <p:ph type="body" idx="1"/>
          </p:nvPr>
        </p:nvSpPr>
        <p:spPr>
          <a:xfrm rot="5400000">
            <a:off x="3833019" y="-1623217"/>
            <a:ext cx="4525963" cy="1097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" name="Google Shape;155;p34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34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34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39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39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3" name="Google Shape;33;p3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" name="Google Shape;34;p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35"/>
          <p:cNvSpPr txBox="1">
            <a:spLocks noGrp="1"/>
          </p:cNvSpPr>
          <p:nvPr>
            <p:ph type="title"/>
          </p:nvPr>
        </p:nvSpPr>
        <p:spPr>
          <a:xfrm rot="5400000">
            <a:off x="8016874" y="1028701"/>
            <a:ext cx="4387851" cy="27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" name="Google Shape;160;p35"/>
          <p:cNvSpPr txBox="1">
            <a:spLocks noGrp="1"/>
          </p:cNvSpPr>
          <p:nvPr>
            <p:ph type="body" idx="1"/>
          </p:nvPr>
        </p:nvSpPr>
        <p:spPr>
          <a:xfrm rot="5400000">
            <a:off x="2428874" y="-1612900"/>
            <a:ext cx="4387851" cy="80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" name="Google Shape;161;p35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" name="Google Shape;162;p35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" name="Google Shape;163;p35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1122363"/>
            <a:ext cx="103632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B6433EC-62DB-4882-9412-9B8E930C28C1}" type="datetimeFigureOut">
              <a:rPr lang="en-US" smtClean="0"/>
              <a:t>3/25/2025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01D6584-4DDB-4B19-853B-517B78BEE47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406492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4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" name="Google Shape;39;p40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4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41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41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" name="Google Shape;46;p41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" name="Google Shape;47;p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" name="Google Shape;48;p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" name="Google Shape;49;p4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4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4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4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4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4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4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4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4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4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44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44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4" name="Google Shape;64;p44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" name="Google Shape;65;p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45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45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1" name="Google Shape;71;p45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72" name="Google Shape;72;p4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4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4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4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6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4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4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4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theme" Target="../theme/theme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1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20"/>
          <p:cNvSpPr txBox="1"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865"/>
              <a:buFont typeface="Calibri"/>
              <a:buNone/>
              <a:defRPr sz="58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91" name="Google Shape;91;p20"/>
          <p:cNvSpPr txBox="1"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99427" algn="l" rtl="0">
              <a:spcBef>
                <a:spcPts val="853"/>
              </a:spcBef>
              <a:spcAft>
                <a:spcPts val="0"/>
              </a:spcAft>
              <a:buClr>
                <a:schemeClr val="dk1"/>
              </a:buClr>
              <a:buSzPts val="4265"/>
              <a:buFont typeface="Arial"/>
              <a:buChar char="•"/>
              <a:defRPr sz="42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465772" algn="l" rtl="0">
              <a:spcBef>
                <a:spcPts val="747"/>
              </a:spcBef>
              <a:spcAft>
                <a:spcPts val="0"/>
              </a:spcAft>
              <a:buClr>
                <a:schemeClr val="dk1"/>
              </a:buClr>
              <a:buSzPts val="3735"/>
              <a:buFont typeface="Arial"/>
              <a:buChar char="–"/>
              <a:defRPr sz="3734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4318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–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»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97827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2665"/>
              <a:buFont typeface="Arial"/>
              <a:buChar char="•"/>
              <a:defRPr sz="2665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2" name="Google Shape;92;p20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3" name="Google Shape;93;p20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4" name="Google Shape;94;p20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5" r:id="rId1"/>
    <p:sldLayoutId id="2147483667" r:id="rId2"/>
    <p:sldLayoutId id="2147483668" r:id="rId3"/>
    <p:sldLayoutId id="2147483669" r:id="rId4"/>
    <p:sldLayoutId id="2147483670" r:id="rId5"/>
    <p:sldLayoutId id="2147483671" r:id="rId6"/>
    <p:sldLayoutId id="2147483672" r:id="rId7"/>
    <p:sldLayoutId id="2147483673" r:id="rId8"/>
    <p:sldLayoutId id="2147483674" r:id="rId9"/>
    <p:sldLayoutId id="2147483696" r:id="rId1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.xml"/><Relationship Id="rId13" Type="http://schemas.openxmlformats.org/officeDocument/2006/relationships/image" Target="../media/image17.png"/><Relationship Id="rId3" Type="http://schemas.openxmlformats.org/officeDocument/2006/relationships/control" Target="../activeX/activeX2.xml"/><Relationship Id="rId7" Type="http://schemas.openxmlformats.org/officeDocument/2006/relationships/control" Target="../activeX/activeX6.xml"/><Relationship Id="rId12" Type="http://schemas.openxmlformats.org/officeDocument/2006/relationships/image" Target="../media/image16.png"/><Relationship Id="rId2" Type="http://schemas.openxmlformats.org/officeDocument/2006/relationships/control" Target="../activeX/activeX1.xml"/><Relationship Id="rId1" Type="http://schemas.openxmlformats.org/officeDocument/2006/relationships/vmlDrawing" Target="../drawings/vmlDrawing1.vml"/><Relationship Id="rId6" Type="http://schemas.openxmlformats.org/officeDocument/2006/relationships/control" Target="../activeX/activeX5.xml"/><Relationship Id="rId11" Type="http://schemas.openxmlformats.org/officeDocument/2006/relationships/image" Target="../media/image15.png"/><Relationship Id="rId5" Type="http://schemas.openxmlformats.org/officeDocument/2006/relationships/control" Target="../activeX/activeX4.xml"/><Relationship Id="rId15" Type="http://schemas.openxmlformats.org/officeDocument/2006/relationships/image" Target="../media/image13.wmf"/><Relationship Id="rId10" Type="http://schemas.openxmlformats.org/officeDocument/2006/relationships/image" Target="../media/image14.png"/><Relationship Id="rId4" Type="http://schemas.openxmlformats.org/officeDocument/2006/relationships/control" Target="../activeX/activeX3.xml"/><Relationship Id="rId9" Type="http://schemas.openxmlformats.org/officeDocument/2006/relationships/notesSlide" Target="../notesSlides/notesSlide7.xml"/><Relationship Id="rId14" Type="http://schemas.openxmlformats.org/officeDocument/2006/relationships/image" Target="../media/image12.wmf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.xml"/><Relationship Id="rId13" Type="http://schemas.openxmlformats.org/officeDocument/2006/relationships/image" Target="../media/image16.png"/><Relationship Id="rId3" Type="http://schemas.openxmlformats.org/officeDocument/2006/relationships/control" Target="../activeX/activeX8.xml"/><Relationship Id="rId7" Type="http://schemas.openxmlformats.org/officeDocument/2006/relationships/control" Target="../activeX/activeX12.xml"/><Relationship Id="rId12" Type="http://schemas.openxmlformats.org/officeDocument/2006/relationships/image" Target="../media/image15.png"/><Relationship Id="rId2" Type="http://schemas.openxmlformats.org/officeDocument/2006/relationships/control" Target="../activeX/activeX7.xml"/><Relationship Id="rId1" Type="http://schemas.openxmlformats.org/officeDocument/2006/relationships/vmlDrawing" Target="../drawings/vmlDrawing2.vml"/><Relationship Id="rId6" Type="http://schemas.openxmlformats.org/officeDocument/2006/relationships/control" Target="../activeX/activeX11.xml"/><Relationship Id="rId11" Type="http://schemas.openxmlformats.org/officeDocument/2006/relationships/image" Target="../media/image17.png"/><Relationship Id="rId5" Type="http://schemas.openxmlformats.org/officeDocument/2006/relationships/control" Target="../activeX/activeX10.xml"/><Relationship Id="rId15" Type="http://schemas.openxmlformats.org/officeDocument/2006/relationships/image" Target="../media/image12.wmf"/><Relationship Id="rId10" Type="http://schemas.openxmlformats.org/officeDocument/2006/relationships/image" Target="../media/image14.png"/><Relationship Id="rId4" Type="http://schemas.openxmlformats.org/officeDocument/2006/relationships/control" Target="../activeX/activeX9.xml"/><Relationship Id="rId9" Type="http://schemas.openxmlformats.org/officeDocument/2006/relationships/notesSlide" Target="../notesSlides/notesSlide8.xml"/><Relationship Id="rId14" Type="http://schemas.openxmlformats.org/officeDocument/2006/relationships/image" Target="../media/image18.gif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21.xml"/><Relationship Id="rId7" Type="http://schemas.microsoft.com/office/2007/relationships/hdphoto" Target="../media/hdphoto1.wdp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17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22.png"/><Relationship Id="rId18" Type="http://schemas.openxmlformats.org/officeDocument/2006/relationships/slide" Target="slide20.xml"/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24.png"/><Relationship Id="rId12" Type="http://schemas.microsoft.com/office/2007/relationships/hdphoto" Target="../media/hdphoto1.wdp"/><Relationship Id="rId17" Type="http://schemas.openxmlformats.org/officeDocument/2006/relationships/slide" Target="slide19.xml"/><Relationship Id="rId2" Type="http://schemas.openxmlformats.org/officeDocument/2006/relationships/audio" Target="../media/media1.mp3"/><Relationship Id="rId16" Type="http://schemas.microsoft.com/office/2007/relationships/hdphoto" Target="../media/hdphoto3.wdp"/><Relationship Id="rId1" Type="http://schemas.microsoft.com/office/2007/relationships/media" Target="../media/media1.mp3"/><Relationship Id="rId6" Type="http://schemas.openxmlformats.org/officeDocument/2006/relationships/slide" Target="slide2.xml"/><Relationship Id="rId11" Type="http://schemas.openxmlformats.org/officeDocument/2006/relationships/image" Target="../media/image21.png"/><Relationship Id="rId5" Type="http://schemas.openxmlformats.org/officeDocument/2006/relationships/image" Target="../media/image23.png"/><Relationship Id="rId15" Type="http://schemas.openxmlformats.org/officeDocument/2006/relationships/image" Target="../media/image25.png"/><Relationship Id="rId10" Type="http://schemas.openxmlformats.org/officeDocument/2006/relationships/slide" Target="slide22.xml"/><Relationship Id="rId19" Type="http://schemas.openxmlformats.org/officeDocument/2006/relationships/slide" Target="slide21.xml"/><Relationship Id="rId4" Type="http://schemas.openxmlformats.org/officeDocument/2006/relationships/image" Target="../media/image19.png"/><Relationship Id="rId9" Type="http://schemas.openxmlformats.org/officeDocument/2006/relationships/image" Target="../media/image20.png"/><Relationship Id="rId14" Type="http://schemas.openxmlformats.org/officeDocument/2006/relationships/slide" Target="slide18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microsoft.com/office/2007/relationships/hdphoto" Target="../media/hdphoto6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26.jpg"/><Relationship Id="rId12" Type="http://schemas.openxmlformats.org/officeDocument/2006/relationships/image" Target="../media/image29.png"/><Relationship Id="rId2" Type="http://schemas.microsoft.com/office/2007/relationships/media" Target="../media/media2.mp3"/><Relationship Id="rId16" Type="http://schemas.openxmlformats.org/officeDocument/2006/relationships/image" Target="../media/image31.png"/><Relationship Id="rId1" Type="http://schemas.openxmlformats.org/officeDocument/2006/relationships/audio" Target="NULL" TargetMode="External"/><Relationship Id="rId6" Type="http://schemas.openxmlformats.org/officeDocument/2006/relationships/image" Target="../media/image19.png"/><Relationship Id="rId11" Type="http://schemas.microsoft.com/office/2007/relationships/hdphoto" Target="../media/hdphoto5.wdp"/><Relationship Id="rId5" Type="http://schemas.openxmlformats.org/officeDocument/2006/relationships/audio" Target="../media/audio2.wav"/><Relationship Id="rId15" Type="http://schemas.openxmlformats.org/officeDocument/2006/relationships/image" Target="../media/image30.png"/><Relationship Id="rId10" Type="http://schemas.openxmlformats.org/officeDocument/2006/relationships/image" Target="../media/image28.png"/><Relationship Id="rId4" Type="http://schemas.openxmlformats.org/officeDocument/2006/relationships/audio" Target="../media/audio4.wav"/><Relationship Id="rId9" Type="http://schemas.microsoft.com/office/2007/relationships/hdphoto" Target="../media/hdphoto4.wdp"/><Relationship Id="rId14" Type="http://schemas.openxmlformats.org/officeDocument/2006/relationships/slide" Target="slide17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microsoft.com/office/2007/relationships/hdphoto" Target="../media/hdphoto6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26.jpg"/><Relationship Id="rId12" Type="http://schemas.openxmlformats.org/officeDocument/2006/relationships/image" Target="../media/image29.png"/><Relationship Id="rId2" Type="http://schemas.microsoft.com/office/2007/relationships/media" Target="../media/media2.mp3"/><Relationship Id="rId16" Type="http://schemas.openxmlformats.org/officeDocument/2006/relationships/image" Target="../media/image31.png"/><Relationship Id="rId1" Type="http://schemas.openxmlformats.org/officeDocument/2006/relationships/audio" Target="NULL" TargetMode="External"/><Relationship Id="rId6" Type="http://schemas.openxmlformats.org/officeDocument/2006/relationships/image" Target="../media/image19.png"/><Relationship Id="rId11" Type="http://schemas.microsoft.com/office/2007/relationships/hdphoto" Target="../media/hdphoto5.wdp"/><Relationship Id="rId5" Type="http://schemas.openxmlformats.org/officeDocument/2006/relationships/audio" Target="../media/audio2.wav"/><Relationship Id="rId15" Type="http://schemas.openxmlformats.org/officeDocument/2006/relationships/image" Target="../media/image30.png"/><Relationship Id="rId10" Type="http://schemas.openxmlformats.org/officeDocument/2006/relationships/image" Target="../media/image28.png"/><Relationship Id="rId4" Type="http://schemas.openxmlformats.org/officeDocument/2006/relationships/audio" Target="../media/audio4.wav"/><Relationship Id="rId9" Type="http://schemas.microsoft.com/office/2007/relationships/hdphoto" Target="../media/hdphoto4.wdp"/><Relationship Id="rId14" Type="http://schemas.openxmlformats.org/officeDocument/2006/relationships/slide" Target="slide1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microsoft.com/office/2007/relationships/hdphoto" Target="../media/hdphoto4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26.jpg"/><Relationship Id="rId12" Type="http://schemas.openxmlformats.org/officeDocument/2006/relationships/image" Target="../media/image27.png"/><Relationship Id="rId2" Type="http://schemas.microsoft.com/office/2007/relationships/media" Target="../media/media2.mp3"/><Relationship Id="rId16" Type="http://schemas.openxmlformats.org/officeDocument/2006/relationships/image" Target="../media/image31.png"/><Relationship Id="rId1" Type="http://schemas.openxmlformats.org/officeDocument/2006/relationships/audio" Target="NULL" TargetMode="External"/><Relationship Id="rId6" Type="http://schemas.openxmlformats.org/officeDocument/2006/relationships/image" Target="../media/image19.png"/><Relationship Id="rId11" Type="http://schemas.microsoft.com/office/2007/relationships/hdphoto" Target="../media/hdphoto6.wdp"/><Relationship Id="rId5" Type="http://schemas.openxmlformats.org/officeDocument/2006/relationships/audio" Target="../media/audio2.wav"/><Relationship Id="rId15" Type="http://schemas.openxmlformats.org/officeDocument/2006/relationships/image" Target="../media/image30.png"/><Relationship Id="rId10" Type="http://schemas.openxmlformats.org/officeDocument/2006/relationships/image" Target="../media/image29.png"/><Relationship Id="rId4" Type="http://schemas.openxmlformats.org/officeDocument/2006/relationships/audio" Target="../media/audio4.wav"/><Relationship Id="rId9" Type="http://schemas.microsoft.com/office/2007/relationships/hdphoto" Target="../media/hdphoto5.wdp"/><Relationship Id="rId14" Type="http://schemas.openxmlformats.org/officeDocument/2006/relationships/slide" Target="slide17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microsoft.com/office/2007/relationships/hdphoto" Target="../media/hdphoto6.wdp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26.jpg"/><Relationship Id="rId12" Type="http://schemas.openxmlformats.org/officeDocument/2006/relationships/image" Target="../media/image29.png"/><Relationship Id="rId2" Type="http://schemas.microsoft.com/office/2007/relationships/media" Target="../media/media2.mp3"/><Relationship Id="rId16" Type="http://schemas.openxmlformats.org/officeDocument/2006/relationships/image" Target="../media/image31.png"/><Relationship Id="rId1" Type="http://schemas.openxmlformats.org/officeDocument/2006/relationships/audio" Target="NULL" TargetMode="External"/><Relationship Id="rId6" Type="http://schemas.openxmlformats.org/officeDocument/2006/relationships/image" Target="../media/image19.png"/><Relationship Id="rId11" Type="http://schemas.microsoft.com/office/2007/relationships/hdphoto" Target="../media/hdphoto5.wdp"/><Relationship Id="rId5" Type="http://schemas.openxmlformats.org/officeDocument/2006/relationships/audio" Target="../media/audio2.wav"/><Relationship Id="rId15" Type="http://schemas.openxmlformats.org/officeDocument/2006/relationships/image" Target="../media/image30.png"/><Relationship Id="rId10" Type="http://schemas.openxmlformats.org/officeDocument/2006/relationships/image" Target="../media/image28.png"/><Relationship Id="rId4" Type="http://schemas.openxmlformats.org/officeDocument/2006/relationships/audio" Target="../media/audio4.wav"/><Relationship Id="rId9" Type="http://schemas.microsoft.com/office/2007/relationships/hdphoto" Target="../media/hdphoto4.wdp"/><Relationship Id="rId14" Type="http://schemas.openxmlformats.org/officeDocument/2006/relationships/slide" Target="slide1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g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.png"/><Relationship Id="rId5" Type="http://schemas.openxmlformats.org/officeDocument/2006/relationships/image" Target="../media/image3.jpg"/><Relationship Id="rId4" Type="http://schemas.openxmlformats.org/officeDocument/2006/relationships/audio" Target="../media/audio3.wav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5.png"/><Relationship Id="rId4" Type="http://schemas.openxmlformats.org/officeDocument/2006/relationships/image" Target="../media/image3.jp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6.png"/><Relationship Id="rId4" Type="http://schemas.openxmlformats.org/officeDocument/2006/relationships/image" Target="../media/image3.jp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7.png"/><Relationship Id="rId4" Type="http://schemas.openxmlformats.org/officeDocument/2006/relationships/image" Target="../media/image3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8.png"/><Relationship Id="rId4" Type="http://schemas.openxmlformats.org/officeDocument/2006/relationships/image" Target="../media/image3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7.png"/><Relationship Id="rId4" Type="http://schemas.openxmlformats.org/officeDocument/2006/relationships/image" Target="../media/image3.jp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9.png"/><Relationship Id="rId4" Type="http://schemas.openxmlformats.org/officeDocument/2006/relationships/image" Target="../media/image3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90;p7"/>
          <p:cNvSpPr txBox="1"/>
          <p:nvPr/>
        </p:nvSpPr>
        <p:spPr>
          <a:xfrm>
            <a:off x="3122725" y="1380551"/>
            <a:ext cx="7023272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3200" b="1" i="0" u="none" strike="noStrike" dirty="0" err="1">
                <a:ln w="22225">
                  <a:noFill/>
                  <a:prstDash val="solid"/>
                </a:ln>
                <a:solidFill>
                  <a:srgbClr val="C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Bài</a:t>
            </a:r>
            <a:endParaRPr lang="en-US" sz="3200" b="1" i="0" u="none" strike="noStrike" dirty="0">
              <a:ln w="22225">
                <a:noFill/>
                <a:prstDash val="solid"/>
              </a:ln>
              <a:solidFill>
                <a:srgbClr val="C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lvl="0" algn="ctr">
              <a:defRPr/>
            </a:pP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cộng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</a:p>
          <a:p>
            <a:pPr lvl="0" algn="ctr">
              <a:defRPr/>
            </a:pP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spc="100" dirty="0" err="1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phạm</a:t>
            </a:r>
            <a:r>
              <a:rPr lang="en-US" sz="3200" b="1" spc="100" dirty="0">
                <a:ln w="22225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vi 20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500">
        <p:checker/>
      </p:transition>
    </mc:Choice>
    <mc:Fallback xmlns="">
      <p:transition spd="slow">
        <p:checker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290;p7"/>
          <p:cNvSpPr txBox="1"/>
          <p:nvPr/>
        </p:nvSpPr>
        <p:spPr>
          <a:xfrm>
            <a:off x="2978338" y="2343824"/>
            <a:ext cx="8855721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LẬP 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D42A52E-D96C-479E-8742-A5DB14508C1E}"/>
              </a:ext>
            </a:extLst>
          </p:cNvPr>
          <p:cNvSpPr/>
          <p:nvPr/>
        </p:nvSpPr>
        <p:spPr>
          <a:xfrm>
            <a:off x="599771" y="3378457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5A58D52A-C964-4D8A-96FD-E19DB9633246}"/>
              </a:ext>
            </a:extLst>
          </p:cNvPr>
          <p:cNvSpPr/>
          <p:nvPr/>
        </p:nvSpPr>
        <p:spPr>
          <a:xfrm>
            <a:off x="185505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+ 9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1527713F-FA26-4C39-BC9B-3BD9D0099750}"/>
              </a:ext>
            </a:extLst>
          </p:cNvPr>
          <p:cNvSpPr/>
          <p:nvPr/>
        </p:nvSpPr>
        <p:spPr>
          <a:xfrm>
            <a:off x="1515645" y="1673419"/>
            <a:ext cx="686011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6B9D271-FF48-43AA-BCA8-6777C0A56188}"/>
              </a:ext>
            </a:extLst>
          </p:cNvPr>
          <p:cNvSpPr/>
          <p:nvPr/>
        </p:nvSpPr>
        <p:spPr>
          <a:xfrm>
            <a:off x="1535614" y="2241765"/>
            <a:ext cx="686011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D96C4C62-2F03-4E4F-A362-3BCCEA85023E}"/>
              </a:ext>
            </a:extLst>
          </p:cNvPr>
          <p:cNvSpPr/>
          <p:nvPr/>
        </p:nvSpPr>
        <p:spPr>
          <a:xfrm>
            <a:off x="1535613" y="2810111"/>
            <a:ext cx="721527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1255CDF6-C712-4CD5-9805-D8471B0CB78A}"/>
              </a:ext>
            </a:extLst>
          </p:cNvPr>
          <p:cNvSpPr/>
          <p:nvPr/>
        </p:nvSpPr>
        <p:spPr>
          <a:xfrm>
            <a:off x="1562470" y="3378457"/>
            <a:ext cx="685778" cy="381884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63439DFE-3949-4FF1-BC94-C691A6A9CD21}"/>
              </a:ext>
            </a:extLst>
          </p:cNvPr>
          <p:cNvSpPr/>
          <p:nvPr/>
        </p:nvSpPr>
        <p:spPr>
          <a:xfrm>
            <a:off x="1535613" y="3946803"/>
            <a:ext cx="7392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290D0B95-DDD4-41E6-80BF-0C7AEEE84E8A}"/>
              </a:ext>
            </a:extLst>
          </p:cNvPr>
          <p:cNvSpPr/>
          <p:nvPr/>
        </p:nvSpPr>
        <p:spPr>
          <a:xfrm>
            <a:off x="1544464" y="4515149"/>
            <a:ext cx="721527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D7872190-D198-47C5-8154-1709A911E3F1}"/>
              </a:ext>
            </a:extLst>
          </p:cNvPr>
          <p:cNvSpPr/>
          <p:nvPr/>
        </p:nvSpPr>
        <p:spPr>
          <a:xfrm>
            <a:off x="1535613" y="5083495"/>
            <a:ext cx="748137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17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E02EC6E0-F41E-4E7A-BC42-160C014D8842}"/>
              </a:ext>
            </a:extLst>
          </p:cNvPr>
          <p:cNvSpPr/>
          <p:nvPr/>
        </p:nvSpPr>
        <p:spPr>
          <a:xfrm>
            <a:off x="1544464" y="5651841"/>
            <a:ext cx="7392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18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B45833A5-1EDA-42D4-8FD8-30EEA73E1920}"/>
              </a:ext>
            </a:extLst>
          </p:cNvPr>
          <p:cNvSpPr/>
          <p:nvPr/>
        </p:nvSpPr>
        <p:spPr>
          <a:xfrm>
            <a:off x="2936089" y="2241765"/>
            <a:ext cx="743839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6F3931EC-2E72-4F53-B95F-A1DD870E4AF9}"/>
              </a:ext>
            </a:extLst>
          </p:cNvPr>
          <p:cNvSpPr/>
          <p:nvPr/>
        </p:nvSpPr>
        <p:spPr>
          <a:xfrm>
            <a:off x="2909464" y="2810111"/>
            <a:ext cx="761571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0E6BEAEE-4078-4993-A7A9-41A9CEAE9CDD}"/>
              </a:ext>
            </a:extLst>
          </p:cNvPr>
          <p:cNvSpPr/>
          <p:nvPr/>
        </p:nvSpPr>
        <p:spPr>
          <a:xfrm>
            <a:off x="2918357" y="3378457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E61A74E3-10A6-4666-9061-C2F279DD47F8}"/>
              </a:ext>
            </a:extLst>
          </p:cNvPr>
          <p:cNvSpPr/>
          <p:nvPr/>
        </p:nvSpPr>
        <p:spPr>
          <a:xfrm>
            <a:off x="2909464" y="394680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FF95DBA2-8F8E-4D8E-87DA-A8670A1C118E}"/>
              </a:ext>
            </a:extLst>
          </p:cNvPr>
          <p:cNvSpPr/>
          <p:nvPr/>
        </p:nvSpPr>
        <p:spPr>
          <a:xfrm>
            <a:off x="2936101" y="451514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E11B4E98-F571-472D-BE83-5FF422869A64}"/>
              </a:ext>
            </a:extLst>
          </p:cNvPr>
          <p:cNvSpPr/>
          <p:nvPr/>
        </p:nvSpPr>
        <p:spPr>
          <a:xfrm>
            <a:off x="2927208" y="5083495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DFE51511-7582-4394-AAE4-AA2D76B852BA}"/>
              </a:ext>
            </a:extLst>
          </p:cNvPr>
          <p:cNvSpPr/>
          <p:nvPr/>
        </p:nvSpPr>
        <p:spPr>
          <a:xfrm>
            <a:off x="2936089" y="565184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17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335532EA-B19E-4ED7-BE38-817FB47B1A2C}"/>
              </a:ext>
            </a:extLst>
          </p:cNvPr>
          <p:cNvSpPr/>
          <p:nvPr/>
        </p:nvSpPr>
        <p:spPr>
          <a:xfrm>
            <a:off x="3233408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+ 9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ACEA8EDD-DD52-4E75-8516-4DA375277990}"/>
              </a:ext>
            </a:extLst>
          </p:cNvPr>
          <p:cNvSpPr/>
          <p:nvPr/>
        </p:nvSpPr>
        <p:spPr>
          <a:xfrm>
            <a:off x="4294477" y="281011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2907F877-6384-4786-B09C-9E2392AEDD2E}"/>
              </a:ext>
            </a:extLst>
          </p:cNvPr>
          <p:cNvSpPr/>
          <p:nvPr/>
        </p:nvSpPr>
        <p:spPr>
          <a:xfrm>
            <a:off x="4294480" y="3378457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64A56825-39C5-424F-8569-7E059B1EEB5B}"/>
              </a:ext>
            </a:extLst>
          </p:cNvPr>
          <p:cNvSpPr/>
          <p:nvPr/>
        </p:nvSpPr>
        <p:spPr>
          <a:xfrm>
            <a:off x="4285587" y="394680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F846A8A7-DA3C-449A-9ADC-63AA9D35AD1C}"/>
              </a:ext>
            </a:extLst>
          </p:cNvPr>
          <p:cNvSpPr/>
          <p:nvPr/>
        </p:nvSpPr>
        <p:spPr>
          <a:xfrm>
            <a:off x="4285590" y="451514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id="{2DF6A063-3FEB-4B3E-87AD-50B39EE35750}"/>
              </a:ext>
            </a:extLst>
          </p:cNvPr>
          <p:cNvSpPr/>
          <p:nvPr/>
        </p:nvSpPr>
        <p:spPr>
          <a:xfrm>
            <a:off x="4276697" y="5083495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D45AEF87-67AE-413B-8592-8DFE702A1249}"/>
              </a:ext>
            </a:extLst>
          </p:cNvPr>
          <p:cNvSpPr/>
          <p:nvPr/>
        </p:nvSpPr>
        <p:spPr>
          <a:xfrm>
            <a:off x="4285578" y="5651841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16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E28097EE-BFBC-407B-8260-2AF1DCA3BB8E}"/>
              </a:ext>
            </a:extLst>
          </p:cNvPr>
          <p:cNvSpPr/>
          <p:nvPr/>
        </p:nvSpPr>
        <p:spPr>
          <a:xfrm>
            <a:off x="461160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+ 9</a:t>
            </a:r>
          </a:p>
        </p:txBody>
      </p: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6D99E5A7-46B6-461E-82B5-5A2FA811E66C}"/>
              </a:ext>
            </a:extLst>
          </p:cNvPr>
          <p:cNvSpPr/>
          <p:nvPr/>
        </p:nvSpPr>
        <p:spPr>
          <a:xfrm>
            <a:off x="5624217" y="3369582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9C59B136-114A-42F4-AB55-1D251AEBD04A}"/>
              </a:ext>
            </a:extLst>
          </p:cNvPr>
          <p:cNvSpPr/>
          <p:nvPr/>
        </p:nvSpPr>
        <p:spPr>
          <a:xfrm>
            <a:off x="5659732" y="3937928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92FDCD36-0AFE-4066-ABA7-F30BF8461C41}"/>
              </a:ext>
            </a:extLst>
          </p:cNvPr>
          <p:cNvSpPr/>
          <p:nvPr/>
        </p:nvSpPr>
        <p:spPr>
          <a:xfrm>
            <a:off x="5650839" y="450627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20B05CD5-333E-486F-9A4D-2CF8DB5AA8AB}"/>
              </a:ext>
            </a:extLst>
          </p:cNvPr>
          <p:cNvSpPr/>
          <p:nvPr/>
        </p:nvSpPr>
        <p:spPr>
          <a:xfrm>
            <a:off x="5677476" y="5074620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id="{90EC2012-8D02-4CA8-B124-64B2D7C15616}"/>
              </a:ext>
            </a:extLst>
          </p:cNvPr>
          <p:cNvSpPr/>
          <p:nvPr/>
        </p:nvSpPr>
        <p:spPr>
          <a:xfrm>
            <a:off x="5668583" y="564296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15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EDA72B44-D7F9-4D5E-977F-125979441278}"/>
              </a:ext>
            </a:extLst>
          </p:cNvPr>
          <p:cNvSpPr/>
          <p:nvPr/>
        </p:nvSpPr>
        <p:spPr>
          <a:xfrm>
            <a:off x="594354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+ 9</a:t>
            </a:r>
          </a:p>
        </p:txBody>
      </p:sp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id="{9ABB643C-B012-4759-A8F8-5312A65FA101}"/>
              </a:ext>
            </a:extLst>
          </p:cNvPr>
          <p:cNvSpPr/>
          <p:nvPr/>
        </p:nvSpPr>
        <p:spPr>
          <a:xfrm>
            <a:off x="6951360" y="394680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71" name="Rectangle: Rounded Corners 70">
            <a:extLst>
              <a:ext uri="{FF2B5EF4-FFF2-40B4-BE49-F238E27FC236}">
                <a16:creationId xmlns:a16="http://schemas.microsoft.com/office/drawing/2014/main" id="{ED90AB6C-F88E-45BC-BD01-3F136FCFC80E}"/>
              </a:ext>
            </a:extLst>
          </p:cNvPr>
          <p:cNvSpPr/>
          <p:nvPr/>
        </p:nvSpPr>
        <p:spPr>
          <a:xfrm>
            <a:off x="6986875" y="4515152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72" name="Rectangle: Rounded Corners 71">
            <a:extLst>
              <a:ext uri="{FF2B5EF4-FFF2-40B4-BE49-F238E27FC236}">
                <a16:creationId xmlns:a16="http://schemas.microsoft.com/office/drawing/2014/main" id="{13208854-EFC1-47D0-AEB2-C9D621695B3C}"/>
              </a:ext>
            </a:extLst>
          </p:cNvPr>
          <p:cNvSpPr/>
          <p:nvPr/>
        </p:nvSpPr>
        <p:spPr>
          <a:xfrm>
            <a:off x="6977982" y="5083498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73" name="Rectangle: Rounded Corners 72">
            <a:extLst>
              <a:ext uri="{FF2B5EF4-FFF2-40B4-BE49-F238E27FC236}">
                <a16:creationId xmlns:a16="http://schemas.microsoft.com/office/drawing/2014/main" id="{DC2E7C48-89F1-4A95-A726-9B3B217DD6DE}"/>
              </a:ext>
            </a:extLst>
          </p:cNvPr>
          <p:cNvSpPr/>
          <p:nvPr/>
        </p:nvSpPr>
        <p:spPr>
          <a:xfrm>
            <a:off x="7004619" y="565184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14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+ 9</a:t>
            </a:r>
          </a:p>
        </p:txBody>
      </p:sp>
      <p:sp>
        <p:nvSpPr>
          <p:cNvPr id="77" name="Rectangle: Rounded Corners 76">
            <a:extLst>
              <a:ext uri="{FF2B5EF4-FFF2-40B4-BE49-F238E27FC236}">
                <a16:creationId xmlns:a16="http://schemas.microsoft.com/office/drawing/2014/main" id="{06B5FF05-9A5F-451C-99C0-A98D13AE1C8E}"/>
              </a:ext>
            </a:extLst>
          </p:cNvPr>
          <p:cNvSpPr/>
          <p:nvPr/>
        </p:nvSpPr>
        <p:spPr>
          <a:xfrm>
            <a:off x="8324968" y="4508654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1B0564A1-6872-4C67-A1F1-D2E9C5D21E70}"/>
              </a:ext>
            </a:extLst>
          </p:cNvPr>
          <p:cNvSpPr/>
          <p:nvPr/>
        </p:nvSpPr>
        <p:spPr>
          <a:xfrm>
            <a:off x="8351605" y="5077000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0376CC8D-24E8-4FEA-8552-F5C054B7E090}"/>
              </a:ext>
            </a:extLst>
          </p:cNvPr>
          <p:cNvSpPr/>
          <p:nvPr/>
        </p:nvSpPr>
        <p:spPr>
          <a:xfrm>
            <a:off x="8342712" y="564534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13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+ 9</a:t>
            </a:r>
          </a:p>
        </p:txBody>
      </p:sp>
      <p:sp>
        <p:nvSpPr>
          <p:cNvPr id="82" name="Rectangle: Rounded Corners 81">
            <a:extLst>
              <a:ext uri="{FF2B5EF4-FFF2-40B4-BE49-F238E27FC236}">
                <a16:creationId xmlns:a16="http://schemas.microsoft.com/office/drawing/2014/main" id="{3E6CDFF7-287C-4CAB-8ED3-6D9867FB5E0A}"/>
              </a:ext>
            </a:extLst>
          </p:cNvPr>
          <p:cNvSpPr/>
          <p:nvPr/>
        </p:nvSpPr>
        <p:spPr>
          <a:xfrm>
            <a:off x="9609778" y="5071563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id="{69AF633E-B15C-431E-A0D6-B0082112740E}"/>
              </a:ext>
            </a:extLst>
          </p:cNvPr>
          <p:cNvSpPr/>
          <p:nvPr/>
        </p:nvSpPr>
        <p:spPr>
          <a:xfrm>
            <a:off x="9645293" y="5639909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12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2 + 9</a:t>
            </a:r>
          </a:p>
        </p:txBody>
      </p:sp>
      <p:sp>
        <p:nvSpPr>
          <p:cNvPr id="85" name="Rectangle: Rounded Corners 84">
            <a:extLst>
              <a:ext uri="{FF2B5EF4-FFF2-40B4-BE49-F238E27FC236}">
                <a16:creationId xmlns:a16="http://schemas.microsoft.com/office/drawing/2014/main" id="{9DFDEEB4-F870-419C-AF50-F6510C9D44CA}"/>
              </a:ext>
            </a:extLst>
          </p:cNvPr>
          <p:cNvSpPr/>
          <p:nvPr/>
        </p:nvSpPr>
        <p:spPr>
          <a:xfrm>
            <a:off x="11093109" y="5652366"/>
            <a:ext cx="788193" cy="438766"/>
          </a:xfrm>
          <a:prstGeom prst="roundRect">
            <a:avLst/>
          </a:prstGeom>
          <a:solidFill>
            <a:srgbClr val="00FF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= 11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:a16="http://schemas.microsoft.com/office/drawing/2014/main" id="{79AE230B-B8B1-4956-9120-52D0921A9357}"/>
              </a:ext>
            </a:extLst>
          </p:cNvPr>
          <p:cNvSpPr txBox="1"/>
          <p:nvPr/>
        </p:nvSpPr>
        <p:spPr>
          <a:xfrm>
            <a:off x="3910494" y="951035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66817329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3" fill="hold">
                      <p:stCondLst>
                        <p:cond delay="indefinite"/>
                      </p:stCondLst>
                      <p:childTnLst>
                        <p:par>
                          <p:cTn id="184" fill="hold">
                            <p:stCondLst>
                              <p:cond delay="0"/>
                            </p:stCondLst>
                            <p:childTnLst>
                              <p:par>
                                <p:cTn id="1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>
                      <p:stCondLst>
                        <p:cond delay="indefinite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7" fill="hold">
                      <p:stCondLst>
                        <p:cond delay="indefinite"/>
                      </p:stCondLst>
                      <p:childTnLst>
                        <p:par>
                          <p:cTn id="198" fill="hold">
                            <p:stCondLst>
                              <p:cond delay="0"/>
                            </p:stCondLst>
                            <p:childTnLst>
                              <p:par>
                                <p:cTn id="1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>
                      <p:stCondLst>
                        <p:cond delay="indefinite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5" fill="hold">
                      <p:stCondLst>
                        <p:cond delay="indefinite"/>
                      </p:stCondLst>
                      <p:childTnLst>
                        <p:par>
                          <p:cTn id="226" fill="hold">
                            <p:stCondLst>
                              <p:cond delay="0"/>
                            </p:stCondLst>
                            <p:childTnLst>
                              <p:par>
                                <p:cTn id="22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>
                      <p:stCondLst>
                        <p:cond delay="indefinite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9" fill="hold">
                      <p:stCondLst>
                        <p:cond delay="indefinite"/>
                      </p:stCondLst>
                      <p:childTnLst>
                        <p:par>
                          <p:cTn id="240" fill="hold">
                            <p:stCondLst>
                              <p:cond delay="0"/>
                            </p:stCondLst>
                            <p:childTnLst>
                              <p:par>
                                <p:cTn id="24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9" fill="hold">
                      <p:stCondLst>
                        <p:cond delay="indefinite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6" fill="hold">
                      <p:stCondLst>
                        <p:cond delay="indefinite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>
                      <p:stCondLst>
                        <p:cond delay="indefinite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0" fill="hold">
                      <p:stCondLst>
                        <p:cond delay="indefinite"/>
                      </p:stCondLst>
                      <p:childTnLst>
                        <p:par>
                          <p:cTn id="291" fill="hold">
                            <p:stCondLst>
                              <p:cond delay="0"/>
                            </p:stCondLst>
                            <p:childTnLst>
                              <p:par>
                                <p:cTn id="2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7" fill="hold">
                      <p:stCondLst>
                        <p:cond delay="indefinite"/>
                      </p:stCondLst>
                      <p:childTnLst>
                        <p:par>
                          <p:cTn id="298" fill="hold">
                            <p:stCondLst>
                              <p:cond delay="0"/>
                            </p:stCondLst>
                            <p:childTnLst>
                              <p:par>
                                <p:cTn id="2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4" fill="hold">
                      <p:stCondLst>
                        <p:cond delay="indefinite"/>
                      </p:stCondLst>
                      <p:childTnLst>
                        <p:par>
                          <p:cTn id="305" fill="hold">
                            <p:stCondLst>
                              <p:cond delay="0"/>
                            </p:stCondLst>
                            <p:childTnLst>
                              <p:par>
                                <p:cTn id="30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1" fill="hold">
                      <p:stCondLst>
                        <p:cond delay="indefinite"/>
                      </p:stCondLst>
                      <p:childTnLst>
                        <p:par>
                          <p:cTn id="312" fill="hold">
                            <p:stCondLst>
                              <p:cond delay="0"/>
                            </p:stCondLst>
                            <p:childTnLst>
                              <p:par>
                                <p:cTn id="31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8" fill="hold">
                      <p:stCondLst>
                        <p:cond delay="indefinite"/>
                      </p:stCondLst>
                      <p:childTnLst>
                        <p:par>
                          <p:cTn id="319" fill="hold">
                            <p:stCondLst>
                              <p:cond delay="0"/>
                            </p:stCondLst>
                            <p:childTnLst>
                              <p:par>
                                <p:cTn id="32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5" fill="hold">
                      <p:stCondLst>
                        <p:cond delay="indefinite"/>
                      </p:stCondLst>
                      <p:childTnLst>
                        <p:par>
                          <p:cTn id="326" fill="hold">
                            <p:stCondLst>
                              <p:cond delay="0"/>
                            </p:stCondLst>
                            <p:childTnLst>
                              <p:par>
                                <p:cTn id="32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2" fill="hold">
                      <p:stCondLst>
                        <p:cond delay="indefinite"/>
                      </p:stCondLst>
                      <p:childTnLst>
                        <p:par>
                          <p:cTn id="333" fill="hold">
                            <p:stCondLst>
                              <p:cond delay="0"/>
                            </p:stCondLst>
                            <p:childTnLst>
                              <p:par>
                                <p:cTn id="33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9" fill="hold">
                      <p:stCondLst>
                        <p:cond delay="indefinite"/>
                      </p:stCondLst>
                      <p:childTnLst>
                        <p:par>
                          <p:cTn id="340" fill="hold">
                            <p:stCondLst>
                              <p:cond delay="0"/>
                            </p:stCondLst>
                            <p:childTnLst>
                              <p:par>
                                <p:cTn id="34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6" fill="hold">
                      <p:stCondLst>
                        <p:cond delay="indefinite"/>
                      </p:stCondLst>
                      <p:childTnLst>
                        <p:par>
                          <p:cTn id="347" fill="hold">
                            <p:stCondLst>
                              <p:cond delay="0"/>
                            </p:stCondLst>
                            <p:childTnLst>
                              <p:par>
                                <p:cTn id="34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6" fill="hold">
                      <p:stCondLst>
                        <p:cond delay="indefinite"/>
                      </p:stCondLst>
                      <p:childTnLst>
                        <p:par>
                          <p:cTn id="367" fill="hold">
                            <p:stCondLst>
                              <p:cond delay="0"/>
                            </p:stCondLst>
                            <p:childTnLst>
                              <p:par>
                                <p:cTn id="36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3" fill="hold">
                      <p:stCondLst>
                        <p:cond delay="indefinite"/>
                      </p:stCondLst>
                      <p:childTnLst>
                        <p:par>
                          <p:cTn id="374" fill="hold">
                            <p:stCondLst>
                              <p:cond delay="0"/>
                            </p:stCondLst>
                            <p:childTnLst>
                              <p:par>
                                <p:cTn id="37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0" fill="hold">
                      <p:stCondLst>
                        <p:cond delay="indefinite"/>
                      </p:stCondLst>
                      <p:childTnLst>
                        <p:par>
                          <p:cTn id="381" fill="hold">
                            <p:stCondLst>
                              <p:cond delay="0"/>
                            </p:stCondLst>
                            <p:childTnLst>
                              <p:par>
                                <p:cTn id="38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7" fill="hold">
                      <p:stCondLst>
                        <p:cond delay="indefinite"/>
                      </p:stCondLst>
                      <p:childTnLst>
                        <p:par>
                          <p:cTn id="388" fill="hold">
                            <p:stCondLst>
                              <p:cond delay="0"/>
                            </p:stCondLst>
                            <p:childTnLst>
                              <p:par>
                                <p:cTn id="38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4" fill="hold">
                      <p:stCondLst>
                        <p:cond delay="indefinite"/>
                      </p:stCondLst>
                      <p:childTnLst>
                        <p:par>
                          <p:cTn id="395" fill="hold">
                            <p:stCondLst>
                              <p:cond delay="0"/>
                            </p:stCondLst>
                            <p:childTnLst>
                              <p:par>
                                <p:cTn id="39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1" fill="hold">
                      <p:stCondLst>
                        <p:cond delay="indefinite"/>
                      </p:stCondLst>
                      <p:childTnLst>
                        <p:par>
                          <p:cTn id="402" fill="hold">
                            <p:stCondLst>
                              <p:cond delay="0"/>
                            </p:stCondLst>
                            <p:childTnLst>
                              <p:par>
                                <p:cTn id="40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8" fill="hold">
                      <p:stCondLst>
                        <p:cond delay="indefinite"/>
                      </p:stCondLst>
                      <p:childTnLst>
                        <p:par>
                          <p:cTn id="409" fill="hold">
                            <p:stCondLst>
                              <p:cond delay="0"/>
                            </p:stCondLst>
                            <p:childTnLst>
                              <p:par>
                                <p:cTn id="41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5" fill="hold">
                      <p:stCondLst>
                        <p:cond delay="indefinite"/>
                      </p:stCondLst>
                      <p:childTnLst>
                        <p:par>
                          <p:cTn id="416" fill="hold">
                            <p:stCondLst>
                              <p:cond delay="0"/>
                            </p:stCondLst>
                            <p:childTnLst>
                              <p:par>
                                <p:cTn id="41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2" fill="hold">
                      <p:stCondLst>
                        <p:cond delay="indefinite"/>
                      </p:stCondLst>
                      <p:childTnLst>
                        <p:par>
                          <p:cTn id="423" fill="hold">
                            <p:stCondLst>
                              <p:cond delay="0"/>
                            </p:stCondLst>
                            <p:childTnLst>
                              <p:par>
                                <p:cTn id="42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9" fill="hold">
                      <p:stCondLst>
                        <p:cond delay="indefinite"/>
                      </p:stCondLst>
                      <p:childTnLst>
                        <p:par>
                          <p:cTn id="430" fill="hold">
                            <p:stCondLst>
                              <p:cond delay="0"/>
                            </p:stCondLst>
                            <p:childTnLst>
                              <p:par>
                                <p:cTn id="43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6" fill="hold">
                      <p:stCondLst>
                        <p:cond delay="indefinite"/>
                      </p:stCondLst>
                      <p:childTnLst>
                        <p:par>
                          <p:cTn id="437" fill="hold">
                            <p:stCondLst>
                              <p:cond delay="0"/>
                            </p:stCondLst>
                            <p:childTnLst>
                              <p:par>
                                <p:cTn id="43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3" fill="hold">
                      <p:stCondLst>
                        <p:cond delay="indefinite"/>
                      </p:stCondLst>
                      <p:childTnLst>
                        <p:par>
                          <p:cTn id="454" fill="hold">
                            <p:stCondLst>
                              <p:cond delay="0"/>
                            </p:stCondLst>
                            <p:childTnLst>
                              <p:par>
                                <p:cTn id="45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0" fill="hold">
                      <p:stCondLst>
                        <p:cond delay="indefinite"/>
                      </p:stCondLst>
                      <p:childTnLst>
                        <p:par>
                          <p:cTn id="461" fill="hold">
                            <p:stCondLst>
                              <p:cond delay="0"/>
                            </p:stCondLst>
                            <p:childTnLst>
                              <p:par>
                                <p:cTn id="46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4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7" fill="hold">
                      <p:stCondLst>
                        <p:cond delay="indefinite"/>
                      </p:stCondLst>
                      <p:childTnLst>
                        <p:par>
                          <p:cTn id="468" fill="hold">
                            <p:stCondLst>
                              <p:cond delay="0"/>
                            </p:stCondLst>
                            <p:childTnLst>
                              <p:par>
                                <p:cTn id="46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4" fill="hold">
                      <p:stCondLst>
                        <p:cond delay="indefinite"/>
                      </p:stCondLst>
                      <p:childTnLst>
                        <p:par>
                          <p:cTn id="475" fill="hold">
                            <p:stCondLst>
                              <p:cond delay="0"/>
                            </p:stCondLst>
                            <p:childTnLst>
                              <p:par>
                                <p:cTn id="47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1" fill="hold">
                      <p:stCondLst>
                        <p:cond delay="indefinite"/>
                      </p:stCondLst>
                      <p:childTnLst>
                        <p:par>
                          <p:cTn id="482" fill="hold">
                            <p:stCondLst>
                              <p:cond delay="0"/>
                            </p:stCondLst>
                            <p:childTnLst>
                              <p:par>
                                <p:cTn id="48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8" fill="hold">
                      <p:stCondLst>
                        <p:cond delay="indefinite"/>
                      </p:stCondLst>
                      <p:childTnLst>
                        <p:par>
                          <p:cTn id="489" fill="hold">
                            <p:stCondLst>
                              <p:cond delay="0"/>
                            </p:stCondLst>
                            <p:childTnLst>
                              <p:par>
                                <p:cTn id="49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2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5" fill="hold">
                      <p:stCondLst>
                        <p:cond delay="indefinite"/>
                      </p:stCondLst>
                      <p:childTnLst>
                        <p:par>
                          <p:cTn id="496" fill="hold">
                            <p:stCondLst>
                              <p:cond delay="0"/>
                            </p:stCondLst>
                            <p:childTnLst>
                              <p:par>
                                <p:cTn id="49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2" fill="hold">
                      <p:stCondLst>
                        <p:cond delay="indefinite"/>
                      </p:stCondLst>
                      <p:childTnLst>
                        <p:par>
                          <p:cTn id="503" fill="hold">
                            <p:stCondLst>
                              <p:cond delay="0"/>
                            </p:stCondLst>
                            <p:childTnLst>
                              <p:par>
                                <p:cTn id="50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9" fill="hold">
                      <p:stCondLst>
                        <p:cond delay="indefinite"/>
                      </p:stCondLst>
                      <p:childTnLst>
                        <p:par>
                          <p:cTn id="510" fill="hold">
                            <p:stCondLst>
                              <p:cond delay="0"/>
                            </p:stCondLst>
                            <p:childTnLst>
                              <p:par>
                                <p:cTn id="51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3" fill="hold">
                      <p:stCondLst>
                        <p:cond delay="indefinite"/>
                      </p:stCondLst>
                      <p:childTnLst>
                        <p:par>
                          <p:cTn id="524" fill="hold">
                            <p:stCondLst>
                              <p:cond delay="0"/>
                            </p:stCondLst>
                            <p:childTnLst>
                              <p:par>
                                <p:cTn id="52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0" fill="hold">
                      <p:stCondLst>
                        <p:cond delay="indefinite"/>
                      </p:stCondLst>
                      <p:childTnLst>
                        <p:par>
                          <p:cTn id="531" fill="hold">
                            <p:stCondLst>
                              <p:cond delay="0"/>
                            </p:stCondLst>
                            <p:childTnLst>
                              <p:par>
                                <p:cTn id="53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7" fill="hold">
                      <p:stCondLst>
                        <p:cond delay="indefinite"/>
                      </p:stCondLst>
                      <p:childTnLst>
                        <p:par>
                          <p:cTn id="538" fill="hold">
                            <p:stCondLst>
                              <p:cond delay="0"/>
                            </p:stCondLst>
                            <p:childTnLst>
                              <p:par>
                                <p:cTn id="53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4" fill="hold">
                      <p:stCondLst>
                        <p:cond delay="indefinite"/>
                      </p:stCondLst>
                      <p:childTnLst>
                        <p:par>
                          <p:cTn id="545" fill="hold">
                            <p:stCondLst>
                              <p:cond delay="0"/>
                            </p:stCondLst>
                            <p:childTnLst>
                              <p:par>
                                <p:cTn id="54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8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1" fill="hold">
                      <p:stCondLst>
                        <p:cond delay="indefinite"/>
                      </p:stCondLst>
                      <p:childTnLst>
                        <p:par>
                          <p:cTn id="552" fill="hold">
                            <p:stCondLst>
                              <p:cond delay="0"/>
                            </p:stCondLst>
                            <p:childTnLst>
                              <p:par>
                                <p:cTn id="55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8" fill="hold">
                      <p:stCondLst>
                        <p:cond delay="indefinite"/>
                      </p:stCondLst>
                      <p:childTnLst>
                        <p:par>
                          <p:cTn id="559" fill="hold">
                            <p:stCondLst>
                              <p:cond delay="0"/>
                            </p:stCondLst>
                            <p:childTnLst>
                              <p:par>
                                <p:cTn id="56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2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5" fill="hold">
                      <p:stCondLst>
                        <p:cond delay="indefinite"/>
                      </p:stCondLst>
                      <p:childTnLst>
                        <p:par>
                          <p:cTn id="566" fill="hold">
                            <p:stCondLst>
                              <p:cond delay="0"/>
                            </p:stCondLst>
                            <p:childTnLst>
                              <p:par>
                                <p:cTn id="56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6" fill="hold">
                      <p:stCondLst>
                        <p:cond delay="indefinite"/>
                      </p:stCondLst>
                      <p:childTnLst>
                        <p:par>
                          <p:cTn id="577" fill="hold">
                            <p:stCondLst>
                              <p:cond delay="0"/>
                            </p:stCondLst>
                            <p:childTnLst>
                              <p:par>
                                <p:cTn id="57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3" fill="hold">
                      <p:stCondLst>
                        <p:cond delay="indefinite"/>
                      </p:stCondLst>
                      <p:childTnLst>
                        <p:par>
                          <p:cTn id="584" fill="hold">
                            <p:stCondLst>
                              <p:cond delay="0"/>
                            </p:stCondLst>
                            <p:childTnLst>
                              <p:par>
                                <p:cTn id="58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0" fill="hold">
                      <p:stCondLst>
                        <p:cond delay="indefinite"/>
                      </p:stCondLst>
                      <p:childTnLst>
                        <p:par>
                          <p:cTn id="591" fill="hold">
                            <p:stCondLst>
                              <p:cond delay="0"/>
                            </p:stCondLst>
                            <p:childTnLst>
                              <p:par>
                                <p:cTn id="59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4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7" fill="hold">
                      <p:stCondLst>
                        <p:cond delay="indefinite"/>
                      </p:stCondLst>
                      <p:childTnLst>
                        <p:par>
                          <p:cTn id="598" fill="hold">
                            <p:stCondLst>
                              <p:cond delay="0"/>
                            </p:stCondLst>
                            <p:childTnLst>
                              <p:par>
                                <p:cTn id="59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4" fill="hold">
                      <p:stCondLst>
                        <p:cond delay="indefinite"/>
                      </p:stCondLst>
                      <p:childTnLst>
                        <p:par>
                          <p:cTn id="605" fill="hold">
                            <p:stCondLst>
                              <p:cond delay="0"/>
                            </p:stCondLst>
                            <p:childTnLst>
                              <p:par>
                                <p:cTn id="60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2" fill="hold">
                      <p:stCondLst>
                        <p:cond delay="indefinite"/>
                      </p:stCondLst>
                      <p:childTnLst>
                        <p:par>
                          <p:cTn id="613" fill="hold">
                            <p:stCondLst>
                              <p:cond delay="0"/>
                            </p:stCondLst>
                            <p:childTnLst>
                              <p:par>
                                <p:cTn id="61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8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9" fill="hold">
                      <p:stCondLst>
                        <p:cond delay="indefinite"/>
                      </p:stCondLst>
                      <p:childTnLst>
                        <p:par>
                          <p:cTn id="620" fill="hold">
                            <p:stCondLst>
                              <p:cond delay="0"/>
                            </p:stCondLst>
                            <p:childTnLst>
                              <p:par>
                                <p:cTn id="62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3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4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9" fill="hold">
                      <p:stCondLst>
                        <p:cond delay="indefinite"/>
                      </p:stCondLst>
                      <p:childTnLst>
                        <p:par>
                          <p:cTn id="630" fill="hold">
                            <p:stCondLst>
                              <p:cond delay="0"/>
                            </p:stCondLst>
                            <p:childTnLst>
                              <p:par>
                                <p:cTn id="631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3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5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6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0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5" grpId="0" animBg="1"/>
      <p:bldP spid="26" grpId="0" animBg="1"/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  <p:bldP spid="31" grpId="0" animBg="1"/>
      <p:bldP spid="31" grpId="1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35" grpId="0" animBg="1"/>
      <p:bldP spid="35" grpId="1" animBg="1"/>
      <p:bldP spid="36" grpId="0" animBg="1"/>
      <p:bldP spid="36" grpId="1" animBg="1"/>
      <p:bldP spid="37" grpId="0" animBg="1"/>
      <p:bldP spid="37" grpId="1" animBg="1"/>
      <p:bldP spid="38" grpId="0" animBg="1"/>
      <p:bldP spid="38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  <p:bldP spid="55" grpId="0" animBg="1"/>
      <p:bldP spid="55" grpId="1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1" grpId="1" animBg="1"/>
      <p:bldP spid="62" grpId="0" animBg="1"/>
      <p:bldP spid="62" grpId="1" animBg="1"/>
      <p:bldP spid="63" grpId="0" animBg="1"/>
      <p:bldP spid="63" grpId="1" animBg="1"/>
      <p:bldP spid="64" grpId="0" animBg="1"/>
      <p:bldP spid="64" grpId="1" animBg="1"/>
      <p:bldP spid="65" grpId="0" animBg="1"/>
      <p:bldP spid="65" grpId="1" animBg="1"/>
      <p:bldP spid="66" grpId="0" animBg="1"/>
      <p:bldP spid="67" grpId="0" animBg="1"/>
      <p:bldP spid="68" grpId="0" animBg="1"/>
      <p:bldP spid="69" grpId="0" animBg="1"/>
      <p:bldP spid="70" grpId="0" animBg="1"/>
      <p:bldP spid="70" grpId="1" animBg="1"/>
      <p:bldP spid="71" grpId="0" animBg="1"/>
      <p:bldP spid="71" grpId="1" animBg="1"/>
      <p:bldP spid="72" grpId="0" animBg="1"/>
      <p:bldP spid="72" grpId="1" animBg="1"/>
      <p:bldP spid="73" grpId="0" animBg="1"/>
      <p:bldP spid="73" grpId="1" animBg="1"/>
      <p:bldP spid="74" grpId="0" animBg="1"/>
      <p:bldP spid="75" grpId="0" animBg="1"/>
      <p:bldP spid="76" grpId="0" animBg="1"/>
      <p:bldP spid="77" grpId="0" animBg="1"/>
      <p:bldP spid="77" grpId="1" animBg="1"/>
      <p:bldP spid="78" grpId="0" animBg="1"/>
      <p:bldP spid="78" grpId="1" animBg="1"/>
      <p:bldP spid="79" grpId="0" animBg="1"/>
      <p:bldP spid="79" grpId="1" animBg="1"/>
      <p:bldP spid="80" grpId="0" animBg="1"/>
      <p:bldP spid="81" grpId="0" animBg="1"/>
      <p:bldP spid="82" grpId="0" animBg="1"/>
      <p:bldP spid="82" grpId="1" animBg="1"/>
      <p:bldP spid="83" grpId="0" animBg="1"/>
      <p:bldP spid="83" grpId="1" animBg="1"/>
      <p:bldP spid="84" grpId="0" animBg="1"/>
      <p:bldP spid="85" grpId="0" animBg="1"/>
      <p:bldP spid="85" grpId="1" animBg="1"/>
      <p:bldP spid="8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D42A52E-D96C-479E-8742-A5DB14508C1E}"/>
              </a:ext>
            </a:extLst>
          </p:cNvPr>
          <p:cNvSpPr/>
          <p:nvPr/>
        </p:nvSpPr>
        <p:spPr>
          <a:xfrm>
            <a:off x="599771" y="3350016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5A58D52A-C964-4D8A-96FD-E19DB9633246}"/>
              </a:ext>
            </a:extLst>
          </p:cNvPr>
          <p:cNvSpPr/>
          <p:nvPr/>
        </p:nvSpPr>
        <p:spPr>
          <a:xfrm>
            <a:off x="1855057" y="39183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+ 9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335532EA-B19E-4ED7-BE38-817FB47B1A2C}"/>
              </a:ext>
            </a:extLst>
          </p:cNvPr>
          <p:cNvSpPr/>
          <p:nvPr/>
        </p:nvSpPr>
        <p:spPr>
          <a:xfrm>
            <a:off x="3233408" y="4486708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+ 9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E28097EE-BFBC-407B-8260-2AF1DCA3BB8E}"/>
              </a:ext>
            </a:extLst>
          </p:cNvPr>
          <p:cNvSpPr/>
          <p:nvPr/>
        </p:nvSpPr>
        <p:spPr>
          <a:xfrm>
            <a:off x="4611607" y="505505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+ 9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EDA72B44-D7F9-4D5E-977F-125979441278}"/>
              </a:ext>
            </a:extLst>
          </p:cNvPr>
          <p:cNvSpPr/>
          <p:nvPr/>
        </p:nvSpPr>
        <p:spPr>
          <a:xfrm>
            <a:off x="5943547" y="562340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+ 9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+ 9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+ 9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2 + 9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:a16="http://schemas.microsoft.com/office/drawing/2014/main" id="{79AE230B-B8B1-4956-9120-52D0921A9357}"/>
              </a:ext>
            </a:extLst>
          </p:cNvPr>
          <p:cNvSpPr txBox="1"/>
          <p:nvPr/>
        </p:nvSpPr>
        <p:spPr>
          <a:xfrm>
            <a:off x="3953422" y="776267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FEACA79-A1BE-4507-9AFD-0B7947DC1674}"/>
              </a:ext>
            </a:extLst>
          </p:cNvPr>
          <p:cNvSpPr/>
          <p:nvPr/>
        </p:nvSpPr>
        <p:spPr>
          <a:xfrm>
            <a:off x="390619" y="1455938"/>
            <a:ext cx="1296140" cy="4785064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8766B2E7-E185-4752-BAD0-5C0D260766F1}"/>
              </a:ext>
            </a:extLst>
          </p:cNvPr>
          <p:cNvSpPr/>
          <p:nvPr/>
        </p:nvSpPr>
        <p:spPr>
          <a:xfrm>
            <a:off x="1733353" y="2055303"/>
            <a:ext cx="1296140" cy="4185699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FD1696ED-14B0-4969-800F-3289F4524140}"/>
              </a:ext>
            </a:extLst>
          </p:cNvPr>
          <p:cNvSpPr/>
          <p:nvPr/>
        </p:nvSpPr>
        <p:spPr>
          <a:xfrm>
            <a:off x="3115174" y="2623649"/>
            <a:ext cx="1296140" cy="3626508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46F4A836-F10B-4C66-9C48-840FF5C51A57}"/>
              </a:ext>
            </a:extLst>
          </p:cNvPr>
          <p:cNvSpPr/>
          <p:nvPr/>
        </p:nvSpPr>
        <p:spPr>
          <a:xfrm>
            <a:off x="4509892" y="3191995"/>
            <a:ext cx="1296140" cy="3051218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E0C97F3C-B8A6-4567-8AB8-B236C8E542FA}"/>
              </a:ext>
            </a:extLst>
          </p:cNvPr>
          <p:cNvSpPr/>
          <p:nvPr/>
        </p:nvSpPr>
        <p:spPr>
          <a:xfrm>
            <a:off x="5798670" y="3760341"/>
            <a:ext cx="1296140" cy="2499800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42D741EA-F8F0-4A3A-A5EF-A30A73DD4257}"/>
              </a:ext>
            </a:extLst>
          </p:cNvPr>
          <p:cNvSpPr/>
          <p:nvPr/>
        </p:nvSpPr>
        <p:spPr>
          <a:xfrm>
            <a:off x="7186026" y="4233265"/>
            <a:ext cx="1296140" cy="2007737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9E6CC0EC-8485-4667-BF81-1852B28CA035}"/>
              </a:ext>
            </a:extLst>
          </p:cNvPr>
          <p:cNvSpPr/>
          <p:nvPr/>
        </p:nvSpPr>
        <p:spPr>
          <a:xfrm>
            <a:off x="8538859" y="4897032"/>
            <a:ext cx="1296140" cy="1334667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F41D0A49-1FAA-41FC-A53D-ADFFF595BAEE}"/>
              </a:ext>
            </a:extLst>
          </p:cNvPr>
          <p:cNvSpPr/>
          <p:nvPr/>
        </p:nvSpPr>
        <p:spPr>
          <a:xfrm>
            <a:off x="9918326" y="5465379"/>
            <a:ext cx="1296140" cy="766320"/>
          </a:xfrm>
          <a:prstGeom prst="rect">
            <a:avLst/>
          </a:prstGeom>
          <a:noFill/>
          <a:ln w="57150">
            <a:solidFill>
              <a:srgbClr val="00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38A91FB8-A862-4871-AD62-F40B7ABA2038}"/>
              </a:ext>
            </a:extLst>
          </p:cNvPr>
          <p:cNvSpPr/>
          <p:nvPr/>
        </p:nvSpPr>
        <p:spPr>
          <a:xfrm>
            <a:off x="2130641" y="767392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/>
              <a:t>Bảng</a:t>
            </a:r>
            <a:r>
              <a:rPr lang="en-US" sz="2000" b="1" dirty="0"/>
              <a:t> </a:t>
            </a:r>
            <a:r>
              <a:rPr lang="en-US" sz="2000" b="1" dirty="0" err="1"/>
              <a:t>cộng</a:t>
            </a:r>
            <a:r>
              <a:rPr lang="en-US" sz="2000" b="1" dirty="0"/>
              <a:t> 9 </a:t>
            </a:r>
            <a:r>
              <a:rPr lang="en-US" sz="2000" b="1" dirty="0" err="1"/>
              <a:t>với</a:t>
            </a:r>
            <a:r>
              <a:rPr lang="en-US" sz="2000" b="1" dirty="0"/>
              <a:t> </a:t>
            </a:r>
            <a:r>
              <a:rPr lang="en-US" sz="2000" b="1" dirty="0" err="1"/>
              <a:t>một</a:t>
            </a:r>
            <a:r>
              <a:rPr lang="en-US" sz="2000" b="1" dirty="0"/>
              <a:t> </a:t>
            </a:r>
            <a:r>
              <a:rPr lang="en-US" sz="2000" b="1" dirty="0" err="1"/>
              <a:t>số</a:t>
            </a:r>
            <a:endParaRPr lang="en-US" sz="2000" b="1" dirty="0"/>
          </a:p>
        </p:txBody>
      </p:sp>
      <p:sp>
        <p:nvSpPr>
          <p:cNvPr id="94" name="Speech Bubble: Rectangle with Corners Rounded 93">
            <a:extLst>
              <a:ext uri="{FF2B5EF4-FFF2-40B4-BE49-F238E27FC236}">
                <a16:creationId xmlns:a16="http://schemas.microsoft.com/office/drawing/2014/main" id="{C0523A43-2E98-410B-A1CD-B793EAAF3182}"/>
              </a:ext>
            </a:extLst>
          </p:cNvPr>
          <p:cNvSpPr/>
          <p:nvPr/>
        </p:nvSpPr>
        <p:spPr>
          <a:xfrm>
            <a:off x="3486816" y="1168957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70C0"/>
                </a:solidFill>
              </a:rPr>
              <a:t>Bảng</a:t>
            </a:r>
            <a:r>
              <a:rPr lang="en-US" sz="2000" b="1" dirty="0">
                <a:solidFill>
                  <a:srgbClr val="0070C0"/>
                </a:solidFill>
              </a:rPr>
              <a:t> </a:t>
            </a:r>
            <a:r>
              <a:rPr lang="en-US" sz="2000" b="1" dirty="0" err="1">
                <a:solidFill>
                  <a:srgbClr val="0070C0"/>
                </a:solidFill>
              </a:rPr>
              <a:t>cộng</a:t>
            </a:r>
            <a:r>
              <a:rPr lang="en-US" sz="2000" b="1" dirty="0">
                <a:solidFill>
                  <a:srgbClr val="0070C0"/>
                </a:solidFill>
              </a:rPr>
              <a:t> 8 </a:t>
            </a:r>
            <a:r>
              <a:rPr lang="en-US" sz="2000" b="1" dirty="0" err="1">
                <a:solidFill>
                  <a:srgbClr val="0070C0"/>
                </a:solidFill>
              </a:rPr>
              <a:t>với</a:t>
            </a:r>
            <a:r>
              <a:rPr lang="en-US" sz="2000" b="1" dirty="0">
                <a:solidFill>
                  <a:srgbClr val="0070C0"/>
                </a:solidFill>
              </a:rPr>
              <a:t> </a:t>
            </a:r>
            <a:r>
              <a:rPr lang="en-US" sz="2000" b="1" dirty="0" err="1">
                <a:solidFill>
                  <a:srgbClr val="0070C0"/>
                </a:solidFill>
              </a:rPr>
              <a:t>một</a:t>
            </a:r>
            <a:r>
              <a:rPr lang="en-US" sz="2000" b="1" dirty="0">
                <a:solidFill>
                  <a:srgbClr val="0070C0"/>
                </a:solidFill>
              </a:rPr>
              <a:t> </a:t>
            </a:r>
            <a:r>
              <a:rPr lang="en-US" sz="2000" b="1" dirty="0" err="1">
                <a:solidFill>
                  <a:srgbClr val="0070C0"/>
                </a:solidFill>
              </a:rPr>
              <a:t>số</a:t>
            </a:r>
            <a:endParaRPr lang="en-US" sz="2000" b="1" dirty="0">
              <a:solidFill>
                <a:srgbClr val="0070C0"/>
              </a:solidFill>
            </a:endParaRPr>
          </a:p>
        </p:txBody>
      </p:sp>
      <p:sp>
        <p:nvSpPr>
          <p:cNvPr id="95" name="Speech Bubble: Rectangle with Corners Rounded 94">
            <a:extLst>
              <a:ext uri="{FF2B5EF4-FFF2-40B4-BE49-F238E27FC236}">
                <a16:creationId xmlns:a16="http://schemas.microsoft.com/office/drawing/2014/main" id="{3ED80CF6-C35F-45F6-82D9-5CE2B4065895}"/>
              </a:ext>
            </a:extLst>
          </p:cNvPr>
          <p:cNvSpPr/>
          <p:nvPr/>
        </p:nvSpPr>
        <p:spPr>
          <a:xfrm>
            <a:off x="4829550" y="169827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7030A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7030A0"/>
                </a:solidFill>
              </a:rPr>
              <a:t>Bảng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cộng</a:t>
            </a:r>
            <a:r>
              <a:rPr lang="en-US" sz="2000" b="1" dirty="0">
                <a:solidFill>
                  <a:srgbClr val="7030A0"/>
                </a:solidFill>
              </a:rPr>
              <a:t> 7 </a:t>
            </a:r>
            <a:r>
              <a:rPr lang="en-US" sz="2000" b="1" dirty="0" err="1">
                <a:solidFill>
                  <a:srgbClr val="7030A0"/>
                </a:solidFill>
              </a:rPr>
              <a:t>với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một</a:t>
            </a:r>
            <a:r>
              <a:rPr lang="en-US" sz="2000" b="1" dirty="0">
                <a:solidFill>
                  <a:srgbClr val="7030A0"/>
                </a:solidFill>
              </a:rPr>
              <a:t> </a:t>
            </a:r>
            <a:r>
              <a:rPr lang="en-US" sz="2000" b="1" dirty="0" err="1">
                <a:solidFill>
                  <a:srgbClr val="7030A0"/>
                </a:solidFill>
              </a:rPr>
              <a:t>số</a:t>
            </a:r>
            <a:endParaRPr lang="en-US" sz="2000" b="1" dirty="0">
              <a:solidFill>
                <a:srgbClr val="7030A0"/>
              </a:solidFill>
            </a:endParaRPr>
          </a:p>
        </p:txBody>
      </p:sp>
      <p:sp>
        <p:nvSpPr>
          <p:cNvPr id="96" name="Speech Bubble: Rectangle with Corners Rounded 95">
            <a:extLst>
              <a:ext uri="{FF2B5EF4-FFF2-40B4-BE49-F238E27FC236}">
                <a16:creationId xmlns:a16="http://schemas.microsoft.com/office/drawing/2014/main" id="{974085FE-59BC-4DD3-8537-39E802E13E94}"/>
              </a:ext>
            </a:extLst>
          </p:cNvPr>
          <p:cNvSpPr/>
          <p:nvPr/>
        </p:nvSpPr>
        <p:spPr>
          <a:xfrm>
            <a:off x="6237375" y="2451258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51B416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6600"/>
                </a:solidFill>
              </a:rPr>
              <a:t>Bảng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cộng</a:t>
            </a:r>
            <a:r>
              <a:rPr lang="en-US" sz="2000" b="1" dirty="0">
                <a:solidFill>
                  <a:srgbClr val="006600"/>
                </a:solidFill>
              </a:rPr>
              <a:t> 6 </a:t>
            </a:r>
            <a:r>
              <a:rPr lang="en-US" sz="2000" b="1" dirty="0" err="1">
                <a:solidFill>
                  <a:srgbClr val="006600"/>
                </a:solidFill>
              </a:rPr>
              <a:t>với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một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số</a:t>
            </a:r>
            <a:endParaRPr lang="en-US" sz="2000" b="1" dirty="0">
              <a:solidFill>
                <a:srgbClr val="006600"/>
              </a:solidFill>
            </a:endParaRPr>
          </a:p>
        </p:txBody>
      </p:sp>
      <p:sp>
        <p:nvSpPr>
          <p:cNvPr id="97" name="Speech Bubble: Rectangle with Corners Rounded 96">
            <a:extLst>
              <a:ext uri="{FF2B5EF4-FFF2-40B4-BE49-F238E27FC236}">
                <a16:creationId xmlns:a16="http://schemas.microsoft.com/office/drawing/2014/main" id="{92CCEB8F-A044-4D94-8612-07CD91F571CA}"/>
              </a:ext>
            </a:extLst>
          </p:cNvPr>
          <p:cNvSpPr/>
          <p:nvPr/>
        </p:nvSpPr>
        <p:spPr>
          <a:xfrm>
            <a:off x="7526153" y="2945653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</a:rPr>
              <a:t>Bảng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cộng</a:t>
            </a:r>
            <a:r>
              <a:rPr lang="en-US" sz="2000" b="1" dirty="0">
                <a:solidFill>
                  <a:srgbClr val="FF00FF"/>
                </a:solidFill>
              </a:rPr>
              <a:t> 5 </a:t>
            </a:r>
            <a:r>
              <a:rPr lang="en-US" sz="2000" b="1" dirty="0" err="1">
                <a:solidFill>
                  <a:srgbClr val="FF00FF"/>
                </a:solidFill>
              </a:rPr>
              <a:t>với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một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số</a:t>
            </a:r>
            <a:endParaRPr lang="en-US" sz="2000" b="1" dirty="0">
              <a:solidFill>
                <a:srgbClr val="FF00FF"/>
              </a:solidFill>
            </a:endParaRPr>
          </a:p>
        </p:txBody>
      </p:sp>
      <p:sp>
        <p:nvSpPr>
          <p:cNvPr id="98" name="Speech Bubble: Rectangle with Corners Rounded 97">
            <a:extLst>
              <a:ext uri="{FF2B5EF4-FFF2-40B4-BE49-F238E27FC236}">
                <a16:creationId xmlns:a16="http://schemas.microsoft.com/office/drawing/2014/main" id="{23482635-0D7F-4978-85DD-2E9AD51D82BE}"/>
              </a:ext>
            </a:extLst>
          </p:cNvPr>
          <p:cNvSpPr/>
          <p:nvPr/>
        </p:nvSpPr>
        <p:spPr>
          <a:xfrm>
            <a:off x="9006935" y="3463457"/>
            <a:ext cx="1822781" cy="906027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 w="38100">
            <a:solidFill>
              <a:srgbClr val="FF000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</a:rPr>
              <a:t>Bảng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cộng</a:t>
            </a:r>
            <a:r>
              <a:rPr lang="en-US" sz="2000" b="1" dirty="0">
                <a:solidFill>
                  <a:srgbClr val="FF0000"/>
                </a:solidFill>
              </a:rPr>
              <a:t> 4 </a:t>
            </a:r>
            <a:r>
              <a:rPr lang="en-US" sz="2000" b="1" dirty="0" err="1">
                <a:solidFill>
                  <a:srgbClr val="FF0000"/>
                </a:solidFill>
              </a:rPr>
              <a:t>với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một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số</a:t>
            </a:r>
            <a:endParaRPr lang="en-US" sz="2000" b="1" dirty="0">
              <a:solidFill>
                <a:srgbClr val="FF0000"/>
              </a:solidFill>
            </a:endParaRPr>
          </a:p>
        </p:txBody>
      </p:sp>
      <p:sp>
        <p:nvSpPr>
          <p:cNvPr id="99" name="Speech Bubble: Rectangle with Corners Rounded 98">
            <a:extLst>
              <a:ext uri="{FF2B5EF4-FFF2-40B4-BE49-F238E27FC236}">
                <a16:creationId xmlns:a16="http://schemas.microsoft.com/office/drawing/2014/main" id="{62C94605-A3A8-4663-9EEB-CF9FEFF94F97}"/>
              </a:ext>
            </a:extLst>
          </p:cNvPr>
          <p:cNvSpPr/>
          <p:nvPr/>
        </p:nvSpPr>
        <p:spPr>
          <a:xfrm>
            <a:off x="9924343" y="4134163"/>
            <a:ext cx="1822781" cy="906027"/>
          </a:xfrm>
          <a:prstGeom prst="wedgeRoundRectCallout">
            <a:avLst>
              <a:gd name="adj1" fmla="val -56385"/>
              <a:gd name="adj2" fmla="val 40091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2060"/>
                </a:solidFill>
              </a:rPr>
              <a:t>Bảng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cộng</a:t>
            </a:r>
            <a:r>
              <a:rPr lang="en-US" sz="2000" b="1" dirty="0">
                <a:solidFill>
                  <a:srgbClr val="002060"/>
                </a:solidFill>
              </a:rPr>
              <a:t> 3 </a:t>
            </a:r>
            <a:r>
              <a:rPr lang="en-US" sz="2000" b="1" dirty="0" err="1">
                <a:solidFill>
                  <a:srgbClr val="002060"/>
                </a:solidFill>
              </a:rPr>
              <a:t>với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một</a:t>
            </a:r>
            <a:r>
              <a:rPr lang="en-US" sz="2000" b="1" dirty="0">
                <a:solidFill>
                  <a:srgbClr val="002060"/>
                </a:solidFill>
              </a:rPr>
              <a:t> </a:t>
            </a:r>
            <a:r>
              <a:rPr lang="en-US" sz="2000" b="1" dirty="0" err="1">
                <a:solidFill>
                  <a:srgbClr val="002060"/>
                </a:solidFill>
              </a:rPr>
              <a:t>số</a:t>
            </a:r>
            <a:endParaRPr lang="en-US" sz="2000" b="1" dirty="0">
              <a:solidFill>
                <a:srgbClr val="002060"/>
              </a:solidFill>
            </a:endParaRPr>
          </a:p>
        </p:txBody>
      </p:sp>
      <p:sp>
        <p:nvSpPr>
          <p:cNvPr id="100" name="Speech Bubble: Rectangle with Corners Rounded 99">
            <a:extLst>
              <a:ext uri="{FF2B5EF4-FFF2-40B4-BE49-F238E27FC236}">
                <a16:creationId xmlns:a16="http://schemas.microsoft.com/office/drawing/2014/main" id="{C7A34031-0AAF-4C7E-8037-B42DB206CBC5}"/>
              </a:ext>
            </a:extLst>
          </p:cNvPr>
          <p:cNvSpPr/>
          <p:nvPr/>
        </p:nvSpPr>
        <p:spPr>
          <a:xfrm>
            <a:off x="8743575" y="3422660"/>
            <a:ext cx="1822781" cy="906027"/>
          </a:xfrm>
          <a:prstGeom prst="wedgeRoundRectCallout">
            <a:avLst>
              <a:gd name="adj1" fmla="val 52712"/>
              <a:gd name="adj2" fmla="val 169431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</a:rPr>
              <a:t>Bảng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cộng</a:t>
            </a:r>
            <a:r>
              <a:rPr lang="en-US" sz="2000" b="1" dirty="0">
                <a:solidFill>
                  <a:srgbClr val="FF00FF"/>
                </a:solidFill>
              </a:rPr>
              <a:t> 2 </a:t>
            </a:r>
            <a:r>
              <a:rPr lang="en-US" sz="2000" b="1" dirty="0" err="1">
                <a:solidFill>
                  <a:srgbClr val="FF00FF"/>
                </a:solidFill>
              </a:rPr>
              <a:t>với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một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số</a:t>
            </a:r>
            <a:endParaRPr lang="en-US" sz="2000" b="1" dirty="0">
              <a:solidFill>
                <a:srgbClr val="FF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0038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0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8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31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4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46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5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61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64" dur="500"/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6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90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93" dur="5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9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1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19" dur="5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22" dur="5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2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3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500"/>
                            </p:stCondLst>
                            <p:childTnLst>
                              <p:par>
                                <p:cTn id="142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44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52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55" dur="500"/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5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0" fill="hold">
                      <p:stCondLst>
                        <p:cond delay="indefinite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6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"/>
                            </p:stCondLst>
                            <p:childTnLst>
                              <p:par>
                                <p:cTn id="17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17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185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188" dur="500"/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9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3" fill="hold">
                      <p:stCondLst>
                        <p:cond delay="indefinite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9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0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1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1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2000"/>
                            </p:stCondLst>
                            <p:childTnLst>
                              <p:par>
                                <p:cTn id="217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2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2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2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3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>
                      <p:stCondLst>
                        <p:cond delay="indefinite"/>
                      </p:stCondLst>
                      <p:childTnLst>
                        <p:par>
                          <p:cTn id="234" fill="hold">
                            <p:stCondLst>
                              <p:cond delay="0"/>
                            </p:stCondLst>
                            <p:childTnLst>
                              <p:par>
                                <p:cTn id="235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36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8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39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4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4" fill="hold">
                      <p:stCondLst>
                        <p:cond delay="indefinite"/>
                      </p:stCondLst>
                      <p:childTnLst>
                        <p:par>
                          <p:cTn id="245" fill="hold">
                            <p:stCondLst>
                              <p:cond delay="0"/>
                            </p:stCondLst>
                            <p:childTnLst>
                              <p:par>
                                <p:cTn id="246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8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1000"/>
                            </p:stCondLst>
                            <p:childTnLst>
                              <p:par>
                                <p:cTn id="25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2" fill="hold">
                      <p:stCondLst>
                        <p:cond delay="indefinite"/>
                      </p:stCondLst>
                      <p:childTnLst>
                        <p:par>
                          <p:cTn id="263" fill="hold">
                            <p:stCondLst>
                              <p:cond delay="0"/>
                            </p:stCondLst>
                            <p:childTnLst>
                              <p:par>
                                <p:cTn id="264" presetID="16" presetClass="exit" presetSubtype="37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arn(outVertical)">
                                      <p:cBhvr>
                                        <p:cTn id="265" dur="5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7" presetID="16" presetClass="exit" presetSubtype="37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outVertical)">
                                      <p:cBhvr>
                                        <p:cTn id="268" dur="500"/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7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87" grpId="0" animBg="1"/>
      <p:bldP spid="87" grpId="1" animBg="1"/>
      <p:bldP spid="88" grpId="0" animBg="1"/>
      <p:bldP spid="88" grpId="1" animBg="1"/>
      <p:bldP spid="89" grpId="0" animBg="1"/>
      <p:bldP spid="89" grpId="1" animBg="1"/>
      <p:bldP spid="90" grpId="0" animBg="1"/>
      <p:bldP spid="90" grpId="1" animBg="1"/>
      <p:bldP spid="91" grpId="0" animBg="1"/>
      <p:bldP spid="91" grpId="1" animBg="1"/>
      <p:bldP spid="92" grpId="0" animBg="1"/>
      <p:bldP spid="92" grpId="1" animBg="1"/>
      <p:bldP spid="93" grpId="0" animBg="1"/>
      <p:bldP spid="93" grpId="1" animBg="1"/>
      <p:bldP spid="4" grpId="0" uiExpand="1" build="p" animBg="1"/>
      <p:bldP spid="4" grpId="1" build="allAtOnce" animBg="1"/>
      <p:bldP spid="94" grpId="0" uiExpand="1" build="p" animBg="1"/>
      <p:bldP spid="94" grpId="1" build="allAtOnce" animBg="1"/>
      <p:bldP spid="95" grpId="0" uiExpand="1" build="p" animBg="1"/>
      <p:bldP spid="95" grpId="1" build="allAtOnce" animBg="1"/>
      <p:bldP spid="96" grpId="0" build="p" animBg="1"/>
      <p:bldP spid="96" grpId="1" build="allAtOnce" animBg="1"/>
      <p:bldP spid="97" grpId="0" uiExpand="1" build="p" animBg="1"/>
      <p:bldP spid="97" grpId="1" build="allAtOnce" animBg="1"/>
      <p:bldP spid="98" grpId="0" uiExpand="1" build="p" animBg="1"/>
      <p:bldP spid="98" grpId="1" build="allAtOnce" animBg="1"/>
      <p:bldP spid="99" grpId="0" uiExpand="1" build="p" animBg="1"/>
      <p:bldP spid="99" grpId="1" build="allAtOnce" animBg="1"/>
      <p:bldP spid="100" grpId="0" uiExpand="1" build="p" animBg="1"/>
      <p:bldP spid="100" grpId="1" build="allAtOnce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B09FD99-DF05-4EB9-B033-97C6F4ACBBB1}"/>
              </a:ext>
            </a:extLst>
          </p:cNvPr>
          <p:cNvSpPr/>
          <p:nvPr/>
        </p:nvSpPr>
        <p:spPr>
          <a:xfrm>
            <a:off x="599771" y="167341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+ 2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2E3E4A22-6189-419F-B363-DE0717115913}"/>
              </a:ext>
            </a:extLst>
          </p:cNvPr>
          <p:cNvSpPr/>
          <p:nvPr/>
        </p:nvSpPr>
        <p:spPr>
          <a:xfrm>
            <a:off x="599771" y="224176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+ 3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41151A4-633F-45A1-9470-FB39D125E8C0}"/>
              </a:ext>
            </a:extLst>
          </p:cNvPr>
          <p:cNvSpPr/>
          <p:nvPr/>
        </p:nvSpPr>
        <p:spPr>
          <a:xfrm>
            <a:off x="599771" y="2810111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+ 4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D42A52E-D96C-479E-8742-A5DB14508C1E}"/>
              </a:ext>
            </a:extLst>
          </p:cNvPr>
          <p:cNvSpPr/>
          <p:nvPr/>
        </p:nvSpPr>
        <p:spPr>
          <a:xfrm>
            <a:off x="599771" y="3350016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+ 5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BE5E4DC-7824-43F6-9F93-83E0FE3DEE1F}"/>
              </a:ext>
            </a:extLst>
          </p:cNvPr>
          <p:cNvSpPr/>
          <p:nvPr/>
        </p:nvSpPr>
        <p:spPr>
          <a:xfrm>
            <a:off x="599771" y="3946803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+ 6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D6DBDBAE-1CCB-41DA-A6FC-243071CC5FFF}"/>
              </a:ext>
            </a:extLst>
          </p:cNvPr>
          <p:cNvSpPr/>
          <p:nvPr/>
        </p:nvSpPr>
        <p:spPr>
          <a:xfrm>
            <a:off x="599771" y="4515149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+ 7</a:t>
            </a: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4DF54044-C2EA-41C1-939A-33E987192129}"/>
              </a:ext>
            </a:extLst>
          </p:cNvPr>
          <p:cNvSpPr/>
          <p:nvPr/>
        </p:nvSpPr>
        <p:spPr>
          <a:xfrm>
            <a:off x="599771" y="5083495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+ 8</a:t>
            </a: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F7C1427-BE34-46E2-A780-FB8EECE2AD55}"/>
              </a:ext>
            </a:extLst>
          </p:cNvPr>
          <p:cNvSpPr/>
          <p:nvPr/>
        </p:nvSpPr>
        <p:spPr>
          <a:xfrm>
            <a:off x="599771" y="5651842"/>
            <a:ext cx="889233" cy="381884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9 + 9</a:t>
            </a: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F2F08BC2-3931-4B69-A58D-21E5D02EA5E4}"/>
              </a:ext>
            </a:extLst>
          </p:cNvPr>
          <p:cNvSpPr/>
          <p:nvPr/>
        </p:nvSpPr>
        <p:spPr>
          <a:xfrm>
            <a:off x="1855057" y="224176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+ 3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406776A2-8AFB-4AA2-993A-CE87EFEBD49F}"/>
              </a:ext>
            </a:extLst>
          </p:cNvPr>
          <p:cNvSpPr/>
          <p:nvPr/>
        </p:nvSpPr>
        <p:spPr>
          <a:xfrm>
            <a:off x="1855057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+ 4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CE5B4049-CF72-40EE-9F7D-50A94DBC56D8}"/>
              </a:ext>
            </a:extLst>
          </p:cNvPr>
          <p:cNvSpPr/>
          <p:nvPr/>
        </p:nvSpPr>
        <p:spPr>
          <a:xfrm>
            <a:off x="185505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+ 5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5A58D52A-C964-4D8A-96FD-E19DB9633246}"/>
              </a:ext>
            </a:extLst>
          </p:cNvPr>
          <p:cNvSpPr/>
          <p:nvPr/>
        </p:nvSpPr>
        <p:spPr>
          <a:xfrm>
            <a:off x="1855057" y="39183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+ 6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4BD21EA2-F93B-44D1-85C7-6A6E3C93E273}"/>
              </a:ext>
            </a:extLst>
          </p:cNvPr>
          <p:cNvSpPr/>
          <p:nvPr/>
        </p:nvSpPr>
        <p:spPr>
          <a:xfrm>
            <a:off x="185505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+ 7</a:t>
            </a: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8694CE31-4550-47FE-91FB-296C5DF2E108}"/>
              </a:ext>
            </a:extLst>
          </p:cNvPr>
          <p:cNvSpPr/>
          <p:nvPr/>
        </p:nvSpPr>
        <p:spPr>
          <a:xfrm>
            <a:off x="185505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+ 8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CD2B0172-9EC6-48A2-A354-5C23F4A69F7A}"/>
              </a:ext>
            </a:extLst>
          </p:cNvPr>
          <p:cNvSpPr/>
          <p:nvPr/>
        </p:nvSpPr>
        <p:spPr>
          <a:xfrm>
            <a:off x="185505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8 + 9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DCED0436-6485-4B52-9987-9D99B2132209}"/>
              </a:ext>
            </a:extLst>
          </p:cNvPr>
          <p:cNvSpPr/>
          <p:nvPr/>
        </p:nvSpPr>
        <p:spPr>
          <a:xfrm>
            <a:off x="3233408" y="281011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+ 4</a:t>
            </a: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6881837E-D303-4482-A40A-292791123990}"/>
              </a:ext>
            </a:extLst>
          </p:cNvPr>
          <p:cNvSpPr/>
          <p:nvPr/>
        </p:nvSpPr>
        <p:spPr>
          <a:xfrm>
            <a:off x="3233408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+ 5</a:t>
            </a: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F2F98E03-2FCF-4F4D-A5CF-4C4CACA02386}"/>
              </a:ext>
            </a:extLst>
          </p:cNvPr>
          <p:cNvSpPr/>
          <p:nvPr/>
        </p:nvSpPr>
        <p:spPr>
          <a:xfrm>
            <a:off x="3233408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+ 6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335532EA-B19E-4ED7-BE38-817FB47B1A2C}"/>
              </a:ext>
            </a:extLst>
          </p:cNvPr>
          <p:cNvSpPr/>
          <p:nvPr/>
        </p:nvSpPr>
        <p:spPr>
          <a:xfrm>
            <a:off x="3233408" y="4486708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+ 7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DE5AE5F3-0E62-441B-B9EB-85045905F665}"/>
              </a:ext>
            </a:extLst>
          </p:cNvPr>
          <p:cNvSpPr/>
          <p:nvPr/>
        </p:nvSpPr>
        <p:spPr>
          <a:xfrm>
            <a:off x="3233408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+ 8</a:t>
            </a: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BFD2C50D-083C-4E39-A973-0817BD295223}"/>
              </a:ext>
            </a:extLst>
          </p:cNvPr>
          <p:cNvSpPr/>
          <p:nvPr/>
        </p:nvSpPr>
        <p:spPr>
          <a:xfrm>
            <a:off x="3233408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7 + 9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F36361D7-FA6A-4C3A-B363-C54CFF6ECBA7}"/>
              </a:ext>
            </a:extLst>
          </p:cNvPr>
          <p:cNvSpPr/>
          <p:nvPr/>
        </p:nvSpPr>
        <p:spPr>
          <a:xfrm>
            <a:off x="4611607" y="337845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+ 5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DFCD14BB-5D15-4475-9565-FF159B521545}"/>
              </a:ext>
            </a:extLst>
          </p:cNvPr>
          <p:cNvSpPr/>
          <p:nvPr/>
        </p:nvSpPr>
        <p:spPr>
          <a:xfrm>
            <a:off x="461160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+ 6</a:t>
            </a: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29E872-62DA-4554-80D0-66AF9D2FD0F4}"/>
              </a:ext>
            </a:extLst>
          </p:cNvPr>
          <p:cNvSpPr/>
          <p:nvPr/>
        </p:nvSpPr>
        <p:spPr>
          <a:xfrm>
            <a:off x="461160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+ 7</a:t>
            </a: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E28097EE-BFBC-407B-8260-2AF1DCA3BB8E}"/>
              </a:ext>
            </a:extLst>
          </p:cNvPr>
          <p:cNvSpPr/>
          <p:nvPr/>
        </p:nvSpPr>
        <p:spPr>
          <a:xfrm>
            <a:off x="4611607" y="505505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+ 8</a:t>
            </a: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FA4BA8C7-5B67-4FCC-8E8C-C25A07B46444}"/>
              </a:ext>
            </a:extLst>
          </p:cNvPr>
          <p:cNvSpPr/>
          <p:nvPr/>
        </p:nvSpPr>
        <p:spPr>
          <a:xfrm>
            <a:off x="4611607" y="565184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6 + 9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31D710A5-573F-46B8-9354-B11CC87FE4A1}"/>
              </a:ext>
            </a:extLst>
          </p:cNvPr>
          <p:cNvSpPr/>
          <p:nvPr/>
        </p:nvSpPr>
        <p:spPr>
          <a:xfrm>
            <a:off x="5943547" y="3946803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+ 6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537E75C6-610A-4EC6-A0C2-AAF186DC64A6}"/>
              </a:ext>
            </a:extLst>
          </p:cNvPr>
          <p:cNvSpPr/>
          <p:nvPr/>
        </p:nvSpPr>
        <p:spPr>
          <a:xfrm>
            <a:off x="5943547" y="451514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+ 7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45641E01-6F52-4218-9705-784C2B0D7E85}"/>
              </a:ext>
            </a:extLst>
          </p:cNvPr>
          <p:cNvSpPr/>
          <p:nvPr/>
        </p:nvSpPr>
        <p:spPr>
          <a:xfrm>
            <a:off x="5943547" y="5083495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+ 8</a:t>
            </a: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EDA72B44-D7F9-4D5E-977F-125979441278}"/>
              </a:ext>
            </a:extLst>
          </p:cNvPr>
          <p:cNvSpPr/>
          <p:nvPr/>
        </p:nvSpPr>
        <p:spPr>
          <a:xfrm>
            <a:off x="5943547" y="5623401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5 + 9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7C633CB1-6D5A-4218-A5E4-A9DC7882C13A}"/>
              </a:ext>
            </a:extLst>
          </p:cNvPr>
          <p:cNvSpPr/>
          <p:nvPr/>
        </p:nvSpPr>
        <p:spPr>
          <a:xfrm>
            <a:off x="7310832" y="4506274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+ 7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E97A02D0-7030-4298-A93D-70CE69C65AA6}"/>
              </a:ext>
            </a:extLst>
          </p:cNvPr>
          <p:cNvSpPr/>
          <p:nvPr/>
        </p:nvSpPr>
        <p:spPr>
          <a:xfrm>
            <a:off x="7310832" y="5074620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+ 8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id="{ED9DC636-D7BA-44B2-AA15-BABB32C3C881}"/>
              </a:ext>
            </a:extLst>
          </p:cNvPr>
          <p:cNvSpPr/>
          <p:nvPr/>
        </p:nvSpPr>
        <p:spPr>
          <a:xfrm>
            <a:off x="7310832" y="5642967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4 + 9</a:t>
            </a:r>
          </a:p>
        </p:txBody>
      </p:sp>
      <p:sp>
        <p:nvSpPr>
          <p:cNvPr id="80" name="Rectangle: Rounded Corners 79">
            <a:extLst>
              <a:ext uri="{FF2B5EF4-FFF2-40B4-BE49-F238E27FC236}">
                <a16:creationId xmlns:a16="http://schemas.microsoft.com/office/drawing/2014/main" id="{A848564F-EA53-418C-A850-BF48239DECD9}"/>
              </a:ext>
            </a:extLst>
          </p:cNvPr>
          <p:cNvSpPr/>
          <p:nvPr/>
        </p:nvSpPr>
        <p:spPr>
          <a:xfrm>
            <a:off x="8676087" y="5071562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+ 8</a:t>
            </a:r>
          </a:p>
        </p:txBody>
      </p:sp>
      <p:sp>
        <p:nvSpPr>
          <p:cNvPr id="81" name="Rectangle: Rounded Corners 80">
            <a:extLst>
              <a:ext uri="{FF2B5EF4-FFF2-40B4-BE49-F238E27FC236}">
                <a16:creationId xmlns:a16="http://schemas.microsoft.com/office/drawing/2014/main" id="{509AFB15-396D-4DB7-A9A3-E512BD18E8D7}"/>
              </a:ext>
            </a:extLst>
          </p:cNvPr>
          <p:cNvSpPr/>
          <p:nvPr/>
        </p:nvSpPr>
        <p:spPr>
          <a:xfrm>
            <a:off x="8676087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3 + 9</a:t>
            </a: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AE2C06E-C221-496D-9769-6ABE0E045813}"/>
              </a:ext>
            </a:extLst>
          </p:cNvPr>
          <p:cNvSpPr/>
          <p:nvPr/>
        </p:nvSpPr>
        <p:spPr>
          <a:xfrm>
            <a:off x="10055514" y="5639909"/>
            <a:ext cx="1021685" cy="438766"/>
          </a:xfrm>
          <a:prstGeom prst="roundRect">
            <a:avLst/>
          </a:prstGeom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latin typeface="Arial" panose="020B0604020202020204" pitchFamily="34" charset="0"/>
                <a:cs typeface="Arial" panose="020B0604020202020204" pitchFamily="34" charset="0"/>
              </a:rPr>
              <a:t>2 + 9</a:t>
            </a:r>
          </a:p>
        </p:txBody>
      </p:sp>
      <p:sp>
        <p:nvSpPr>
          <p:cNvPr id="86" name="Google Shape;290;p7">
            <a:extLst>
              <a:ext uri="{FF2B5EF4-FFF2-40B4-BE49-F238E27FC236}">
                <a16:creationId xmlns:a16="http://schemas.microsoft.com/office/drawing/2014/main" id="{79AE230B-B8B1-4956-9120-52D0921A9357}"/>
              </a:ext>
            </a:extLst>
          </p:cNvPr>
          <p:cNvSpPr txBox="1"/>
          <p:nvPr/>
        </p:nvSpPr>
        <p:spPr>
          <a:xfrm>
            <a:off x="3953422" y="776267"/>
            <a:ext cx="4585437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BẢNG CỘNG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38A91FB8-A862-4871-AD62-F40B7ABA2038}"/>
              </a:ext>
            </a:extLst>
          </p:cNvPr>
          <p:cNvSpPr/>
          <p:nvPr/>
        </p:nvSpPr>
        <p:spPr>
          <a:xfrm>
            <a:off x="1746774" y="612938"/>
            <a:ext cx="1997476" cy="1054333"/>
          </a:xfrm>
          <a:prstGeom prst="wedgeRoundRectCallout">
            <a:avLst>
              <a:gd name="adj1" fmla="val -80250"/>
              <a:gd name="adj2" fmla="val 55769"/>
              <a:gd name="adj3" fmla="val 16667"/>
            </a:avLst>
          </a:prstGeom>
          <a:ln>
            <a:solidFill>
              <a:srgbClr val="FF000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</a:rPr>
              <a:t>Các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phép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cộng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có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tổng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bằng</a:t>
            </a:r>
            <a:r>
              <a:rPr lang="en-US" sz="2000" b="1" dirty="0">
                <a:solidFill>
                  <a:srgbClr val="FF0000"/>
                </a:solidFill>
              </a:rPr>
              <a:t> 11</a:t>
            </a:r>
          </a:p>
        </p:txBody>
      </p:sp>
      <p:sp>
        <p:nvSpPr>
          <p:cNvPr id="94" name="Speech Bubble: Rectangle with Corners Rounded 93">
            <a:extLst>
              <a:ext uri="{FF2B5EF4-FFF2-40B4-BE49-F238E27FC236}">
                <a16:creationId xmlns:a16="http://schemas.microsoft.com/office/drawing/2014/main" id="{C0523A43-2E98-410B-A1CD-B793EAAF3182}"/>
              </a:ext>
            </a:extLst>
          </p:cNvPr>
          <p:cNvSpPr/>
          <p:nvPr/>
        </p:nvSpPr>
        <p:spPr>
          <a:xfrm>
            <a:off x="2893254" y="1515209"/>
            <a:ext cx="1887872" cy="1019676"/>
          </a:xfrm>
          <a:prstGeom prst="wedgeRoundRectCallout">
            <a:avLst>
              <a:gd name="adj1" fmla="val -55809"/>
              <a:gd name="adj2" fmla="val 90019"/>
              <a:gd name="adj3" fmla="val 16667"/>
            </a:avLst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Các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phép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cộng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có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tổng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bằng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12</a:t>
            </a:r>
          </a:p>
        </p:txBody>
      </p:sp>
      <p:sp>
        <p:nvSpPr>
          <p:cNvPr id="95" name="Speech Bubble: Rectangle with Corners Rounded 94">
            <a:extLst>
              <a:ext uri="{FF2B5EF4-FFF2-40B4-BE49-F238E27FC236}">
                <a16:creationId xmlns:a16="http://schemas.microsoft.com/office/drawing/2014/main" id="{3ED80CF6-C35F-45F6-82D9-5CE2B4065895}"/>
              </a:ext>
            </a:extLst>
          </p:cNvPr>
          <p:cNvSpPr/>
          <p:nvPr/>
        </p:nvSpPr>
        <p:spPr>
          <a:xfrm>
            <a:off x="4611607" y="2071113"/>
            <a:ext cx="1999089" cy="1057124"/>
          </a:xfrm>
          <a:prstGeom prst="wedgeRoundRectCallout">
            <a:avLst>
              <a:gd name="adj1" fmla="val -77057"/>
              <a:gd name="adj2" fmla="val 135392"/>
              <a:gd name="adj3" fmla="val 16667"/>
            </a:avLst>
          </a:prstGeom>
          <a:ln w="38100">
            <a:solidFill>
              <a:srgbClr val="7030A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/>
              <a:t>Các</a:t>
            </a:r>
            <a:r>
              <a:rPr lang="en-US" sz="2000" b="1" dirty="0"/>
              <a:t> </a:t>
            </a:r>
            <a:r>
              <a:rPr lang="en-US" sz="2000" b="1" dirty="0" err="1"/>
              <a:t>phép</a:t>
            </a:r>
            <a:r>
              <a:rPr lang="en-US" sz="2000" b="1" dirty="0"/>
              <a:t> </a:t>
            </a:r>
            <a:r>
              <a:rPr lang="en-US" sz="2000" b="1" dirty="0" err="1"/>
              <a:t>cộng</a:t>
            </a:r>
            <a:r>
              <a:rPr lang="en-US" sz="2000" b="1" dirty="0"/>
              <a:t> </a:t>
            </a:r>
            <a:r>
              <a:rPr lang="en-US" sz="2000" b="1" dirty="0" err="1"/>
              <a:t>có</a:t>
            </a:r>
            <a:r>
              <a:rPr lang="en-US" sz="2000" b="1" dirty="0"/>
              <a:t> </a:t>
            </a:r>
            <a:r>
              <a:rPr lang="en-US" sz="2000" b="1" dirty="0" err="1"/>
              <a:t>tổng</a:t>
            </a:r>
            <a:r>
              <a:rPr lang="en-US" sz="2000" b="1" dirty="0"/>
              <a:t> </a:t>
            </a:r>
            <a:r>
              <a:rPr lang="en-US" sz="2000" b="1" dirty="0" err="1"/>
              <a:t>bằng</a:t>
            </a:r>
            <a:r>
              <a:rPr lang="en-US" sz="2000" b="1" dirty="0"/>
              <a:t> 13</a:t>
            </a:r>
          </a:p>
        </p:txBody>
      </p:sp>
      <p:sp>
        <p:nvSpPr>
          <p:cNvPr id="96" name="Speech Bubble: Rectangle with Corners Rounded 95">
            <a:extLst>
              <a:ext uri="{FF2B5EF4-FFF2-40B4-BE49-F238E27FC236}">
                <a16:creationId xmlns:a16="http://schemas.microsoft.com/office/drawing/2014/main" id="{974085FE-59BC-4DD3-8537-39E802E13E94}"/>
              </a:ext>
            </a:extLst>
          </p:cNvPr>
          <p:cNvSpPr/>
          <p:nvPr/>
        </p:nvSpPr>
        <p:spPr>
          <a:xfrm>
            <a:off x="3739069" y="1698137"/>
            <a:ext cx="1999089" cy="1028471"/>
          </a:xfrm>
          <a:prstGeom prst="wedgeRoundRectCallout">
            <a:avLst>
              <a:gd name="adj1" fmla="val -95675"/>
              <a:gd name="adj2" fmla="val 166503"/>
              <a:gd name="adj3" fmla="val 16667"/>
            </a:avLst>
          </a:prstGeom>
          <a:ln w="38100">
            <a:solidFill>
              <a:srgbClr val="51B416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006600"/>
                </a:solidFill>
              </a:rPr>
              <a:t>Các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phép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cộng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có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tổng</a:t>
            </a:r>
            <a:r>
              <a:rPr lang="en-US" sz="2000" b="1" dirty="0">
                <a:solidFill>
                  <a:srgbClr val="006600"/>
                </a:solidFill>
              </a:rPr>
              <a:t> </a:t>
            </a:r>
            <a:r>
              <a:rPr lang="en-US" sz="2000" b="1" dirty="0" err="1">
                <a:solidFill>
                  <a:srgbClr val="006600"/>
                </a:solidFill>
              </a:rPr>
              <a:t>bằng</a:t>
            </a:r>
            <a:r>
              <a:rPr lang="en-US" sz="2000" b="1" dirty="0">
                <a:solidFill>
                  <a:srgbClr val="006600"/>
                </a:solidFill>
              </a:rPr>
              <a:t> 14</a:t>
            </a:r>
          </a:p>
        </p:txBody>
      </p:sp>
      <p:sp>
        <p:nvSpPr>
          <p:cNvPr id="97" name="Speech Bubble: Rectangle with Corners Rounded 96">
            <a:extLst>
              <a:ext uri="{FF2B5EF4-FFF2-40B4-BE49-F238E27FC236}">
                <a16:creationId xmlns:a16="http://schemas.microsoft.com/office/drawing/2014/main" id="{92CCEB8F-A044-4D94-8612-07CD91F571CA}"/>
              </a:ext>
            </a:extLst>
          </p:cNvPr>
          <p:cNvSpPr/>
          <p:nvPr/>
        </p:nvSpPr>
        <p:spPr>
          <a:xfrm>
            <a:off x="5958044" y="2655406"/>
            <a:ext cx="2062464" cy="1028471"/>
          </a:xfrm>
          <a:prstGeom prst="wedgeRoundRectCallout">
            <a:avLst>
              <a:gd name="adj1" fmla="val -166137"/>
              <a:gd name="adj2" fmla="val 199573"/>
              <a:gd name="adj3" fmla="val 16667"/>
            </a:avLst>
          </a:prstGeom>
          <a:ln w="38100">
            <a:solidFill>
              <a:srgbClr val="FF00FF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FF"/>
                </a:solidFill>
              </a:rPr>
              <a:t>Các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phép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cộng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có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tổng</a:t>
            </a:r>
            <a:r>
              <a:rPr lang="en-US" sz="2000" b="1" dirty="0">
                <a:solidFill>
                  <a:srgbClr val="FF00FF"/>
                </a:solidFill>
              </a:rPr>
              <a:t> </a:t>
            </a:r>
            <a:r>
              <a:rPr lang="en-US" sz="2000" b="1" dirty="0" err="1">
                <a:solidFill>
                  <a:srgbClr val="FF00FF"/>
                </a:solidFill>
              </a:rPr>
              <a:t>bằng</a:t>
            </a:r>
            <a:r>
              <a:rPr lang="en-US" sz="2000" b="1" dirty="0">
                <a:solidFill>
                  <a:srgbClr val="FF00FF"/>
                </a:solidFill>
              </a:rPr>
              <a:t> 15</a:t>
            </a:r>
          </a:p>
        </p:txBody>
      </p:sp>
      <p:sp>
        <p:nvSpPr>
          <p:cNvPr id="98" name="Speech Bubble: Rectangle with Corners Rounded 97">
            <a:extLst>
              <a:ext uri="{FF2B5EF4-FFF2-40B4-BE49-F238E27FC236}">
                <a16:creationId xmlns:a16="http://schemas.microsoft.com/office/drawing/2014/main" id="{23482635-0D7F-4978-85DD-2E9AD51D82BE}"/>
              </a:ext>
            </a:extLst>
          </p:cNvPr>
          <p:cNvSpPr/>
          <p:nvPr/>
        </p:nvSpPr>
        <p:spPr>
          <a:xfrm>
            <a:off x="5127631" y="2167511"/>
            <a:ext cx="2016860" cy="1051692"/>
          </a:xfrm>
          <a:prstGeom prst="wedgeRoundRectCallout">
            <a:avLst>
              <a:gd name="adj1" fmla="val -192262"/>
              <a:gd name="adj2" fmla="val 249155"/>
              <a:gd name="adj3" fmla="val 16667"/>
            </a:avLst>
          </a:prstGeom>
          <a:ln w="38100">
            <a:solidFill>
              <a:srgbClr val="FF000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rgbClr val="FF0000"/>
                </a:solidFill>
              </a:rPr>
              <a:t>Các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phép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cộng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có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tổng</a:t>
            </a:r>
            <a:r>
              <a:rPr lang="en-US" sz="2000" b="1" dirty="0">
                <a:solidFill>
                  <a:srgbClr val="FF0000"/>
                </a:solidFill>
              </a:rPr>
              <a:t> </a:t>
            </a:r>
            <a:r>
              <a:rPr lang="en-US" sz="2000" b="1" dirty="0" err="1">
                <a:solidFill>
                  <a:srgbClr val="FF0000"/>
                </a:solidFill>
              </a:rPr>
              <a:t>bằng</a:t>
            </a:r>
            <a:r>
              <a:rPr lang="en-US" sz="2000" b="1" dirty="0">
                <a:solidFill>
                  <a:srgbClr val="FF0000"/>
                </a:solidFill>
              </a:rPr>
              <a:t> 16</a:t>
            </a:r>
          </a:p>
        </p:txBody>
      </p:sp>
      <p:sp>
        <p:nvSpPr>
          <p:cNvPr id="99" name="Speech Bubble: Rectangle with Corners Rounded 98">
            <a:extLst>
              <a:ext uri="{FF2B5EF4-FFF2-40B4-BE49-F238E27FC236}">
                <a16:creationId xmlns:a16="http://schemas.microsoft.com/office/drawing/2014/main" id="{62C94605-A3A8-4663-9EEB-CF9FEFF94F97}"/>
              </a:ext>
            </a:extLst>
          </p:cNvPr>
          <p:cNvSpPr/>
          <p:nvPr/>
        </p:nvSpPr>
        <p:spPr>
          <a:xfrm>
            <a:off x="1855057" y="916641"/>
            <a:ext cx="1954468" cy="1028471"/>
          </a:xfrm>
          <a:prstGeom prst="wedgeRoundRectCallout">
            <a:avLst>
              <a:gd name="adj1" fmla="val -85002"/>
              <a:gd name="adj2" fmla="val 381051"/>
              <a:gd name="adj3" fmla="val 16667"/>
            </a:avLst>
          </a:prstGeom>
          <a:ln w="38100">
            <a:solidFill>
              <a:srgbClr val="00206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Các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phép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cộng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có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tổng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2000" b="1" dirty="0" err="1">
                <a:solidFill>
                  <a:schemeClr val="bg2">
                    <a:lumMod val="75000"/>
                  </a:schemeClr>
                </a:solidFill>
              </a:rPr>
              <a:t>bằng</a:t>
            </a:r>
            <a:r>
              <a:rPr lang="en-US" sz="2000" b="1" dirty="0">
                <a:solidFill>
                  <a:schemeClr val="bg2">
                    <a:lumMod val="75000"/>
                  </a:schemeClr>
                </a:solidFill>
              </a:rPr>
              <a:t> 17</a:t>
            </a:r>
          </a:p>
        </p:txBody>
      </p:sp>
    </p:spTree>
    <p:extLst>
      <p:ext uri="{BB962C8B-B14F-4D97-AF65-F5344CB8AC3E}">
        <p14:creationId xmlns:p14="http://schemas.microsoft.com/office/powerpoint/2010/main" val="2036204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0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5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7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1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3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5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7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9" dur="2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1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4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6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8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2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4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7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0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38" presetClass="entr" presetSubtype="0" accel="5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87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88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5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9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9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1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3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5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7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0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09" dur="500"/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/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1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0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2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4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6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2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8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000"/>
                            </p:stCondLst>
                            <p:childTnLst>
                              <p:par>
                                <p:cTn id="13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5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7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4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9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1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3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55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157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" dur="500"/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6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6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0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2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74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>
                      <p:stCondLst>
                        <p:cond delay="indefinite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1000"/>
                            </p:stCondLst>
                            <p:childTnLst>
                              <p:par>
                                <p:cTn id="183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8" fill="hold">
                      <p:stCondLst>
                        <p:cond delay="indefinite"/>
                      </p:stCondLst>
                      <p:childTnLst>
                        <p:par>
                          <p:cTn id="189" fill="hold">
                            <p:stCondLst>
                              <p:cond delay="0"/>
                            </p:stCondLst>
                            <p:childTnLst>
                              <p:par>
                                <p:cTn id="190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1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2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3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4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5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7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9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9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0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01" dur="500"/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4" dur="500"/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0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7" fill="hold">
                      <p:stCondLst>
                        <p:cond delay="0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0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2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4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1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6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7" fill="hold">
                      <p:stCondLst>
                        <p:cond delay="indefinite"/>
                      </p:stCondLst>
                      <p:childTnLst>
                        <p:par>
                          <p:cTn id="218" fill="hold">
                            <p:stCondLst>
                              <p:cond delay="0"/>
                            </p:stCondLst>
                            <p:childTnLst>
                              <p:par>
                                <p:cTn id="219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2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500"/>
                            </p:stCondLst>
                            <p:childTnLst>
                              <p:par>
                                <p:cTn id="22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2" fill="hold">
                      <p:stCondLst>
                        <p:cond delay="indefinite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7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3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39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0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41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43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6" dur="500"/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24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9" fill="hold">
                      <p:stCondLst>
                        <p:cond delay="0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5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4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5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6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38" presetClass="entr" presetSubtype="0" ac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61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227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227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78" decel="50000" autoRev="1" fill="hold">
                                          <p:stCondLst>
                                            <p:cond delay="227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500"/>
                            </p:stCondLst>
                            <p:childTnLst>
                              <p:par>
                                <p:cTn id="26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9" dur="10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1" dur="10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2" fill="hold">
                      <p:stCondLst>
                        <p:cond delay="indefinite"/>
                      </p:stCondLst>
                      <p:childTnLst>
                        <p:par>
                          <p:cTn id="273" fill="hold">
                            <p:stCondLst>
                              <p:cond delay="0"/>
                            </p:stCondLst>
                            <p:childTnLst>
                              <p:par>
                                <p:cTn id="274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5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76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7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78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79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8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281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4" dur="500"/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86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7" fill="hold">
                      <p:stCondLst>
                        <p:cond delay="0"/>
                      </p:stCondLst>
                      <p:childTnLst>
                        <p:par>
                          <p:cTn id="288" fill="hold">
                            <p:stCondLst>
                              <p:cond delay="0"/>
                            </p:stCondLst>
                            <p:childTnLst>
                              <p:par>
                                <p:cTn id="289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9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3" fill="hold">
                      <p:stCondLst>
                        <p:cond delay="indefinite"/>
                      </p:stCondLst>
                      <p:childTnLst>
                        <p:par>
                          <p:cTn id="294" fill="hold">
                            <p:stCondLst>
                              <p:cond delay="0"/>
                            </p:stCondLst>
                            <p:childTnLst>
                              <p:par>
                                <p:cTn id="29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0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0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1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1" fill="hold">
                            <p:stCondLst>
                              <p:cond delay="2000"/>
                            </p:stCondLst>
                            <p:childTnLst>
                              <p:par>
                                <p:cTn id="31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5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6" dur="10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7" fill="hold">
                      <p:stCondLst>
                        <p:cond delay="indefinite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3" presetClass="emph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2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21" presetID="3" presetClass="emph" presetSubtype="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2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00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3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fade">
                                      <p:cBhvr>
                                        <p:cTn id="324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7" dur="500"/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9" grpId="0" animBg="1"/>
      <p:bldP spid="19" grpId="1" animBg="1"/>
      <p:bldP spid="20" grpId="0" animBg="1"/>
      <p:bldP spid="20" grpId="1" animBg="1"/>
      <p:bldP spid="21" grpId="0" animBg="1"/>
      <p:bldP spid="21" grpId="1" animBg="1"/>
      <p:bldP spid="22" grpId="0" animBg="1"/>
      <p:bldP spid="22" grpId="1" animBg="1"/>
      <p:bldP spid="23" grpId="0" animBg="1"/>
      <p:bldP spid="23" grpId="1" animBg="1"/>
      <p:bldP spid="25" grpId="0" animBg="1"/>
      <p:bldP spid="25" grpId="1" animBg="1"/>
      <p:bldP spid="26" grpId="0" animBg="1"/>
      <p:bldP spid="26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60" grpId="0" animBg="1"/>
      <p:bldP spid="60" grpId="1" animBg="1"/>
      <p:bldP spid="66" grpId="0" animBg="1"/>
      <p:bldP spid="66" grpId="1" animBg="1"/>
      <p:bldP spid="67" grpId="0" animBg="1"/>
      <p:bldP spid="67" grpId="1" animBg="1"/>
      <p:bldP spid="68" grpId="0" animBg="1"/>
      <p:bldP spid="68" grpId="1" animBg="1"/>
      <p:bldP spid="69" grpId="0" animBg="1"/>
      <p:bldP spid="69" grpId="1" animBg="1"/>
      <p:bldP spid="74" grpId="0" animBg="1"/>
      <p:bldP spid="74" grpId="1" animBg="1"/>
      <p:bldP spid="75" grpId="0" animBg="1"/>
      <p:bldP spid="75" grpId="1" animBg="1"/>
      <p:bldP spid="76" grpId="0" animBg="1"/>
      <p:bldP spid="76" grpId="1" animBg="1"/>
      <p:bldP spid="80" grpId="0" animBg="1"/>
      <p:bldP spid="80" grpId="1" animBg="1"/>
      <p:bldP spid="81" grpId="0" animBg="1"/>
      <p:bldP spid="81" grpId="1" animBg="1"/>
      <p:bldP spid="84" grpId="0" animBg="1"/>
      <p:bldP spid="84" grpId="1" animBg="1"/>
      <p:bldP spid="4" grpId="0" uiExpand="1" build="p" animBg="1"/>
      <p:bldP spid="4" grpId="1" build="allAtOnce" animBg="1"/>
      <p:bldP spid="94" grpId="0" uiExpand="1" build="p" animBg="1"/>
      <p:bldP spid="94" grpId="1" build="allAtOnce" animBg="1"/>
      <p:bldP spid="95" grpId="0" uiExpand="1" build="p" animBg="1"/>
      <p:bldP spid="95" grpId="1" build="allAtOnce" animBg="1"/>
      <p:bldP spid="96" grpId="0" uiExpand="1" build="p" animBg="1"/>
      <p:bldP spid="96" grpId="1" build="allAtOnce" animBg="1"/>
      <p:bldP spid="97" grpId="0" uiExpand="1" build="p" animBg="1"/>
      <p:bldP spid="97" grpId="1" build="allAtOnce" animBg="1"/>
      <p:bldP spid="98" grpId="0" uiExpand="1" build="p" animBg="1"/>
      <p:bldP spid="98" grpId="1" build="allAtOnce" animBg="1"/>
      <p:bldP spid="99" grpId="0" uiExpand="1" build="p" animBg="1"/>
      <p:bldP spid="99" grpId="1" build="allAtOnce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0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id="{73853290-4122-47AE-B2FD-562EA6673429}"/>
              </a:ext>
            </a:extLst>
          </p:cNvPr>
          <p:cNvGrpSpPr/>
          <p:nvPr/>
        </p:nvGrpSpPr>
        <p:grpSpPr>
          <a:xfrm>
            <a:off x="4141922" y="88529"/>
            <a:ext cx="3173242" cy="799110"/>
            <a:chOff x="1208564" y="356727"/>
            <a:chExt cx="1544490" cy="722212"/>
          </a:xfrm>
        </p:grpSpPr>
        <p:sp>
          <p:nvSpPr>
            <p:cNvPr id="30" name="Flowchart: Alternate Process 29">
              <a:extLst>
                <a:ext uri="{FF2B5EF4-FFF2-40B4-BE49-F238E27FC236}">
                  <a16:creationId xmlns:a16="http://schemas.microsoft.com/office/drawing/2014/main" id="{C5DBA62F-CE60-4260-A8B4-5B8A7E64087A}"/>
                </a:ext>
              </a:extLst>
            </p:cNvPr>
            <p:cNvSpPr/>
            <p:nvPr/>
          </p:nvSpPr>
          <p:spPr>
            <a:xfrm>
              <a:off x="1469616" y="439173"/>
              <a:ext cx="1283438" cy="612126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Tính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nhẩm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: 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3DA4886-3934-4262-980C-ED07B4FFEFA6}"/>
                </a:ext>
              </a:extLst>
            </p:cNvPr>
            <p:cNvSpPr/>
            <p:nvPr/>
          </p:nvSpPr>
          <p:spPr>
            <a:xfrm>
              <a:off x="1208564" y="356727"/>
              <a:ext cx="409186" cy="722212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DDE11AA4-456F-4332-9E62-C731D445D710}"/>
              </a:ext>
            </a:extLst>
          </p:cNvPr>
          <p:cNvGrpSpPr/>
          <p:nvPr/>
        </p:nvGrpSpPr>
        <p:grpSpPr>
          <a:xfrm>
            <a:off x="593998" y="1885208"/>
            <a:ext cx="3613760" cy="2190337"/>
            <a:chOff x="1046305" y="1346583"/>
            <a:chExt cx="3613760" cy="2190337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B4D4C585-0E62-41AC-9F1F-7E92E95DB035}"/>
                </a:ext>
              </a:extLst>
            </p:cNvPr>
            <p:cNvGrpSpPr/>
            <p:nvPr/>
          </p:nvGrpSpPr>
          <p:grpSpPr>
            <a:xfrm>
              <a:off x="1046305" y="1346583"/>
              <a:ext cx="3409745" cy="2190337"/>
              <a:chOff x="851825" y="1218247"/>
              <a:chExt cx="3036398" cy="2190337"/>
            </a:xfrm>
          </p:grpSpPr>
          <p:sp>
            <p:nvSpPr>
              <p:cNvPr id="44" name="Rounded Rectangle 36">
                <a:extLst>
                  <a:ext uri="{FF2B5EF4-FFF2-40B4-BE49-F238E27FC236}">
                    <a16:creationId xmlns:a16="http://schemas.microsoft.com/office/drawing/2014/main" id="{5612BC15-0B31-40B9-98B9-7AF299A33BED}"/>
                  </a:ext>
                </a:extLst>
              </p:cNvPr>
              <p:cNvSpPr/>
              <p:nvPr/>
            </p:nvSpPr>
            <p:spPr>
              <a:xfrm>
                <a:off x="1306041" y="1547700"/>
                <a:ext cx="2582182" cy="1860884"/>
              </a:xfrm>
              <a:prstGeom prst="roundRect">
                <a:avLst/>
              </a:prstGeom>
              <a:pattFill prst="pct40">
                <a:fgClr>
                  <a:srgbClr val="00FF00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45" name="Picture 44">
                <a:extLst>
                  <a:ext uri="{FF2B5EF4-FFF2-40B4-BE49-F238E27FC236}">
                    <a16:creationId xmlns:a16="http://schemas.microsoft.com/office/drawing/2014/main" id="{D92C7AC4-0C66-4BFF-A6FA-56F72494CC4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51825" y="1218247"/>
                <a:ext cx="908427" cy="961542"/>
              </a:xfrm>
              <a:prstGeom prst="rect">
                <a:avLst/>
              </a:prstGeom>
            </p:spPr>
          </p:pic>
        </p:grpSp>
        <p:sp>
          <p:nvSpPr>
            <p:cNvPr id="43" name="Text Box 7">
              <a:extLst>
                <a:ext uri="{FF2B5EF4-FFF2-40B4-BE49-F238E27FC236}">
                  <a16:creationId xmlns:a16="http://schemas.microsoft.com/office/drawing/2014/main" id="{8F974FC1-D71B-49E8-B1EF-79F43ADEEF9A}"/>
                </a:ext>
              </a:extLst>
            </p:cNvPr>
            <p:cNvSpPr txBox="1"/>
            <p:nvPr/>
          </p:nvSpPr>
          <p:spPr>
            <a:xfrm>
              <a:off x="1512341" y="1971580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6 + 5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8 + 8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7133FA4-8B32-4833-94CD-E2FC051AA80B}"/>
              </a:ext>
            </a:extLst>
          </p:cNvPr>
          <p:cNvGrpSpPr/>
          <p:nvPr/>
        </p:nvGrpSpPr>
        <p:grpSpPr>
          <a:xfrm>
            <a:off x="4376832" y="1641124"/>
            <a:ext cx="3267891" cy="2443467"/>
            <a:chOff x="6007005" y="1086391"/>
            <a:chExt cx="3267891" cy="2443467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50BD2EFD-C55F-4C08-887E-1764FF65D8B1}"/>
                </a:ext>
              </a:extLst>
            </p:cNvPr>
            <p:cNvGrpSpPr/>
            <p:nvPr/>
          </p:nvGrpSpPr>
          <p:grpSpPr>
            <a:xfrm>
              <a:off x="6007005" y="1086391"/>
              <a:ext cx="3267891" cy="2443467"/>
              <a:chOff x="4559499" y="736014"/>
              <a:chExt cx="3267891" cy="2443467"/>
            </a:xfrm>
          </p:grpSpPr>
          <p:sp>
            <p:nvSpPr>
              <p:cNvPr id="49" name="Rounded Rectangle 33">
                <a:extLst>
                  <a:ext uri="{FF2B5EF4-FFF2-40B4-BE49-F238E27FC236}">
                    <a16:creationId xmlns:a16="http://schemas.microsoft.com/office/drawing/2014/main" id="{ED92BB9B-8621-4222-8E59-97A67C65C687}"/>
                  </a:ext>
                </a:extLst>
              </p:cNvPr>
              <p:cNvSpPr/>
              <p:nvPr/>
            </p:nvSpPr>
            <p:spPr>
              <a:xfrm>
                <a:off x="5114326" y="1318597"/>
                <a:ext cx="2713064" cy="1860884"/>
              </a:xfrm>
              <a:prstGeom prst="roundRect">
                <a:avLst/>
              </a:prstGeom>
              <a:pattFill prst="pct40">
                <a:fgClr>
                  <a:schemeClr val="accent6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50" name="Picture 49">
                <a:extLst>
                  <a:ext uri="{FF2B5EF4-FFF2-40B4-BE49-F238E27FC236}">
                    <a16:creationId xmlns:a16="http://schemas.microsoft.com/office/drawing/2014/main" id="{54DD545E-4E82-4A6E-ABDB-05A0C219364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59499" y="736014"/>
                <a:ext cx="1085039" cy="1127112"/>
              </a:xfrm>
              <a:prstGeom prst="rect">
                <a:avLst/>
              </a:prstGeom>
            </p:spPr>
          </p:pic>
        </p:grpSp>
        <p:sp>
          <p:nvSpPr>
            <p:cNvPr id="48" name="Text Box 7">
              <a:extLst>
                <a:ext uri="{FF2B5EF4-FFF2-40B4-BE49-F238E27FC236}">
                  <a16:creationId xmlns:a16="http://schemas.microsoft.com/office/drawing/2014/main" id="{2B9D6D8F-92B8-4051-AA49-78014A010614}"/>
                </a:ext>
              </a:extLst>
            </p:cNvPr>
            <p:cNvSpPr txBox="1"/>
            <p:nvPr/>
          </p:nvSpPr>
          <p:spPr>
            <a:xfrm>
              <a:off x="6612791" y="1904823"/>
              <a:ext cx="2454425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9 + 4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7 + 7 = 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DFE21991-FD95-4E04-AE58-B867E7ECCA47}"/>
              </a:ext>
            </a:extLst>
          </p:cNvPr>
          <p:cNvGrpSpPr/>
          <p:nvPr/>
        </p:nvGrpSpPr>
        <p:grpSpPr>
          <a:xfrm>
            <a:off x="8066931" y="1684366"/>
            <a:ext cx="3205805" cy="2324768"/>
            <a:chOff x="3658265" y="3795250"/>
            <a:chExt cx="3205805" cy="2324768"/>
          </a:xfrm>
        </p:grpSpPr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B3B30306-C7EE-488B-9D12-E916622CDEFD}"/>
                </a:ext>
              </a:extLst>
            </p:cNvPr>
            <p:cNvGrpSpPr/>
            <p:nvPr/>
          </p:nvGrpSpPr>
          <p:grpSpPr>
            <a:xfrm>
              <a:off x="3658265" y="3795250"/>
              <a:ext cx="3205805" cy="2324768"/>
              <a:chOff x="8388403" y="931473"/>
              <a:chExt cx="3205805" cy="2324768"/>
            </a:xfrm>
          </p:grpSpPr>
          <p:sp>
            <p:nvSpPr>
              <p:cNvPr id="54" name="Rounded Rectangle 30">
                <a:extLst>
                  <a:ext uri="{FF2B5EF4-FFF2-40B4-BE49-F238E27FC236}">
                    <a16:creationId xmlns:a16="http://schemas.microsoft.com/office/drawing/2014/main" id="{3B36830E-5116-4A75-A041-7D11C6034159}"/>
                  </a:ext>
                </a:extLst>
              </p:cNvPr>
              <p:cNvSpPr/>
              <p:nvPr/>
            </p:nvSpPr>
            <p:spPr>
              <a:xfrm>
                <a:off x="8592420" y="1395357"/>
                <a:ext cx="3001788" cy="1860884"/>
              </a:xfrm>
              <a:prstGeom prst="roundRect">
                <a:avLst/>
              </a:prstGeom>
              <a:pattFill prst="lgConfetti">
                <a:fgClr>
                  <a:srgbClr val="FFFF00"/>
                </a:fgClr>
                <a:bgClr>
                  <a:schemeClr val="bg1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55" name="Picture 54">
                <a:extLst>
                  <a:ext uri="{FF2B5EF4-FFF2-40B4-BE49-F238E27FC236}">
                    <a16:creationId xmlns:a16="http://schemas.microsoft.com/office/drawing/2014/main" id="{EF11E4E0-7C41-4BED-B78F-5712641FF41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388403" y="931473"/>
                <a:ext cx="835806" cy="1174298"/>
              </a:xfrm>
              <a:prstGeom prst="rect">
                <a:avLst/>
              </a:prstGeom>
            </p:spPr>
          </p:pic>
        </p:grpSp>
        <p:sp>
          <p:nvSpPr>
            <p:cNvPr id="53" name="Text Box 7">
              <a:extLst>
                <a:ext uri="{FF2B5EF4-FFF2-40B4-BE49-F238E27FC236}">
                  <a16:creationId xmlns:a16="http://schemas.microsoft.com/office/drawing/2014/main" id="{D35C7A01-E191-4BE3-BBFE-DE52718A0C18}"/>
                </a:ext>
              </a:extLst>
            </p:cNvPr>
            <p:cNvSpPr txBox="1"/>
            <p:nvPr/>
          </p:nvSpPr>
          <p:spPr>
            <a:xfrm>
              <a:off x="4312552" y="4554960"/>
              <a:ext cx="178244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 + 9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 + 9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controls>
      <mc:AlternateContent xmlns:mc="http://schemas.openxmlformats.org/markup-compatibility/2006">
        <mc:Choice xmlns:v="urn:schemas-microsoft-com:vml" Requires="v">
          <p:control spid="1026" name="TextBox4" r:id="rId2" imgW="609480" imgH="546120"/>
        </mc:Choice>
        <mc:Fallback>
          <p:control name="TextBox4" r:id="rId2" imgW="609480" imgH="546120">
            <p:pic>
              <p:nvPicPr>
                <p:cNvPr id="58" name="TextBox4">
                  <a:extLst>
                    <a:ext uri="{FF2B5EF4-FFF2-40B4-BE49-F238E27FC236}">
                      <a16:creationId xmlns:a16="http://schemas.microsoft.com/office/drawing/2014/main" id="{584C4742-85B6-477C-84E9-5384AAC60E99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2927499" y="2541721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27" name="TextBox1" r:id="rId3" imgW="609480" imgH="546120"/>
        </mc:Choice>
        <mc:Fallback>
          <p:control name="TextBox1" r:id="rId3" imgW="609480" imgH="546120">
            <p:pic>
              <p:nvPicPr>
                <p:cNvPr id="59" name="TextBox1">
                  <a:extLst>
                    <a:ext uri="{FF2B5EF4-FFF2-40B4-BE49-F238E27FC236}">
                      <a16:creationId xmlns:a16="http://schemas.microsoft.com/office/drawing/2014/main" id="{4F45111C-17EB-4F56-8C7B-404E33C2DB98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2927499" y="3231199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28" name="TextBox2" r:id="rId4" imgW="609480" imgH="546120"/>
        </mc:Choice>
        <mc:Fallback>
          <p:control name="TextBox2" r:id="rId4" imgW="609480" imgH="546120">
            <p:pic>
              <p:nvPicPr>
                <p:cNvPr id="60" name="TextBox2">
                  <a:extLst>
                    <a:ext uri="{FF2B5EF4-FFF2-40B4-BE49-F238E27FC236}">
                      <a16:creationId xmlns:a16="http://schemas.microsoft.com/office/drawing/2014/main" id="{5596F457-0EA7-4D1A-9008-C17C4D9D2743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6663751" y="2522054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29" name="TextBox3" r:id="rId5" imgW="615960" imgH="546120"/>
        </mc:Choice>
        <mc:Fallback>
          <p:control name="TextBox3" r:id="rId5" imgW="615960" imgH="546120">
            <p:pic>
              <p:nvPicPr>
                <p:cNvPr id="61" name="TextBox3">
                  <a:extLst>
                    <a:ext uri="{FF2B5EF4-FFF2-40B4-BE49-F238E27FC236}">
                      <a16:creationId xmlns:a16="http://schemas.microsoft.com/office/drawing/2014/main" id="{CA146743-D953-4FB8-A96F-D50D4AC82B18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6653920" y="3193824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30" name="TextBox5" r:id="rId6" imgW="615960" imgH="546120"/>
        </mc:Choice>
        <mc:Fallback>
          <p:control name="TextBox5" r:id="rId6" imgW="615960" imgH="546120">
            <p:pic>
              <p:nvPicPr>
                <p:cNvPr id="62" name="TextBox5">
                  <a:extLst>
                    <a:ext uri="{FF2B5EF4-FFF2-40B4-BE49-F238E27FC236}">
                      <a16:creationId xmlns:a16="http://schemas.microsoft.com/office/drawing/2014/main" id="{78CD41AE-F1D4-45A9-BC6B-843945BDAFE1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0197216" y="2428739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031" name="TextBox6" r:id="rId7" imgW="615960" imgH="546120"/>
        </mc:Choice>
        <mc:Fallback>
          <p:control name="TextBox6" r:id="rId7" imgW="615960" imgH="546120">
            <p:pic>
              <p:nvPicPr>
                <p:cNvPr id="63" name="TextBox6">
                  <a:extLst>
                    <a:ext uri="{FF2B5EF4-FFF2-40B4-BE49-F238E27FC236}">
                      <a16:creationId xmlns:a16="http://schemas.microsoft.com/office/drawing/2014/main" id="{4701BBC8-0B28-4E35-B97E-D4C8D4EC82D4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0197216" y="3096409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122369622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0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id="{73853290-4122-47AE-B2FD-562EA6673429}"/>
              </a:ext>
            </a:extLst>
          </p:cNvPr>
          <p:cNvGrpSpPr/>
          <p:nvPr/>
        </p:nvGrpSpPr>
        <p:grpSpPr>
          <a:xfrm>
            <a:off x="4141922" y="88529"/>
            <a:ext cx="3173242" cy="799110"/>
            <a:chOff x="1208564" y="356727"/>
            <a:chExt cx="1544490" cy="722212"/>
          </a:xfrm>
        </p:grpSpPr>
        <p:sp>
          <p:nvSpPr>
            <p:cNvPr id="30" name="Flowchart: Alternate Process 29">
              <a:extLst>
                <a:ext uri="{FF2B5EF4-FFF2-40B4-BE49-F238E27FC236}">
                  <a16:creationId xmlns:a16="http://schemas.microsoft.com/office/drawing/2014/main" id="{C5DBA62F-CE60-4260-A8B4-5B8A7E64087A}"/>
                </a:ext>
              </a:extLst>
            </p:cNvPr>
            <p:cNvSpPr/>
            <p:nvPr/>
          </p:nvSpPr>
          <p:spPr>
            <a:xfrm>
              <a:off x="1469616" y="439173"/>
              <a:ext cx="1283438" cy="612126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Tính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nhẩm</a:t>
              </a:r>
              <a:r>
                <a:rPr lang="en-US" sz="2600" b="1" dirty="0">
                  <a:latin typeface="Arial" panose="020B0604020202020204" pitchFamily="34" charset="0"/>
                  <a:cs typeface="Arial" panose="020B0604020202020204" pitchFamily="34" charset="0"/>
                </a:rPr>
                <a:t>: 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3DA4886-3934-4262-980C-ED07B4FFEFA6}"/>
                </a:ext>
              </a:extLst>
            </p:cNvPr>
            <p:cNvSpPr/>
            <p:nvPr/>
          </p:nvSpPr>
          <p:spPr>
            <a:xfrm>
              <a:off x="1208564" y="356727"/>
              <a:ext cx="409186" cy="722212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C4961496-2E47-4E56-B7BD-B760CBF9B486}"/>
              </a:ext>
            </a:extLst>
          </p:cNvPr>
          <p:cNvGrpSpPr/>
          <p:nvPr/>
        </p:nvGrpSpPr>
        <p:grpSpPr>
          <a:xfrm>
            <a:off x="936117" y="1690259"/>
            <a:ext cx="3205805" cy="2324768"/>
            <a:chOff x="3658265" y="3795250"/>
            <a:chExt cx="3205805" cy="2324768"/>
          </a:xfrm>
          <a:pattFill prst="pct5">
            <a:fgClr>
              <a:schemeClr val="accent2">
                <a:lumMod val="40000"/>
                <a:lumOff val="60000"/>
              </a:schemeClr>
            </a:fgClr>
            <a:bgClr>
              <a:schemeClr val="accent4">
                <a:lumMod val="60000"/>
                <a:lumOff val="40000"/>
              </a:schemeClr>
            </a:bgClr>
          </a:pattFill>
        </p:grpSpPr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607CBA37-BB79-41DD-98DE-8010CF90903A}"/>
                </a:ext>
              </a:extLst>
            </p:cNvPr>
            <p:cNvGrpSpPr/>
            <p:nvPr/>
          </p:nvGrpSpPr>
          <p:grpSpPr>
            <a:xfrm>
              <a:off x="3658265" y="3795250"/>
              <a:ext cx="3205805" cy="2324768"/>
              <a:chOff x="8388403" y="931473"/>
              <a:chExt cx="3205805" cy="2324768"/>
            </a:xfrm>
            <a:grpFill/>
          </p:grpSpPr>
          <p:sp>
            <p:nvSpPr>
              <p:cNvPr id="67" name="Rounded Rectangle 30">
                <a:extLst>
                  <a:ext uri="{FF2B5EF4-FFF2-40B4-BE49-F238E27FC236}">
                    <a16:creationId xmlns:a16="http://schemas.microsoft.com/office/drawing/2014/main" id="{D463AA7F-F3A7-40A6-BBA4-3A912E64C861}"/>
                  </a:ext>
                </a:extLst>
              </p:cNvPr>
              <p:cNvSpPr/>
              <p:nvPr/>
            </p:nvSpPr>
            <p:spPr>
              <a:xfrm>
                <a:off x="8592420" y="1395357"/>
                <a:ext cx="3001788" cy="1860884"/>
              </a:xfrm>
              <a:prstGeom prst="roundRect">
                <a:avLst/>
              </a:prstGeom>
              <a:grpFill/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A9A02903-BECF-4AA3-87AD-9596C5895C7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388403" y="931473"/>
                <a:ext cx="835806" cy="1174298"/>
              </a:xfrm>
              <a:prstGeom prst="rect">
                <a:avLst/>
              </a:prstGeom>
              <a:noFill/>
            </p:spPr>
          </p:pic>
        </p:grpSp>
        <p:sp>
          <p:nvSpPr>
            <p:cNvPr id="66" name="Text Box 7">
              <a:extLst>
                <a:ext uri="{FF2B5EF4-FFF2-40B4-BE49-F238E27FC236}">
                  <a16:creationId xmlns:a16="http://schemas.microsoft.com/office/drawing/2014/main" id="{415A6F17-F203-4AE8-AE2D-D1AA64B04F74}"/>
                </a:ext>
              </a:extLst>
            </p:cNvPr>
            <p:cNvSpPr txBox="1"/>
            <p:nvPr/>
          </p:nvSpPr>
          <p:spPr>
            <a:xfrm>
              <a:off x="4312552" y="4554960"/>
              <a:ext cx="1782444" cy="1231106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8 + 3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 + 8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83B5D2C7-A405-4B3F-9E28-D5CA6F4E5A7B}"/>
              </a:ext>
            </a:extLst>
          </p:cNvPr>
          <p:cNvGrpSpPr/>
          <p:nvPr/>
        </p:nvGrpSpPr>
        <p:grpSpPr>
          <a:xfrm>
            <a:off x="4521054" y="1802404"/>
            <a:ext cx="3613760" cy="2187420"/>
            <a:chOff x="1046305" y="1346583"/>
            <a:chExt cx="3613760" cy="2187420"/>
          </a:xfrm>
        </p:grpSpPr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5AF4DE36-F534-4EF3-A4E4-2686B2BB0CB0}"/>
                </a:ext>
              </a:extLst>
            </p:cNvPr>
            <p:cNvGrpSpPr/>
            <p:nvPr/>
          </p:nvGrpSpPr>
          <p:grpSpPr>
            <a:xfrm>
              <a:off x="1046305" y="1346583"/>
              <a:ext cx="3277052" cy="2187420"/>
              <a:chOff x="851825" y="1218247"/>
              <a:chExt cx="2918234" cy="2187420"/>
            </a:xfrm>
          </p:grpSpPr>
          <p:sp>
            <p:nvSpPr>
              <p:cNvPr id="75" name="Rounded Rectangle 36">
                <a:extLst>
                  <a:ext uri="{FF2B5EF4-FFF2-40B4-BE49-F238E27FC236}">
                    <a16:creationId xmlns:a16="http://schemas.microsoft.com/office/drawing/2014/main" id="{EBA1E20D-3DBE-4CFE-949E-2D708BAD5205}"/>
                  </a:ext>
                </a:extLst>
              </p:cNvPr>
              <p:cNvSpPr/>
              <p:nvPr/>
            </p:nvSpPr>
            <p:spPr>
              <a:xfrm>
                <a:off x="1264537" y="1544783"/>
                <a:ext cx="2505522" cy="1860884"/>
              </a:xfrm>
              <a:prstGeom prst="roundRect">
                <a:avLst/>
              </a:prstGeom>
              <a:pattFill prst="pct20">
                <a:fgClr>
                  <a:srgbClr val="0070C0"/>
                </a:fgClr>
                <a:bgClr>
                  <a:srgbClr val="00B0F0"/>
                </a:bgClr>
              </a:pattFill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76" name="Picture 75">
                <a:extLst>
                  <a:ext uri="{FF2B5EF4-FFF2-40B4-BE49-F238E27FC236}">
                    <a16:creationId xmlns:a16="http://schemas.microsoft.com/office/drawing/2014/main" id="{6BEE7048-9160-4C7D-A486-F75B7CA29D0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851825" y="1218247"/>
                <a:ext cx="908427" cy="961542"/>
              </a:xfrm>
              <a:prstGeom prst="rect">
                <a:avLst/>
              </a:prstGeom>
            </p:spPr>
          </p:pic>
        </p:grpSp>
        <p:sp>
          <p:nvSpPr>
            <p:cNvPr id="74" name="Text Box 7">
              <a:extLst>
                <a:ext uri="{FF2B5EF4-FFF2-40B4-BE49-F238E27FC236}">
                  <a16:creationId xmlns:a16="http://schemas.microsoft.com/office/drawing/2014/main" id="{29D03DD8-BB36-462A-9D7C-DAFCF5EF60B5}"/>
                </a:ext>
              </a:extLst>
            </p:cNvPr>
            <p:cNvSpPr txBox="1"/>
            <p:nvPr/>
          </p:nvSpPr>
          <p:spPr>
            <a:xfrm>
              <a:off x="1512341" y="1971580"/>
              <a:ext cx="3147724" cy="123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7 + 6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6 + 7 =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E6EB7F64-66F1-4AFE-93FE-D0302F88BA16}"/>
              </a:ext>
            </a:extLst>
          </p:cNvPr>
          <p:cNvGrpSpPr/>
          <p:nvPr/>
        </p:nvGrpSpPr>
        <p:grpSpPr>
          <a:xfrm>
            <a:off x="8059657" y="1487759"/>
            <a:ext cx="3267891" cy="2443467"/>
            <a:chOff x="6007005" y="1086391"/>
            <a:chExt cx="3267891" cy="2443467"/>
          </a:xfrm>
          <a:pattFill prst="pct40">
            <a:fgClr>
              <a:srgbClr val="FF00FF"/>
            </a:fgClr>
            <a:bgClr>
              <a:schemeClr val="accent6">
                <a:lumMod val="40000"/>
                <a:lumOff val="60000"/>
              </a:schemeClr>
            </a:bgClr>
          </a:pattFill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ED2B4969-0B15-48DC-A68E-716FBB308540}"/>
                </a:ext>
              </a:extLst>
            </p:cNvPr>
            <p:cNvGrpSpPr/>
            <p:nvPr/>
          </p:nvGrpSpPr>
          <p:grpSpPr>
            <a:xfrm>
              <a:off x="6007005" y="1086391"/>
              <a:ext cx="3267891" cy="2443467"/>
              <a:chOff x="4559499" y="736014"/>
              <a:chExt cx="3267891" cy="2443467"/>
            </a:xfrm>
            <a:grpFill/>
          </p:grpSpPr>
          <p:sp>
            <p:nvSpPr>
              <p:cNvPr id="80" name="Rounded Rectangle 33">
                <a:extLst>
                  <a:ext uri="{FF2B5EF4-FFF2-40B4-BE49-F238E27FC236}">
                    <a16:creationId xmlns:a16="http://schemas.microsoft.com/office/drawing/2014/main" id="{B97D9787-6FC2-4548-A948-0ED01DC2E929}"/>
                  </a:ext>
                </a:extLst>
              </p:cNvPr>
              <p:cNvSpPr/>
              <p:nvPr/>
            </p:nvSpPr>
            <p:spPr>
              <a:xfrm>
                <a:off x="5114326" y="1318597"/>
                <a:ext cx="2713064" cy="1860884"/>
              </a:xfrm>
              <a:prstGeom prst="roundRect">
                <a:avLst/>
              </a:prstGeom>
              <a:grpFill/>
            </p:spPr>
            <p:style>
              <a:lnRef idx="1">
                <a:schemeClr val="accent2"/>
              </a:lnRef>
              <a:fillRef idx="2">
                <a:schemeClr val="accent2"/>
              </a:fillRef>
              <a:effectRef idx="1">
                <a:schemeClr val="accent2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81" name="Picture 80">
                <a:extLst>
                  <a:ext uri="{FF2B5EF4-FFF2-40B4-BE49-F238E27FC236}">
                    <a16:creationId xmlns:a16="http://schemas.microsoft.com/office/drawing/2014/main" id="{BB678E41-E542-4022-8C63-A5C55760076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59499" y="736014"/>
                <a:ext cx="1085039" cy="1127112"/>
              </a:xfrm>
              <a:prstGeom prst="rect">
                <a:avLst/>
              </a:prstGeom>
              <a:noFill/>
            </p:spPr>
          </p:pic>
        </p:grpSp>
        <p:sp>
          <p:nvSpPr>
            <p:cNvPr id="79" name="Text Box 7">
              <a:extLst>
                <a:ext uri="{FF2B5EF4-FFF2-40B4-BE49-F238E27FC236}">
                  <a16:creationId xmlns:a16="http://schemas.microsoft.com/office/drawing/2014/main" id="{2B8F8244-6A25-4A6D-89A3-C7751BAEAD52}"/>
                </a:ext>
              </a:extLst>
            </p:cNvPr>
            <p:cNvSpPr txBox="1"/>
            <p:nvPr/>
          </p:nvSpPr>
          <p:spPr>
            <a:xfrm>
              <a:off x="6612791" y="1904823"/>
              <a:ext cx="2454425" cy="1231106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9 + 5 =</a:t>
              </a:r>
            </a:p>
            <a:p>
              <a:pPr>
                <a:spcAft>
                  <a:spcPts val="1200"/>
                </a:spcAft>
              </a:pPr>
              <a:r>
                <a:rPr lang="en-US" sz="32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5 + 9 = </a:t>
              </a:r>
              <a:endPara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14" name="Picture 113">
            <a:extLst>
              <a:ext uri="{FF2B5EF4-FFF2-40B4-BE49-F238E27FC236}">
                <a16:creationId xmlns:a16="http://schemas.microsoft.com/office/drawing/2014/main" id="{827078A1-C23A-44DF-93BA-95602AD756D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302979" y="4073217"/>
            <a:ext cx="2611441" cy="2611441"/>
          </a:xfrm>
          <a:prstGeom prst="rect">
            <a:avLst/>
          </a:prstGeom>
        </p:spPr>
      </p:pic>
      <p:sp>
        <p:nvSpPr>
          <p:cNvPr id="115" name="Speech Bubble: Rectangle with Corners Rounded 114">
            <a:extLst>
              <a:ext uri="{FF2B5EF4-FFF2-40B4-BE49-F238E27FC236}">
                <a16:creationId xmlns:a16="http://schemas.microsoft.com/office/drawing/2014/main" id="{E87C59B5-D317-4D3F-8D5B-B964F143E386}"/>
              </a:ext>
            </a:extLst>
          </p:cNvPr>
          <p:cNvSpPr/>
          <p:nvPr/>
        </p:nvSpPr>
        <p:spPr>
          <a:xfrm>
            <a:off x="2535682" y="4598149"/>
            <a:ext cx="5536345" cy="1127112"/>
          </a:xfrm>
          <a:prstGeom prst="wedgeRoundRectCallout">
            <a:avLst>
              <a:gd name="adj1" fmla="val 57614"/>
              <a:gd name="adj2" fmla="val -13911"/>
              <a:gd name="adj3" fmla="val 16667"/>
            </a:avLst>
          </a:prstGeom>
          <a:solidFill>
            <a:srgbClr val="7030A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UTM Swiss Condensed" panose="02000500000000000000" pitchFamily="2" charset="0"/>
              </a:rPr>
              <a:t>Em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hãy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nhận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xét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kết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quả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của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các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phép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tính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trong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từng</a:t>
            </a:r>
            <a:r>
              <a:rPr lang="en-US" sz="2800" b="1" dirty="0">
                <a:latin typeface="UTM Swiss Condensed" panose="02000500000000000000" pitchFamily="2" charset="0"/>
              </a:rPr>
              <a:t> </a:t>
            </a:r>
            <a:r>
              <a:rPr lang="en-US" sz="2800" b="1" dirty="0" err="1">
                <a:latin typeface="UTM Swiss Condensed" panose="02000500000000000000" pitchFamily="2" charset="0"/>
              </a:rPr>
              <a:t>cột</a:t>
            </a:r>
            <a:r>
              <a:rPr lang="en-US" sz="2800" b="1" dirty="0">
                <a:latin typeface="UTM Swiss Condensed" panose="02000500000000000000" pitchFamily="2" charset="0"/>
              </a:rPr>
              <a:t>.</a:t>
            </a:r>
          </a:p>
        </p:txBody>
      </p:sp>
    </p:spTree>
    <p:controls>
      <mc:AlternateContent xmlns:mc="http://schemas.openxmlformats.org/markup-compatibility/2006">
        <mc:Choice xmlns:v="urn:schemas-microsoft-com:vml" Requires="v">
          <p:control spid="2050" name="TextBox7" r:id="rId2" imgW="609480" imgH="546120"/>
        </mc:Choice>
        <mc:Fallback>
          <p:control name="TextBox7" r:id="rId2" imgW="609480" imgH="546120">
            <p:pic>
              <p:nvPicPr>
                <p:cNvPr id="82" name="TextBox7">
                  <a:extLst>
                    <a:ext uri="{FF2B5EF4-FFF2-40B4-BE49-F238E27FC236}">
                      <a16:creationId xmlns:a16="http://schemas.microsoft.com/office/drawing/2014/main" id="{670D8EC3-4B53-400F-9C85-11E13FFEC6B1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964251" y="2389315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051" name="TextBox8" r:id="rId3" imgW="609480" imgH="546120"/>
        </mc:Choice>
        <mc:Fallback>
          <p:control name="TextBox8" r:id="rId3" imgW="609480" imgH="546120">
            <p:pic>
              <p:nvPicPr>
                <p:cNvPr id="83" name="TextBox8">
                  <a:extLst>
                    <a:ext uri="{FF2B5EF4-FFF2-40B4-BE49-F238E27FC236}">
                      <a16:creationId xmlns:a16="http://schemas.microsoft.com/office/drawing/2014/main" id="{A64400BB-428D-4A64-B654-3D1CFEB1DF4A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964251" y="3078793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052" name="TextBox9" r:id="rId4" imgW="609480" imgH="546120"/>
        </mc:Choice>
        <mc:Fallback>
          <p:control name="TextBox9" r:id="rId4" imgW="609480" imgH="546120">
            <p:pic>
              <p:nvPicPr>
                <p:cNvPr id="84" name="TextBox9">
                  <a:extLst>
                    <a:ext uri="{FF2B5EF4-FFF2-40B4-BE49-F238E27FC236}">
                      <a16:creationId xmlns:a16="http://schemas.microsoft.com/office/drawing/2014/main" id="{D4A81259-0E2E-4ACB-87B5-5FB442A23E05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6730831" y="2373202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053" name="TextBox10" r:id="rId5" imgW="609480" imgH="546120"/>
        </mc:Choice>
        <mc:Fallback>
          <p:control name="TextBox10" r:id="rId5" imgW="609480" imgH="546120">
            <p:pic>
              <p:nvPicPr>
                <p:cNvPr id="85" name="TextBox10">
                  <a:extLst>
                    <a:ext uri="{FF2B5EF4-FFF2-40B4-BE49-F238E27FC236}">
                      <a16:creationId xmlns:a16="http://schemas.microsoft.com/office/drawing/2014/main" id="{3CFAE9D5-7FEB-4A68-8656-F2848883421F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6730831" y="3062680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054" name="TextBox11" r:id="rId6" imgW="609480" imgH="546120"/>
        </mc:Choice>
        <mc:Fallback>
          <p:control name="TextBox11" r:id="rId6" imgW="609480" imgH="546120">
            <p:pic>
              <p:nvPicPr>
                <p:cNvPr id="86" name="TextBox11">
                  <a:extLst>
                    <a:ext uri="{FF2B5EF4-FFF2-40B4-BE49-F238E27FC236}">
                      <a16:creationId xmlns:a16="http://schemas.microsoft.com/office/drawing/2014/main" id="{C10A7B2F-4CBE-46B3-9CC1-BBAF5D67612A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0301528" y="2300332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055" name="TextBox12" r:id="rId7" imgW="609480" imgH="546120"/>
        </mc:Choice>
        <mc:Fallback>
          <p:control name="TextBox12" r:id="rId7" imgW="609480" imgH="546120">
            <p:pic>
              <p:nvPicPr>
                <p:cNvPr id="87" name="TextBox12">
                  <a:extLst>
                    <a:ext uri="{FF2B5EF4-FFF2-40B4-BE49-F238E27FC236}">
                      <a16:creationId xmlns:a16="http://schemas.microsoft.com/office/drawing/2014/main" id="{2114E7CC-EE95-42AF-88E1-71FE8430817C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0301528" y="2989810"/>
                  <a:ext cx="612892" cy="547487"/>
                </a:xfrm>
                <a:prstGeom prst="rect">
                  <a:avLst/>
                </a:prstGeom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96802564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artOfYourWorld-V.A-3565486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676400" y="-42884"/>
            <a:ext cx="609600" cy="60960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0" b="98929" l="794" r="100000">
                        <a14:foregroundMark x1="38095" y1="25714" x2="38095" y2="25714"/>
                        <a14:foregroundMark x1="37302" y1="18214" x2="37302" y2="18214"/>
                        <a14:foregroundMark x1="21429" y1="22143" x2="21429" y2="22143"/>
                        <a14:foregroundMark x1="28968" y1="35714" x2="28968" y2="357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90579" y="3552263"/>
            <a:ext cx="2975163" cy="3305737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039979" y="2062336"/>
            <a:ext cx="5701200" cy="923330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1">
              <a:avLst/>
            </a:prstTxWarp>
            <a:spAutoFit/>
          </a:bodyPr>
          <a:lstStyle/>
          <a:p>
            <a:pPr algn="ctr"/>
            <a:r>
              <a:rPr lang="en-US" sz="54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SÓC NÂU NHẶT HẠT DẺ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9899" y="5043474"/>
            <a:ext cx="2822186" cy="18145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4082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000" numSld="999">
                <p:cTn id="1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2286000" y="14051"/>
            <a:ext cx="7124993" cy="4525074"/>
            <a:chOff x="3794743" y="1625558"/>
            <a:chExt cx="6238916" cy="4525074"/>
          </a:xfrm>
        </p:grpSpPr>
        <p:pic>
          <p:nvPicPr>
            <p:cNvPr id="10" name="Picture 9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523" r="26186" b="25656"/>
            <a:stretch/>
          </p:blipFill>
          <p:spPr>
            <a:xfrm>
              <a:off x="3794743" y="1625558"/>
              <a:ext cx="6238916" cy="4525074"/>
            </a:xfrm>
            <a:prstGeom prst="rect">
              <a:avLst/>
            </a:prstGeom>
          </p:spPr>
        </p:pic>
        <p:sp>
          <p:nvSpPr>
            <p:cNvPr id="11" name="TextBox 10"/>
            <p:cNvSpPr txBox="1"/>
            <p:nvPr/>
          </p:nvSpPr>
          <p:spPr>
            <a:xfrm>
              <a:off x="4321868" y="3435235"/>
              <a:ext cx="5486938" cy="20621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Chú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Sóc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nâu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đang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cô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́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gắng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nhặt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những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hạt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dẻ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đê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̉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mang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vê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̀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tô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̉.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em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hãy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giúp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đỡ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chu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́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Sóc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bằng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cách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tra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̉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lời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đúng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các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câu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hỏi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3200" dirty="0" err="1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nhe</a:t>
              </a:r>
              <a:r>
                <a:rPr lang="en-US" sz="3200" dirty="0">
                  <a:ln w="0"/>
                  <a:solidFill>
                    <a:srgbClr val="002060"/>
                  </a:solidFill>
                  <a:latin typeface="Times New Roman" pitchFamily="18" charset="0"/>
                  <a:cs typeface="Times New Roman" pitchFamily="18" charset="0"/>
                </a:rPr>
                <a:t>́</a:t>
              </a:r>
              <a:r>
                <a:rPr lang="en-US" sz="3200" b="1" dirty="0">
                  <a:solidFill>
                    <a:srgbClr val="002060"/>
                  </a:solidFill>
                </a:rPr>
                <a:t>!</a:t>
              </a:r>
            </a:p>
          </p:txBody>
        </p:sp>
      </p:grpSp>
      <p:pic>
        <p:nvPicPr>
          <p:cNvPr id="5" name="Picture 5" descr="C:\Users\ADMIN\Desktop\Tai nguyen thiet ke tro choi\Bảng gỗ\choi.png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foregroundMark x1="25193" y1="73818" x2="14065" y2="9272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98832" y="244728"/>
            <a:ext cx="3044776" cy="1164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artOfYourWorld-V.A-3565486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676400" y="-42884"/>
            <a:ext cx="609600" cy="609600"/>
          </a:xfrm>
          <a:prstGeom prst="rect">
            <a:avLst/>
          </a:prstGeom>
        </p:spPr>
      </p:pic>
      <p:pic>
        <p:nvPicPr>
          <p:cNvPr id="2" name="Picture 1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98929" l="794" r="100000">
                        <a14:foregroundMark x1="38095" y1="25714" x2="38095" y2="25714"/>
                        <a14:foregroundMark x1="37302" y1="18214" x2="37302" y2="18214"/>
                        <a14:foregroundMark x1="21429" y1="22143" x2="21429" y2="22143"/>
                        <a14:foregroundMark x1="28968" y1="35714" x2="28968" y2="3571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61927" y="3552263"/>
            <a:ext cx="2975163" cy="3305737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489054" y="390409"/>
            <a:ext cx="3970421" cy="873369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1">
              <a:avLst/>
            </a:prstTxWarp>
            <a:spAutoFit/>
          </a:bodyPr>
          <a:lstStyle/>
          <a:p>
            <a:pPr algn="ctr"/>
            <a:r>
              <a:rPr lang="en-US" sz="54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SÓC NÂU NHẶT HẠT DẺ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39372" y="5099075"/>
            <a:ext cx="2822186" cy="1814526"/>
          </a:xfrm>
          <a:prstGeom prst="rect">
            <a:avLst/>
          </a:prstGeom>
        </p:spPr>
      </p:pic>
      <p:pic>
        <p:nvPicPr>
          <p:cNvPr id="12" name="Picture 11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302926" y="5326674"/>
            <a:ext cx="713154" cy="907651"/>
          </a:xfrm>
          <a:prstGeom prst="rect">
            <a:avLst/>
          </a:prstGeom>
        </p:spPr>
      </p:pic>
      <p:pic>
        <p:nvPicPr>
          <p:cNvPr id="3" name="Picture 2">
            <a:hlinkClick r:id="rId17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06130" y="5345268"/>
            <a:ext cx="713154" cy="907651"/>
          </a:xfrm>
          <a:prstGeom prst="rect">
            <a:avLst/>
          </a:prstGeom>
        </p:spPr>
      </p:pic>
      <p:pic>
        <p:nvPicPr>
          <p:cNvPr id="13" name="Picture 12">
            <a:hlinkClick r:id="rId18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10695" y="5345268"/>
            <a:ext cx="713154" cy="907651"/>
          </a:xfrm>
          <a:prstGeom prst="rect">
            <a:avLst/>
          </a:prstGeom>
        </p:spPr>
      </p:pic>
      <p:pic>
        <p:nvPicPr>
          <p:cNvPr id="14" name="Picture 13">
            <a:hlinkClick r:id="rId19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0" b="100000" l="455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672751" y="5287334"/>
            <a:ext cx="713154" cy="9076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8031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1821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000" numSld="999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07407E-6 L 0.71393 0.01806 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690" y="90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6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1.85185E-6 L 0.4832 -0.01504 " pathEditMode="relative" rAng="0" ptsTypes="AA">
                                      <p:cBhvr>
                                        <p:cTn id="4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154" y="-76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1.85185E-6 L 0.40638 0.01065 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313" y="5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2.96296E-6 L 0.33971 0.02384 " pathEditMode="relative" rAng="0" ptsTypes="AA">
                                      <p:cBhvr>
                                        <p:cTn id="59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79" y="11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20" name="Group 19"/>
          <p:cNvGrpSpPr/>
          <p:nvPr/>
        </p:nvGrpSpPr>
        <p:grpSpPr>
          <a:xfrm>
            <a:off x="12192000" y="-1192984"/>
            <a:ext cx="6706862" cy="2832485"/>
            <a:chOff x="5318213" y="-286037"/>
            <a:chExt cx="6706862" cy="2832485"/>
          </a:xfrm>
        </p:grpSpPr>
        <p:sp>
          <p:nvSpPr>
            <p:cNvPr id="23" name="Google Shape;409;p13"/>
            <p:cNvSpPr/>
            <p:nvPr/>
          </p:nvSpPr>
          <p:spPr>
            <a:xfrm>
              <a:off x="5318213" y="1303104"/>
              <a:ext cx="5561822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400" b="1" dirty="0" err="1">
                  <a:solidFill>
                    <a:schemeClr val="lt1"/>
                  </a:solidFill>
                </a:rPr>
                <a:t>Tìm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phép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tính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có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kết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quả</a:t>
              </a:r>
              <a:r>
                <a:rPr lang="en-US" sz="2400" b="1" dirty="0">
                  <a:solidFill>
                    <a:schemeClr val="lt1"/>
                  </a:solidFill>
                </a:rPr>
                <a:t> </a:t>
              </a:r>
              <a:r>
                <a:rPr lang="en-US" sz="2400" b="1" dirty="0" err="1">
                  <a:solidFill>
                    <a:schemeClr val="lt1"/>
                  </a:solidFill>
                </a:rPr>
                <a:t>bằng</a:t>
              </a:r>
              <a:r>
                <a:rPr lang="en-US" sz="2400" b="1" dirty="0">
                  <a:solidFill>
                    <a:schemeClr val="lt1"/>
                  </a:solidFill>
                </a:rPr>
                <a:t> 11</a:t>
              </a:r>
              <a:endParaRPr sz="24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25" name="Rounded Rectangle 24"/>
          <p:cNvSpPr/>
          <p:nvPr/>
        </p:nvSpPr>
        <p:spPr>
          <a:xfrm>
            <a:off x="784674" y="3280520"/>
            <a:ext cx="2098486" cy="98175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7 + 5</a:t>
            </a:r>
          </a:p>
        </p:txBody>
      </p:sp>
      <p:sp>
        <p:nvSpPr>
          <p:cNvPr id="26" name="Rounded Rectangle 25"/>
          <p:cNvSpPr/>
          <p:nvPr/>
        </p:nvSpPr>
        <p:spPr>
          <a:xfrm>
            <a:off x="3699895" y="3280520"/>
            <a:ext cx="2096310" cy="100130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9 + 1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6462690" y="3280520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 9 + 2</a:t>
            </a:r>
          </a:p>
        </p:txBody>
      </p:sp>
      <p:sp>
        <p:nvSpPr>
          <p:cNvPr id="28" name="Rounded Rectangle 27"/>
          <p:cNvSpPr/>
          <p:nvPr/>
        </p:nvSpPr>
        <p:spPr>
          <a:xfrm>
            <a:off x="9348047" y="3280520"/>
            <a:ext cx="2099553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D. 8 + 3</a:t>
            </a:r>
          </a:p>
        </p:txBody>
      </p:sp>
      <p:pic>
        <p:nvPicPr>
          <p:cNvPr id="12" name="Đ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6297246" y="4151256"/>
            <a:ext cx="2203784" cy="2706743"/>
          </a:xfrm>
          <a:prstGeom prst="rect">
            <a:avLst/>
          </a:prstGeom>
        </p:spPr>
      </p:pic>
      <p:pic>
        <p:nvPicPr>
          <p:cNvPr id="13" name="B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5032" y="4334109"/>
            <a:ext cx="2548128" cy="2561978"/>
          </a:xfrm>
          <a:prstGeom prst="rect">
            <a:avLst/>
          </a:prstGeom>
        </p:spPr>
      </p:pic>
      <p:pic>
        <p:nvPicPr>
          <p:cNvPr id="16" name="C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22456" y="4202096"/>
            <a:ext cx="2641547" cy="2655904"/>
          </a:xfrm>
          <a:prstGeom prst="rect">
            <a:avLst/>
          </a:prstGeom>
        </p:spPr>
      </p:pic>
      <p:pic>
        <p:nvPicPr>
          <p:cNvPr id="2" name="Picture 1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  <p:pic>
        <p:nvPicPr>
          <p:cNvPr id="19" name="Đ">
            <a:extLst>
              <a:ext uri="{FF2B5EF4-FFF2-40B4-BE49-F238E27FC236}">
                <a16:creationId xmlns:a16="http://schemas.microsoft.com/office/drawing/2014/main" id="{FA325862-E6AA-4026-B8E6-907ED3C31C3B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9570744" y="4334109"/>
            <a:ext cx="2203784" cy="27067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6585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-0.74206 0.1113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109" y="55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6103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1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audio>
              <p:cMediaNode vol="20000">
                <p:cTn id="7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25" grpId="0" animBg="1"/>
      <p:bldP spid="25" grpId="1" animBg="1"/>
      <p:bldP spid="26" grpId="0" animBg="1"/>
      <p:bldP spid="26" grpId="1" animBg="1"/>
      <p:bldP spid="27" grpId="0" animBg="1"/>
      <p:bldP spid="27" grpId="1" animBg="1"/>
      <p:bldP spid="28" grpId="0" animBg="1"/>
      <p:bldP spid="28" grpId="1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23" name="Group 22"/>
          <p:cNvGrpSpPr/>
          <p:nvPr/>
        </p:nvGrpSpPr>
        <p:grpSpPr>
          <a:xfrm>
            <a:off x="12192000" y="-872021"/>
            <a:ext cx="7701473" cy="2832485"/>
            <a:chOff x="4323602" y="-286037"/>
            <a:chExt cx="7701473" cy="2832485"/>
          </a:xfrm>
        </p:grpSpPr>
        <p:sp>
          <p:nvSpPr>
            <p:cNvPr id="24" name="Google Shape;409;p13"/>
            <p:cNvSpPr/>
            <p:nvPr/>
          </p:nvSpPr>
          <p:spPr>
            <a:xfrm>
              <a:off x="4323602" y="1303104"/>
              <a:ext cx="6556433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 err="1">
                  <a:solidFill>
                    <a:schemeClr val="lt1"/>
                  </a:solidFill>
                </a:rPr>
                <a:t>Tìm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phép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tính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có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kết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quả</a:t>
              </a:r>
              <a:r>
                <a:rPr lang="en-US" sz="2800" b="1" dirty="0">
                  <a:solidFill>
                    <a:schemeClr val="lt1"/>
                  </a:solidFill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</a:rPr>
                <a:t>bằng</a:t>
              </a:r>
              <a:r>
                <a:rPr lang="en-US" sz="2800" b="1" dirty="0">
                  <a:solidFill>
                    <a:schemeClr val="lt1"/>
                  </a:solidFill>
                </a:rPr>
                <a:t> 15</a:t>
              </a:r>
              <a:endParaRPr sz="2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5" name="Picture 24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26" name="Rounded Rectangle 25"/>
          <p:cNvSpPr/>
          <p:nvPr/>
        </p:nvSpPr>
        <p:spPr>
          <a:xfrm>
            <a:off x="784674" y="3280520"/>
            <a:ext cx="2098486" cy="98175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7 + 7</a:t>
            </a:r>
          </a:p>
        </p:txBody>
      </p:sp>
      <p:sp>
        <p:nvSpPr>
          <p:cNvPr id="28" name="Rounded Rectangle 27"/>
          <p:cNvSpPr/>
          <p:nvPr/>
        </p:nvSpPr>
        <p:spPr>
          <a:xfrm>
            <a:off x="3730177" y="3360742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7 + 8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9348047" y="3280520"/>
            <a:ext cx="2099553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D. 9 + 5</a:t>
            </a:r>
          </a:p>
        </p:txBody>
      </p:sp>
      <p:pic>
        <p:nvPicPr>
          <p:cNvPr id="30" name="Đ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3307851" y="4262279"/>
            <a:ext cx="2203784" cy="2706743"/>
          </a:xfrm>
          <a:prstGeom prst="rect">
            <a:avLst/>
          </a:prstGeom>
        </p:spPr>
      </p:pic>
      <p:pic>
        <p:nvPicPr>
          <p:cNvPr id="31" name="B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5032" y="4334109"/>
            <a:ext cx="2548128" cy="2561978"/>
          </a:xfrm>
          <a:prstGeom prst="rect">
            <a:avLst/>
          </a:prstGeom>
        </p:spPr>
      </p:pic>
      <p:pic>
        <p:nvPicPr>
          <p:cNvPr id="33" name="D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9394115" y="4334109"/>
            <a:ext cx="2466197" cy="2479602"/>
          </a:xfrm>
          <a:prstGeom prst="rect">
            <a:avLst/>
          </a:prstGeom>
        </p:spPr>
      </p:pic>
      <p:pic>
        <p:nvPicPr>
          <p:cNvPr id="14" name="Picture 13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  <p:sp>
        <p:nvSpPr>
          <p:cNvPr id="16" name="Rounded Rectangle 26">
            <a:extLst>
              <a:ext uri="{FF2B5EF4-FFF2-40B4-BE49-F238E27FC236}">
                <a16:creationId xmlns:a16="http://schemas.microsoft.com/office/drawing/2014/main" id="{F932928C-0530-44A3-A41A-7CF55DF74EC2}"/>
              </a:ext>
            </a:extLst>
          </p:cNvPr>
          <p:cNvSpPr/>
          <p:nvPr/>
        </p:nvSpPr>
        <p:spPr>
          <a:xfrm>
            <a:off x="6462690" y="3280520"/>
            <a:ext cx="2018998" cy="100179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 9 + 6</a:t>
            </a:r>
          </a:p>
        </p:txBody>
      </p:sp>
      <p:pic>
        <p:nvPicPr>
          <p:cNvPr id="17" name="Đ">
            <a:extLst>
              <a:ext uri="{FF2B5EF4-FFF2-40B4-BE49-F238E27FC236}">
                <a16:creationId xmlns:a16="http://schemas.microsoft.com/office/drawing/2014/main" id="{BA067624-5779-4FE4-9FE3-C67363062662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6297246" y="4151256"/>
            <a:ext cx="2203784" cy="27067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7881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1.85185E-6 L -0.74206 0.1113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109" y="55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6103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2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audio>
              <p:cMediaNode vol="20000">
                <p:cTn id="6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  <p:bldLst>
      <p:bldP spid="26" grpId="0" animBg="1"/>
      <p:bldP spid="26" grpId="1" animBg="1"/>
      <p:bldP spid="28" grpId="0" animBg="1"/>
      <p:bldP spid="28" grpId="1" animBg="1"/>
      <p:bldP spid="29" grpId="0" animBg="1"/>
      <p:bldP spid="29" grpId="1" animBg="1"/>
      <p:bldP spid="16" grpId="0" animBg="1"/>
      <p:bldP spid="16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2"/>
          <p:cNvSpPr txBox="1"/>
          <p:nvPr/>
        </p:nvSpPr>
        <p:spPr>
          <a:xfrm>
            <a:off x="4171578" y="2699447"/>
            <a:ext cx="3563071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i="0" u="none" strike="noStrike" cap="none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KHỞI ĐỘNG</a:t>
            </a:r>
            <a:endParaRPr sz="4400" b="1" i="0" u="none" strike="noStrike" cap="none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03E6A09-81DB-4DEF-8A47-72A8365B738D}"/>
              </a:ext>
            </a:extLst>
          </p:cNvPr>
          <p:cNvSpPr/>
          <p:nvPr/>
        </p:nvSpPr>
        <p:spPr>
          <a:xfrm>
            <a:off x="3022663" y="3614565"/>
            <a:ext cx="5860900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cap="none" spc="0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VÒNG QUAY KÌ DIỆU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6464357" y="3404824"/>
            <a:ext cx="2098486" cy="744003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C.19</a:t>
            </a:r>
          </a:p>
        </p:txBody>
      </p:sp>
      <p:sp>
        <p:nvSpPr>
          <p:cNvPr id="12" name="Rounded Rectangle 11"/>
          <p:cNvSpPr/>
          <p:nvPr/>
        </p:nvSpPr>
        <p:spPr>
          <a:xfrm>
            <a:off x="3699895" y="3415435"/>
            <a:ext cx="2096310" cy="758818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17</a:t>
            </a:r>
          </a:p>
        </p:txBody>
      </p:sp>
      <p:sp>
        <p:nvSpPr>
          <p:cNvPr id="13" name="Rounded Rectangle 12"/>
          <p:cNvSpPr/>
          <p:nvPr/>
        </p:nvSpPr>
        <p:spPr>
          <a:xfrm>
            <a:off x="777951" y="3389638"/>
            <a:ext cx="2018998" cy="75918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18</a:t>
            </a:r>
          </a:p>
        </p:txBody>
      </p:sp>
      <p:pic>
        <p:nvPicPr>
          <p:cNvPr id="15" name="Đ"/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259089" y="4151257"/>
            <a:ext cx="2203784" cy="2706743"/>
          </a:xfrm>
          <a:prstGeom prst="rect">
            <a:avLst/>
          </a:prstGeom>
        </p:spPr>
      </p:pic>
      <p:pic>
        <p:nvPicPr>
          <p:cNvPr id="16" name="B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6014715" y="4328233"/>
            <a:ext cx="2548128" cy="2561978"/>
          </a:xfrm>
          <a:prstGeom prst="rect">
            <a:avLst/>
          </a:prstGeom>
        </p:spPr>
      </p:pic>
      <p:pic>
        <p:nvPicPr>
          <p:cNvPr id="17" name="C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3322456" y="4202096"/>
            <a:ext cx="2641547" cy="2655904"/>
          </a:xfrm>
          <a:prstGeom prst="rect">
            <a:avLst/>
          </a:prstGeom>
        </p:spPr>
      </p:pic>
      <p:grpSp>
        <p:nvGrpSpPr>
          <p:cNvPr id="28" name="Group 27"/>
          <p:cNvGrpSpPr/>
          <p:nvPr/>
        </p:nvGrpSpPr>
        <p:grpSpPr>
          <a:xfrm>
            <a:off x="12313023" y="-1373671"/>
            <a:ext cx="7530846" cy="3116752"/>
            <a:chOff x="10448365" y="-781342"/>
            <a:chExt cx="7530846" cy="3116752"/>
          </a:xfrm>
        </p:grpSpPr>
        <p:grpSp>
          <p:nvGrpSpPr>
            <p:cNvPr id="8" name="Group 7"/>
            <p:cNvGrpSpPr/>
            <p:nvPr/>
          </p:nvGrpSpPr>
          <p:grpSpPr>
            <a:xfrm>
              <a:off x="10448365" y="-781342"/>
              <a:ext cx="7530846" cy="3116752"/>
              <a:chOff x="3695602" y="179588"/>
              <a:chExt cx="7530846" cy="3116752"/>
            </a:xfrm>
          </p:grpSpPr>
          <p:pic>
            <p:nvPicPr>
              <p:cNvPr id="10" name="Picture 9"/>
              <p:cNvPicPr>
                <a:picLocks noChangeAspect="1"/>
              </p:cNvPicPr>
              <p:nvPr/>
            </p:nvPicPr>
            <p:blipFill>
              <a:blip r:embed="rId12"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backgroundRemoval t="8500" b="90000" l="3333" r="97778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068818" y="179588"/>
                <a:ext cx="2157630" cy="1917893"/>
              </a:xfrm>
              <a:prstGeom prst="rect">
                <a:avLst/>
              </a:prstGeom>
            </p:spPr>
          </p:pic>
          <p:sp>
            <p:nvSpPr>
              <p:cNvPr id="9" name="Google Shape;409;p13"/>
              <p:cNvSpPr/>
              <p:nvPr/>
            </p:nvSpPr>
            <p:spPr>
              <a:xfrm>
                <a:off x="3695602" y="1303103"/>
                <a:ext cx="6642848" cy="1993237"/>
              </a:xfrm>
              <a:prstGeom prst="roundRect">
                <a:avLst>
                  <a:gd name="adj" fmla="val 16667"/>
                </a:avLst>
              </a:prstGeom>
              <a:ln/>
            </p:spPr>
            <p:style>
              <a:lnRef idx="1">
                <a:schemeClr val="accent6"/>
              </a:lnRef>
              <a:fillRef idx="2">
                <a:schemeClr val="accent6"/>
              </a:fillRef>
              <a:effectRef idx="1">
                <a:schemeClr val="accent6"/>
              </a:effectRef>
              <a:fontRef idx="minor">
                <a:schemeClr val="dk1"/>
              </a:fontRef>
            </p:style>
            <p:txBody>
              <a:bodyPr spcFirstLastPara="1" wrap="square" lIns="121900" tIns="60950" rIns="121900" bIns="6095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Rectangle 22"/>
            <p:cNvSpPr/>
            <p:nvPr/>
          </p:nvSpPr>
          <p:spPr>
            <a:xfrm>
              <a:off x="12746006" y="954070"/>
              <a:ext cx="2289409" cy="7694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ctr"/>
              <a:r>
                <a:rPr lang="en-US" sz="4400" b="1" dirty="0">
                  <a:solidFill>
                    <a:srgbClr val="002060"/>
                  </a:solidFill>
                </a:rPr>
                <a:t>9 + 9 =?</a:t>
              </a:r>
            </a:p>
          </p:txBody>
        </p:sp>
      </p:grpSp>
      <p:sp>
        <p:nvSpPr>
          <p:cNvPr id="29" name="Rounded Rectangle 28"/>
          <p:cNvSpPr/>
          <p:nvPr/>
        </p:nvSpPr>
        <p:spPr>
          <a:xfrm>
            <a:off x="9252381" y="3404824"/>
            <a:ext cx="2098486" cy="744003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D. 16</a:t>
            </a:r>
          </a:p>
        </p:txBody>
      </p:sp>
      <p:pic>
        <p:nvPicPr>
          <p:cNvPr id="30" name="B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8802739" y="4328233"/>
            <a:ext cx="2548128" cy="2561978"/>
          </a:xfrm>
          <a:prstGeom prst="rect">
            <a:avLst/>
          </a:prstGeom>
        </p:spPr>
      </p:pic>
      <p:pic>
        <p:nvPicPr>
          <p:cNvPr id="31" name="Picture 30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32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  <p:pic>
        <p:nvPicPr>
          <p:cNvPr id="33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145822" y="612941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20284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-0.72044 0.19121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029" y="95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61036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63036"/>
                            </p:stCondLst>
                            <p:childTnLst>
                              <p:par>
                                <p:cTn id="27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61036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1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7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7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3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audio>
              <p:cMediaNode vol="20000">
                <p:cTn id="7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  <p:audio>
              <p:cMediaNode vol="20000">
                <p:cTn id="7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</p:childTnLst>
        </p:cTn>
      </p:par>
    </p:tnLst>
    <p:bldLst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29" grpId="0" animBg="1"/>
      <p:bldP spid="29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" action="ppaction://hlinkshowjump?jump=nextslide"/>
          </p:cNvPr>
          <p:cNvPicPr>
            <a:picLocks noChangeAspect="1"/>
          </p:cNvPicPr>
          <p:nvPr/>
        </p:nvPicPr>
        <p:blipFill rotWithShape="1"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61" t="11511" r="15952" b="13064"/>
          <a:stretch/>
        </p:blipFill>
        <p:spPr>
          <a:xfrm rot="20139411">
            <a:off x="1816438" y="799280"/>
            <a:ext cx="1525498" cy="1335056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12192000" y="-872021"/>
            <a:ext cx="7701473" cy="2832485"/>
            <a:chOff x="4323602" y="-286037"/>
            <a:chExt cx="7701473" cy="2832485"/>
          </a:xfrm>
        </p:grpSpPr>
        <p:sp>
          <p:nvSpPr>
            <p:cNvPr id="4" name="Google Shape;409;p13"/>
            <p:cNvSpPr/>
            <p:nvPr/>
          </p:nvSpPr>
          <p:spPr>
            <a:xfrm>
              <a:off x="4323602" y="1303104"/>
              <a:ext cx="6556433" cy="1243344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spcFirstLastPara="1" wrap="square" lIns="121900" tIns="60950" rIns="121900" bIns="609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Điền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dấu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thích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hợp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vào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chỗ</a:t>
              </a:r>
              <a:r>
                <a:rPr lang="en-US" sz="2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r>
                <a:rPr lang="en-US" sz="2800" b="1" dirty="0" err="1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rPr>
                <a:t>chấm</a:t>
              </a:r>
              <a:endParaRPr lang="en-US" sz="2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>
                  <a:solidFill>
                    <a:schemeClr val="lt1"/>
                  </a:solidFill>
                </a:rPr>
                <a:t>6 + 5    …..  5 + 6</a:t>
              </a:r>
              <a:endParaRPr sz="2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8500" b="90000" l="3333" r="97778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75004" y="-286037"/>
              <a:ext cx="2850071" cy="2533396"/>
            </a:xfrm>
            <a:prstGeom prst="rect">
              <a:avLst/>
            </a:prstGeom>
          </p:spPr>
        </p:pic>
      </p:grpSp>
      <p:sp>
        <p:nvSpPr>
          <p:cNvPr id="6" name="Rounded Rectangle 5"/>
          <p:cNvSpPr/>
          <p:nvPr/>
        </p:nvSpPr>
        <p:spPr>
          <a:xfrm>
            <a:off x="1912387" y="3166074"/>
            <a:ext cx="2098486" cy="713652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A. &gt;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8612368" y="3224302"/>
            <a:ext cx="2018998" cy="72821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C. =</a:t>
            </a:r>
          </a:p>
        </p:txBody>
      </p:sp>
      <p:sp>
        <p:nvSpPr>
          <p:cNvPr id="9" name="Rounded Rectangle 8"/>
          <p:cNvSpPr/>
          <p:nvPr/>
        </p:nvSpPr>
        <p:spPr>
          <a:xfrm>
            <a:off x="5439788" y="3179532"/>
            <a:ext cx="2099553" cy="728219"/>
          </a:xfrm>
          <a:prstGeom prst="roundRect">
            <a:avLst/>
          </a:prstGeom>
          <a:pattFill prst="pct30">
            <a:fgClr>
              <a:srgbClr val="FF00FF"/>
            </a:fgClr>
            <a:bgClr>
              <a:schemeClr val="bg1"/>
            </a:bgClr>
          </a:patt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chemeClr val="bg2">
                    <a:lumMod val="75000"/>
                  </a:schemeClr>
                </a:solidFill>
              </a:rPr>
              <a:t>B. &lt;</a:t>
            </a:r>
          </a:p>
        </p:txBody>
      </p:sp>
      <p:pic>
        <p:nvPicPr>
          <p:cNvPr id="10" name="Đ"/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496" b="100000" l="9933" r="89899">
                        <a14:foregroundMark x1="72727" y1="27564" x2="42929" y2="1709"/>
                        <a14:foregroundMark x1="76768" y1="4060" x2="44108" y2="27564"/>
                        <a14:foregroundMark x1="44108" y1="6410" x2="44108" y2="25000"/>
                        <a14:foregroundMark x1="50168" y1="9188" x2="48316" y2="27137"/>
                        <a14:foregroundMark x1="56397" y1="8120" x2="61279" y2="33761"/>
                        <a14:foregroundMark x1="73064" y1="10897" x2="58249" y2="29915"/>
                        <a14:foregroundMark x1="66835" y1="4487" x2="52694" y2="11538"/>
                        <a14:foregroundMark x1="48822" y1="27991" x2="59091" y2="2799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57" r="19395"/>
          <a:stretch/>
        </p:blipFill>
        <p:spPr>
          <a:xfrm>
            <a:off x="8612368" y="3952167"/>
            <a:ext cx="2181128" cy="2678916"/>
          </a:xfrm>
          <a:prstGeom prst="rect">
            <a:avLst/>
          </a:prstGeom>
        </p:spPr>
      </p:pic>
      <p:pic>
        <p:nvPicPr>
          <p:cNvPr id="11" name="B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1398504" y="4263311"/>
            <a:ext cx="2548128" cy="2561978"/>
          </a:xfrm>
          <a:prstGeom prst="rect">
            <a:avLst/>
          </a:prstGeom>
        </p:spPr>
      </p:pic>
      <p:pic>
        <p:nvPicPr>
          <p:cNvPr id="13" name="D"/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69381" y1="39844" x2="63518" y2="37240"/>
                        <a14:foregroundMark x1="44300" y1="15365" x2="65147" y2="286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2894" t="11179" r="13523" b="18755"/>
          <a:stretch/>
        </p:blipFill>
        <p:spPr>
          <a:xfrm>
            <a:off x="5421615" y="4204940"/>
            <a:ext cx="2466197" cy="2479602"/>
          </a:xfrm>
          <a:prstGeom prst="rect">
            <a:avLst/>
          </a:prstGeom>
        </p:spPr>
      </p:pic>
      <p:pic>
        <p:nvPicPr>
          <p:cNvPr id="14" name="Picture 13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7507" y="6022300"/>
            <a:ext cx="894493" cy="873787"/>
          </a:xfrm>
          <a:prstGeom prst="rect">
            <a:avLst/>
          </a:prstGeom>
        </p:spPr>
      </p:pic>
      <p:pic>
        <p:nvPicPr>
          <p:cNvPr id="15" name="teddy-bear-waltz-by-kevin-macleod-from-filmmusic-io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34229.3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485510" y="587677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7214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1.85185E-6 L -0.72344 0.1166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172" y="5833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6103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4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20000">
                <p:cTn id="5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</p:childTnLst>
        </p:cTn>
      </p:par>
    </p:tnLst>
    <p:bldLst>
      <p:bldP spid="6" grpId="0" animBg="1"/>
      <p:bldP spid="6" grpId="1" animBg="1"/>
      <p:bldP spid="8" grpId="0" animBg="1"/>
      <p:bldP spid="8" grpId="1" animBg="1"/>
      <p:bldP spid="9" grpId="0" animBg="1"/>
      <p:bldP spid="9" grpId="1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609773" y="1827852"/>
            <a:ext cx="2916184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</a:rPr>
              <a:t>DẶN DÒ</a:t>
            </a:r>
            <a:endParaRPr lang="en-US" sz="5400" b="1" cap="none" spc="0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85042147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7 + 5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12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790328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6 + 7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13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4363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solidFill>
                      <a:schemeClr val="bg1"/>
                    </a:solidFill>
                  </a:rPr>
                  <a:t>9 + 5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14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9524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8 + 8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16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9730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169705" cy="3123903"/>
            <a:chOff x="349117" y="-61679"/>
            <a:chExt cx="4169705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8 + 4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633" y="389861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12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3831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/>
                  <a:t>7 + 4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11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5725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Arial" panose="020B0604020202020204" pitchFamily="34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Arial" panose="020B0604020202020204" pitchFamily="34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76278" y="688856"/>
            <a:ext cx="4461395" cy="2693168"/>
            <a:chOff x="57427" y="369056"/>
            <a:chExt cx="4461395" cy="2693168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 flipH="1">
              <a:off x="57427" y="369056"/>
              <a:ext cx="2362655" cy="1637383"/>
            </a:xfrm>
            <a:prstGeom prst="rect">
              <a:avLst/>
            </a:prstGeom>
          </p:spPr>
        </p:pic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solidFill>
                      <a:schemeClr val="bg1"/>
                    </a:solidFill>
                  </a:rPr>
                  <a:t>7 + 7 = ?</a:t>
                </a:r>
              </a:p>
            </p:txBody>
          </p:sp>
        </p:grpSp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29907" y="34084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0923" y="34355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0484" y="4218412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</a:rPr>
              <a:t>14</a:t>
            </a:r>
            <a:endParaRPr lang="zh-CN" altLang="en-US" sz="4800" b="1" kern="0" dirty="0">
              <a:solidFill>
                <a:schemeClr val="bg1"/>
              </a:solidFill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3550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332812509"/>
</p:tagLst>
</file>

<file path=ppt/theme/theme1.xml><?xml version="1.0" encoding="utf-8"?>
<a:theme xmlns:a="http://schemas.openxmlformats.org/drawingml/2006/main" name="1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1754</TotalTime>
  <Words>1360</Words>
  <Application>Microsoft Office PowerPoint</Application>
  <PresentationFormat>Widescreen</PresentationFormat>
  <Paragraphs>509</Paragraphs>
  <Slides>22</Slides>
  <Notes>8</Notes>
  <HiddenSlides>0</HiddenSlides>
  <MMClips>7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22</vt:i4>
      </vt:variant>
    </vt:vector>
  </HeadingPairs>
  <TitlesOfParts>
    <vt:vector size="28" baseType="lpstr">
      <vt:lpstr>Arial</vt:lpstr>
      <vt:lpstr>Calibri</vt:lpstr>
      <vt:lpstr>Times New Roman</vt:lpstr>
      <vt:lpstr>UTM Swiss Condensed</vt:lpstr>
      <vt:lpstr>1_Office Theme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BENR-</dc:creator>
  <cp:lastModifiedBy>Administrator</cp:lastModifiedBy>
  <cp:revision>336</cp:revision>
  <dcterms:created xsi:type="dcterms:W3CDTF">2021-02-20T02:56:00Z</dcterms:created>
  <dcterms:modified xsi:type="dcterms:W3CDTF">2025-03-25T04:13:22Z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1033-11.2.0.10132</vt:lpwstr>
  </property>
</Properties>
</file>