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9"/>
  </p:notesMasterIdLst>
  <p:sldIdLst>
    <p:sldId id="259" r:id="rId3"/>
    <p:sldId id="264" r:id="rId4"/>
    <p:sldId id="263" r:id="rId5"/>
    <p:sldId id="266" r:id="rId6"/>
    <p:sldId id="269" r:id="rId7"/>
    <p:sldId id="268" r:id="rId8"/>
    <p:sldId id="270" r:id="rId9"/>
    <p:sldId id="271" r:id="rId10"/>
    <p:sldId id="267" r:id="rId11"/>
    <p:sldId id="265" r:id="rId12"/>
    <p:sldId id="272" r:id="rId13"/>
    <p:sldId id="258" r:id="rId14"/>
    <p:sldId id="281" r:id="rId15"/>
    <p:sldId id="278" r:id="rId16"/>
    <p:sldId id="282" r:id="rId17"/>
    <p:sldId id="261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CCC5DA-588C-413F-A877-8DAD1F20E088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4C0D23-9FF9-44D0-8A45-F921EE6DD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7383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717019-9FE0-48DA-B0D8-117C5813B5F0}" type="slidenum">
              <a:rPr lang="zh-CN" altLang="en-US" smtClean="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rPr>
              <a:pPr>
                <a:defRPr/>
              </a:pPr>
              <a:t>15</a:t>
            </a:fld>
            <a:endParaRPr lang="zh-CN" altLang="en-US">
              <a:solidFill>
                <a:prstClr val="black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437757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3800-9EF5-458B-9C8B-85636545FB54}" type="slidenum">
              <a:rPr lang="zh-CN" altLang="en-US" smtClean="0">
                <a:solidFill>
                  <a:prstClr val="black"/>
                </a:solidFill>
              </a:rPr>
              <a:pPr/>
              <a:t>16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40100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77C12-23BB-41AB-9736-401CEE738D52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3EE4E-F92B-44C4-BC1C-CB38CD19D2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151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77C12-23BB-41AB-9736-401CEE738D52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3EE4E-F92B-44C4-BC1C-CB38CD19D2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6493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77C12-23BB-41AB-9736-401CEE738D52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3EE4E-F92B-44C4-BC1C-CB38CD19D2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5805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2083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757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853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0093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6266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1427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6938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8144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77C12-23BB-41AB-9736-401CEE738D52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3EE4E-F92B-44C4-BC1C-CB38CD19D2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5090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1873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8124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3246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1180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2909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77C12-23BB-41AB-9736-401CEE738D52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3EE4E-F92B-44C4-BC1C-CB38CD19D2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1296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77C12-23BB-41AB-9736-401CEE738D52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3EE4E-F92B-44C4-BC1C-CB38CD19D2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1347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77C12-23BB-41AB-9736-401CEE738D52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3EE4E-F92B-44C4-BC1C-CB38CD19D2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7555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77C12-23BB-41AB-9736-401CEE738D52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3EE4E-F92B-44C4-BC1C-CB38CD19D2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6457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77C12-23BB-41AB-9736-401CEE738D52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3EE4E-F92B-44C4-BC1C-CB38CD19D2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1288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77C12-23BB-41AB-9736-401CEE738D52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3EE4E-F92B-44C4-BC1C-CB38CD19D2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0195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77C12-23BB-41AB-9736-401CEE738D52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3EE4E-F92B-44C4-BC1C-CB38CD19D2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2078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77C12-23BB-41AB-9736-401CEE738D52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43EE4E-F92B-44C4-BC1C-CB38CD19D2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897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D54D79-588C-414F-9935-D85D2666634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4EC328-9116-4993-92C0-623125586BF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图片 7" descr="444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8256" y="3810"/>
            <a:ext cx="12208511" cy="6851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580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tags" Target="../tags/tag3.xml"/><Relationship Id="rId7" Type="http://schemas.openxmlformats.org/officeDocument/2006/relationships/image" Target="../media/image26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3.xml"/><Relationship Id="rId4" Type="http://schemas.openxmlformats.org/officeDocument/2006/relationships/tags" Target="../tags/tag4.xml"/><Relationship Id="rId9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8.pn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5" name="Google Shape;983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10109" y="4156109"/>
            <a:ext cx="7424691" cy="2701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058;p4"/>
          <p:cNvPicPr preferRelativeResize="0"/>
          <p:nvPr/>
        </p:nvPicPr>
        <p:blipFill rotWithShape="1">
          <a:blip r:embed="rId4">
            <a:alphaModFix/>
          </a:blip>
          <a:srcRect l="32759" r="8347"/>
          <a:stretch/>
        </p:blipFill>
        <p:spPr>
          <a:xfrm flipH="1">
            <a:off x="1870613" y="4846320"/>
            <a:ext cx="2350673" cy="201168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angle 8"/>
          <p:cNvSpPr/>
          <p:nvPr/>
        </p:nvSpPr>
        <p:spPr>
          <a:xfrm>
            <a:off x="4221287" y="1275189"/>
            <a:ext cx="303038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u="sng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P001 4 hàng" panose="020B0603050302020204" pitchFamily="34" charset="0"/>
              </a:rPr>
              <a:t>Tiếng</a:t>
            </a:r>
            <a:r>
              <a:rPr lang="en-US" sz="4800" b="1" u="sng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4800" b="1" u="sng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P001 4 hàng" panose="020B0603050302020204" pitchFamily="34" charset="0"/>
              </a:rPr>
              <a:t>Việt</a:t>
            </a:r>
            <a:endParaRPr lang="en-US" sz="4800" b="1" u="sng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HP001 4 hàng" panose="020B06030503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31764" y="2619557"/>
            <a:ext cx="72275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Tập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viết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chữ</a:t>
            </a:r>
            <a:r>
              <a:rPr lang="en-US" sz="6000" b="1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hoa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</a:t>
            </a:r>
            <a:r>
              <a:rPr lang="en-US" sz="6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H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3720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hu H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2523" y="755374"/>
            <a:ext cx="10376452" cy="5645426"/>
          </a:xfrm>
        </p:spPr>
      </p:pic>
      <p:sp>
        <p:nvSpPr>
          <p:cNvPr id="6" name="TextBox 5"/>
          <p:cNvSpPr txBox="1"/>
          <p:nvPr/>
        </p:nvSpPr>
        <p:spPr>
          <a:xfrm>
            <a:off x="2314576" y="164813"/>
            <a:ext cx="5238750" cy="59056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Tập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</a:t>
            </a: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viết</a:t>
            </a:r>
            <a:r>
              <a:rPr kumimoji="0" lang="en-US" sz="3200" b="1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   </a:t>
            </a:r>
            <a:r>
              <a:rPr kumimoji="0" lang="vi-VN" sz="3200" b="1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:</a:t>
            </a:r>
            <a:r>
              <a:rPr kumimoji="0" lang="en-US" sz="3200" b="1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Chữ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hoa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03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7B90A2F1-F01E-480A-9004-97F8C41BE9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B90A2F1-F01E-480A-9004-97F8C41BE9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组合 1">
            <a:extLst>
              <a:ext uri="{FF2B5EF4-FFF2-40B4-BE49-F238E27FC236}">
                <a16:creationId xmlns:a16="http://schemas.microsoft.com/office/drawing/2014/main" id="{9E0CCCC3-E577-46FE-871C-98704EFD4779}"/>
              </a:ext>
            </a:extLst>
          </p:cNvPr>
          <p:cNvGrpSpPr/>
          <p:nvPr/>
        </p:nvGrpSpPr>
        <p:grpSpPr>
          <a:xfrm>
            <a:off x="5382228" y="2686386"/>
            <a:ext cx="6326442" cy="4767340"/>
            <a:chOff x="-591423" y="1707337"/>
            <a:chExt cx="7679682" cy="5787085"/>
          </a:xfrm>
        </p:grpSpPr>
        <p:pic>
          <p:nvPicPr>
            <p:cNvPr id="7" name="图片 12">
              <a:extLst>
                <a:ext uri="{FF2B5EF4-FFF2-40B4-BE49-F238E27FC236}">
                  <a16:creationId xmlns:a16="http://schemas.microsoft.com/office/drawing/2014/main" id="{7C32A5A1-1E0A-4A47-929C-3A49BD536B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8" t="35025" r="59440" b="34782"/>
            <a:stretch/>
          </p:blipFill>
          <p:spPr>
            <a:xfrm>
              <a:off x="-591423" y="1707337"/>
              <a:ext cx="4429760" cy="5492902"/>
            </a:xfrm>
            <a:prstGeom prst="rect">
              <a:avLst/>
            </a:prstGeom>
          </p:spPr>
        </p:pic>
        <p:pic>
          <p:nvPicPr>
            <p:cNvPr id="8" name="图片 13">
              <a:extLst>
                <a:ext uri="{FF2B5EF4-FFF2-40B4-BE49-F238E27FC236}">
                  <a16:creationId xmlns:a16="http://schemas.microsoft.com/office/drawing/2014/main" id="{A50EC59C-C702-495B-A7E7-3EF265D261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71" t="36973" r="10977" b="32834"/>
            <a:stretch/>
          </p:blipFill>
          <p:spPr>
            <a:xfrm>
              <a:off x="2621901" y="2001520"/>
              <a:ext cx="4466358" cy="5492902"/>
            </a:xfrm>
            <a:prstGeom prst="rect">
              <a:avLst/>
            </a:prstGeom>
          </p:spPr>
        </p:pic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33A43D98-DDF0-4FA5-B0CE-C004F3A58571}"/>
              </a:ext>
            </a:extLst>
          </p:cNvPr>
          <p:cNvSpPr/>
          <p:nvPr/>
        </p:nvSpPr>
        <p:spPr>
          <a:xfrm>
            <a:off x="1386089" y="1583105"/>
            <a:ext cx="752000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all" normalizeH="0" baseline="0" noProof="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7200" b="1" i="0" u="none" strike="noStrike" kern="1200" cap="all" normalizeH="0" baseline="0" noProof="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7200" b="1" i="0" u="none" strike="noStrike" kern="1200" cap="all" normalizeH="0" baseline="0" noProof="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r>
              <a:rPr kumimoji="0" lang="en-US" sz="7200" b="1" i="0" u="none" strike="noStrike" kern="1200" cap="all" normalizeH="0" baseline="0" noProof="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</a:t>
            </a:r>
          </a:p>
        </p:txBody>
      </p:sp>
      <p:sp>
        <p:nvSpPr>
          <p:cNvPr id="10" name="AutoShape 2" descr="Học Cách Cầm Bút Chì Hình ảnh | Định dạng hình ảnh PSD 610748991|  vn.lovepik.co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3" name="Picture 5" descr="숙제 만화 요소를 쓰는 아이 이미지 _사진 401738342 무료 다운로드_lovepik.c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270" y="3234382"/>
            <a:ext cx="3087755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727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BA5815E-7E3E-4EF6-BDA2-048351162303}"/>
              </a:ext>
            </a:extLst>
          </p:cNvPr>
          <p:cNvSpPr txBox="1"/>
          <p:nvPr/>
        </p:nvSpPr>
        <p:spPr>
          <a:xfrm>
            <a:off x="556591" y="2884382"/>
            <a:ext cx="1133060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vi-VN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</a:p>
          <a:p>
            <a:pPr algn="just">
              <a:lnSpc>
                <a:spcPct val="200000"/>
              </a:lnSpc>
            </a:pPr>
            <a:r>
              <a:rPr lang="vi-VN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Khoảng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ghi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vi-VN" sz="28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200000"/>
              </a:lnSpc>
            </a:pP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2.5 li ?</a:t>
            </a:r>
            <a:endParaRPr lang="vi-VN" sz="28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D7E58C4-330F-4EC2-B6A7-9DB2FD4DA59E}"/>
              </a:ext>
            </a:extLst>
          </p:cNvPr>
          <p:cNvGrpSpPr/>
          <p:nvPr/>
        </p:nvGrpSpPr>
        <p:grpSpPr>
          <a:xfrm>
            <a:off x="3712177" y="1473476"/>
            <a:ext cx="6794279" cy="1521236"/>
            <a:chOff x="318992" y="2043956"/>
            <a:chExt cx="6181915" cy="124980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AC16558-6FA5-4F53-AE4B-70C97DD5F1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" r="27106" b="78302"/>
            <a:stretch/>
          </p:blipFill>
          <p:spPr>
            <a:xfrm>
              <a:off x="418676" y="2043956"/>
              <a:ext cx="6020648" cy="124980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828D293-17B0-4D20-B220-65F723F2F60A}"/>
                </a:ext>
              </a:extLst>
            </p:cNvPr>
            <p:cNvSpPr txBox="1"/>
            <p:nvPr/>
          </p:nvSpPr>
          <p:spPr>
            <a:xfrm>
              <a:off x="318992" y="2321727"/>
              <a:ext cx="6181915" cy="53100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600" b="1" dirty="0" err="1">
                  <a:latin typeface="HP001 4 hàng" panose="020B0603050302020204" pitchFamily="34" charset="0"/>
                </a:rPr>
                <a:t>Học</a:t>
              </a:r>
              <a:r>
                <a:rPr lang="en-US" sz="3600" b="1" dirty="0">
                  <a:latin typeface="HP001 4 hàng" panose="020B0603050302020204" pitchFamily="34" charset="0"/>
                </a:rPr>
                <a:t> </a:t>
              </a:r>
              <a:r>
                <a:rPr lang="en-US" sz="3600" b="1" dirty="0" err="1">
                  <a:latin typeface="HP001 4 hàng" panose="020B0603050302020204" pitchFamily="34" charset="0"/>
                </a:rPr>
                <a:t>tập</a:t>
              </a:r>
              <a:r>
                <a:rPr lang="en-US" sz="3600" b="1" dirty="0">
                  <a:latin typeface="HP001 4 hàng" panose="020B0603050302020204" pitchFamily="34" charset="0"/>
                </a:rPr>
                <a:t> </a:t>
              </a:r>
              <a:r>
                <a:rPr lang="en-US" sz="3600" b="1" dirty="0" err="1">
                  <a:latin typeface="HP001 4 hàng" panose="020B0603050302020204" pitchFamily="34" charset="0"/>
                </a:rPr>
                <a:t>tốt</a:t>
              </a:r>
              <a:r>
                <a:rPr lang="en-US" sz="3600" b="1" dirty="0">
                  <a:latin typeface="HP001 4 hàng" panose="020B0603050302020204" pitchFamily="34" charset="0"/>
                </a:rPr>
                <a:t>, </a:t>
              </a:r>
              <a:r>
                <a:rPr lang="en-US" sz="3600" b="1" dirty="0" err="1">
                  <a:latin typeface="HP001 4 hàng" panose="020B0603050302020204" pitchFamily="34" charset="0"/>
                </a:rPr>
                <a:t>lao</a:t>
              </a:r>
              <a:r>
                <a:rPr lang="en-US" sz="3600" b="1" dirty="0">
                  <a:latin typeface="HP001 4 hàng" panose="020B0603050302020204" pitchFamily="34" charset="0"/>
                </a:rPr>
                <a:t> </a:t>
              </a:r>
              <a:r>
                <a:rPr lang="en-US" sz="3600" b="1" dirty="0" err="1">
                  <a:latin typeface="HP001 4 hàng" panose="020B0603050302020204" pitchFamily="34" charset="0"/>
                </a:rPr>
                <a:t>động</a:t>
              </a:r>
              <a:r>
                <a:rPr lang="en-US" sz="3600" b="1" dirty="0">
                  <a:latin typeface="HP001 4 hàng" panose="020B0603050302020204" pitchFamily="34" charset="0"/>
                </a:rPr>
                <a:t> </a:t>
              </a:r>
              <a:r>
                <a:rPr lang="en-US" sz="3600" b="1" dirty="0" err="1">
                  <a:latin typeface="HP001 4 hàng" panose="020B0603050302020204" pitchFamily="34" charset="0"/>
                </a:rPr>
                <a:t>tốt</a:t>
              </a:r>
              <a:r>
                <a:rPr lang="en-US" sz="3600" b="1" dirty="0">
                  <a:latin typeface="HP001 4 hàng" panose="020B0603050302020204" pitchFamily="34" charset="0"/>
                </a:rPr>
                <a:t>.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95FC3965-2B2F-4A3F-A48A-EC0C38758FC4}"/>
              </a:ext>
            </a:extLst>
          </p:cNvPr>
          <p:cNvSpPr txBox="1"/>
          <p:nvPr/>
        </p:nvSpPr>
        <p:spPr>
          <a:xfrm>
            <a:off x="1444487" y="5460072"/>
            <a:ext cx="808254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H, l, g.</a:t>
            </a:r>
            <a:endParaRPr lang="vi-VN" sz="28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BDEBA2C-201C-4F6C-9939-91049FEE2618}"/>
              </a:ext>
            </a:extLst>
          </p:cNvPr>
          <p:cNvSpPr txBox="1"/>
          <p:nvPr/>
        </p:nvSpPr>
        <p:spPr>
          <a:xfrm>
            <a:off x="1338470" y="3468789"/>
            <a:ext cx="305038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Chữ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H</a:t>
            </a:r>
            <a:r>
              <a:rPr lang="en-US" sz="2800" dirty="0">
                <a:solidFill>
                  <a:srgbClr val="70AD4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2800" dirty="0">
              <a:solidFill>
                <a:srgbClr val="70AD47">
                  <a:lumMod val="75000"/>
                </a:srgb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9A6B253-AB60-455C-AC50-EF75BA8ED545}"/>
              </a:ext>
            </a:extLst>
          </p:cNvPr>
          <p:cNvSpPr txBox="1"/>
          <p:nvPr/>
        </p:nvSpPr>
        <p:spPr>
          <a:xfrm>
            <a:off x="1181829" y="4342479"/>
            <a:ext cx="9724710" cy="6589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Khoảng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ghi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con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o.</a:t>
            </a:r>
            <a:endParaRPr lang="vi-VN" sz="28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1766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712F110-C1FC-4263-B780-DD377C39C7F9}"/>
              </a:ext>
            </a:extLst>
          </p:cNvPr>
          <p:cNvSpPr/>
          <p:nvPr/>
        </p:nvSpPr>
        <p:spPr>
          <a:xfrm>
            <a:off x="649357" y="834888"/>
            <a:ext cx="10497603" cy="191590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normalizeH="0" baseline="0" noProof="0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Thực</a:t>
            </a:r>
            <a:r>
              <a:rPr kumimoji="0" lang="en-US" sz="6000" b="1" i="0" u="none" strike="noStrike" kern="1200" normalizeH="0" baseline="0" noProof="0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normalizeH="0" baseline="0" noProof="0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hành</a:t>
            </a:r>
            <a:endParaRPr kumimoji="0" lang="en-US" sz="6000" b="1" i="0" u="none" strike="noStrike" kern="1200" normalizeH="0" baseline="0" noProof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normalizeH="0" baseline="0" noProof="0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6000" b="1" i="0" u="none" strike="noStrike" kern="1200" normalizeH="0" baseline="0" noProof="0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normalizeH="0" baseline="0" noProof="0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endParaRPr kumimoji="0" lang="en-US" sz="6000" b="1" i="0" u="none" strike="noStrike" kern="1200" normalizeH="0" baseline="0" noProof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8032" y="2974077"/>
            <a:ext cx="4532243" cy="342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3917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930"/>
            <a:ext cx="12192000" cy="6819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8592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A_图片 13" descr="图片包含 轮子&#10;&#10;已生成高可信度的说明">
            <a:extLst>
              <a:ext uri="{FF2B5EF4-FFF2-40B4-BE49-F238E27FC236}">
                <a16:creationId xmlns:a16="http://schemas.microsoft.com/office/drawing/2014/main" id="{D503F71A-BC92-416A-840E-AB61F69DA1E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3079" y="465193"/>
            <a:ext cx="7204193" cy="1757120"/>
          </a:xfrm>
          <a:prstGeom prst="rect">
            <a:avLst/>
          </a:prstGeom>
        </p:spPr>
      </p:pic>
      <p:pic>
        <p:nvPicPr>
          <p:cNvPr id="7" name="PA_图片 6">
            <a:extLst>
              <a:ext uri="{FF2B5EF4-FFF2-40B4-BE49-F238E27FC236}">
                <a16:creationId xmlns:a16="http://schemas.microsoft.com/office/drawing/2014/main" id="{444D52FE-8165-4300-A967-CA134A5378D6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170" y="690109"/>
            <a:ext cx="8410575" cy="5419725"/>
          </a:xfrm>
          <a:prstGeom prst="rect">
            <a:avLst/>
          </a:prstGeom>
        </p:spPr>
      </p:pic>
      <p:sp>
        <p:nvSpPr>
          <p:cNvPr id="8" name="PA_文本框 9">
            <a:extLst>
              <a:ext uri="{FF2B5EF4-FFF2-40B4-BE49-F238E27FC236}">
                <a16:creationId xmlns:a16="http://schemas.microsoft.com/office/drawing/2014/main" id="{A77DE055-20FC-46C4-BA35-162A84AC7BBF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846557" y="2573560"/>
            <a:ext cx="516883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5400" b="1" dirty="0" err="1">
                <a:solidFill>
                  <a:srgbClr val="44546A"/>
                </a:solidFill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Củng</a:t>
            </a:r>
            <a:r>
              <a:rPr lang="en-US" altLang="zh-CN" sz="5400" b="1" dirty="0">
                <a:solidFill>
                  <a:srgbClr val="44546A"/>
                </a:solidFill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44546A"/>
                </a:solidFill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cố</a:t>
            </a:r>
            <a:r>
              <a:rPr lang="en-US" altLang="zh-CN" sz="5400" b="1" dirty="0">
                <a:solidFill>
                  <a:srgbClr val="44546A"/>
                </a:solidFill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,</a:t>
            </a:r>
          </a:p>
          <a:p>
            <a:pPr algn="ctr">
              <a:defRPr/>
            </a:pPr>
            <a:r>
              <a:rPr lang="en-US" altLang="zh-CN" sz="5400" b="1" dirty="0">
                <a:solidFill>
                  <a:srgbClr val="44546A"/>
                </a:solidFill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44546A"/>
                </a:solidFill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dặn</a:t>
            </a:r>
            <a:r>
              <a:rPr lang="en-US" altLang="zh-CN" sz="5400" b="1" dirty="0">
                <a:solidFill>
                  <a:srgbClr val="44546A"/>
                </a:solidFill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44546A"/>
                </a:solidFill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dò</a:t>
            </a:r>
            <a:endParaRPr lang="zh-CN" altLang="en-US" sz="5400" b="1" dirty="0">
              <a:solidFill>
                <a:srgbClr val="44546A"/>
              </a:solidFill>
              <a:latin typeface="Arial" panose="020B0604020202020204" pitchFamily="34" charset="0"/>
              <a:ea typeface="黑体" panose="02010609060101010101" pitchFamily="49" charset="-122"/>
              <a:cs typeface="+mn-ea"/>
              <a:sym typeface="+mn-lt"/>
            </a:endParaRPr>
          </a:p>
        </p:txBody>
      </p:sp>
      <p:pic>
        <p:nvPicPr>
          <p:cNvPr id="11" name="PA_图片 7">
            <a:extLst>
              <a:ext uri="{FF2B5EF4-FFF2-40B4-BE49-F238E27FC236}">
                <a16:creationId xmlns:a16="http://schemas.microsoft.com/office/drawing/2014/main" id="{EAC6A015-BDF6-4D4D-A23E-6E68F30F2A39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6615" y="1041356"/>
            <a:ext cx="5818605" cy="5518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032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773"/>
          <a:stretch/>
        </p:blipFill>
        <p:spPr>
          <a:xfrm>
            <a:off x="1589" y="3852664"/>
            <a:ext cx="12203511" cy="300444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2296" y="893"/>
            <a:ext cx="12380975" cy="685621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20" b="5828"/>
          <a:stretch/>
        </p:blipFill>
        <p:spPr>
          <a:xfrm>
            <a:off x="1587" y="4707954"/>
            <a:ext cx="12188826" cy="214915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43" y="2817490"/>
            <a:ext cx="810409" cy="95692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806" y="295459"/>
            <a:ext cx="1525010" cy="2729768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5926" y="4077532"/>
            <a:ext cx="11936455" cy="278620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392757" y="2315167"/>
            <a:ext cx="993369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21716">
              <a:lnSpc>
                <a:spcPct val="150000"/>
              </a:lnSpc>
            </a:pPr>
            <a:r>
              <a:rPr lang="en-US" sz="8800" dirty="0" err="1">
                <a:solidFill>
                  <a:srgbClr val="FF0000"/>
                </a:solidFill>
                <a:latin typeface="iCiel Bambola" panose="02000000000000000000" pitchFamily="50" charset="0"/>
              </a:rPr>
              <a:t>Tạm</a:t>
            </a:r>
            <a:r>
              <a:rPr lang="en-US" sz="8800" dirty="0">
                <a:solidFill>
                  <a:srgbClr val="FF0000"/>
                </a:solidFill>
                <a:latin typeface="iCiel Bambola" panose="02000000000000000000" pitchFamily="50" charset="0"/>
              </a:rPr>
              <a:t> </a:t>
            </a:r>
            <a:r>
              <a:rPr lang="en-US" sz="8800" dirty="0" err="1">
                <a:solidFill>
                  <a:srgbClr val="FF0000"/>
                </a:solidFill>
                <a:latin typeface="iCiel Bambola" panose="02000000000000000000" pitchFamily="50" charset="0"/>
              </a:rPr>
              <a:t>biệt</a:t>
            </a:r>
            <a:r>
              <a:rPr lang="en-US" sz="8800" dirty="0">
                <a:solidFill>
                  <a:srgbClr val="FF0000"/>
                </a:solidFill>
                <a:latin typeface="iCiel Bambola" panose="02000000000000000000" pitchFamily="50" charset="0"/>
              </a:rPr>
              <a:t> </a:t>
            </a:r>
            <a:r>
              <a:rPr lang="en-US" sz="8800" dirty="0" err="1">
                <a:solidFill>
                  <a:srgbClr val="FF0000"/>
                </a:solidFill>
                <a:latin typeface="iCiel Bambola" panose="02000000000000000000" pitchFamily="50" charset="0"/>
              </a:rPr>
              <a:t>và</a:t>
            </a:r>
            <a:r>
              <a:rPr lang="en-US" sz="8800" dirty="0">
                <a:solidFill>
                  <a:srgbClr val="FF0000"/>
                </a:solidFill>
                <a:latin typeface="iCiel Bambola" panose="02000000000000000000" pitchFamily="50" charset="0"/>
              </a:rPr>
              <a:t> </a:t>
            </a:r>
            <a:r>
              <a:rPr lang="en-US" sz="8800" dirty="0" err="1">
                <a:solidFill>
                  <a:srgbClr val="FF0000"/>
                </a:solidFill>
                <a:latin typeface="iCiel Bambola" panose="02000000000000000000" pitchFamily="50" charset="0"/>
              </a:rPr>
              <a:t>hẹn</a:t>
            </a:r>
            <a:r>
              <a:rPr lang="en-US" sz="8800" dirty="0">
                <a:solidFill>
                  <a:srgbClr val="FF0000"/>
                </a:solidFill>
                <a:latin typeface="iCiel Bambola" panose="02000000000000000000" pitchFamily="50" charset="0"/>
              </a:rPr>
              <a:t> </a:t>
            </a:r>
            <a:r>
              <a:rPr lang="en-US" sz="8800" dirty="0" err="1">
                <a:solidFill>
                  <a:srgbClr val="FF0000"/>
                </a:solidFill>
                <a:latin typeface="iCiel Bambola" panose="02000000000000000000" pitchFamily="50" charset="0"/>
              </a:rPr>
              <a:t>gặp</a:t>
            </a:r>
            <a:r>
              <a:rPr lang="en-US" sz="8800" dirty="0">
                <a:solidFill>
                  <a:srgbClr val="FF0000"/>
                </a:solidFill>
                <a:latin typeface="iCiel Bambola" panose="02000000000000000000" pitchFamily="50" charset="0"/>
              </a:rPr>
              <a:t> </a:t>
            </a:r>
            <a:r>
              <a:rPr lang="en-US" sz="8800" dirty="0" err="1">
                <a:solidFill>
                  <a:srgbClr val="FF0000"/>
                </a:solidFill>
                <a:latin typeface="iCiel Bambola" panose="02000000000000000000" pitchFamily="50" charset="0"/>
              </a:rPr>
              <a:t>lại</a:t>
            </a:r>
            <a:r>
              <a:rPr lang="en-US" sz="8800" dirty="0">
                <a:solidFill>
                  <a:srgbClr val="FF0000"/>
                </a:solidFill>
                <a:latin typeface="iCiel Bambola" panose="02000000000000000000" pitchFamily="50" charset="0"/>
              </a:rPr>
              <a:t>! 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2D10E4D-F5FC-4CEA-BDEA-C6CAFE26D992}"/>
              </a:ext>
            </a:extLst>
          </p:cNvPr>
          <p:cNvGrpSpPr/>
          <p:nvPr/>
        </p:nvGrpSpPr>
        <p:grpSpPr>
          <a:xfrm>
            <a:off x="2585251" y="1611297"/>
            <a:ext cx="1864143" cy="1403176"/>
            <a:chOff x="5337376" y="3832625"/>
            <a:chExt cx="1864191" cy="1403213"/>
          </a:xfrm>
        </p:grpSpPr>
        <p:sp>
          <p:nvSpPr>
            <p:cNvPr id="11" name="Freeform: Shape 26">
              <a:extLst>
                <a:ext uri="{FF2B5EF4-FFF2-40B4-BE49-F238E27FC236}">
                  <a16:creationId xmlns:a16="http://schemas.microsoft.com/office/drawing/2014/main" id="{FF691A19-8811-4B71-90E5-83F10B37E23D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2" name="Freeform: Shape 27">
              <a:extLst>
                <a:ext uri="{FF2B5EF4-FFF2-40B4-BE49-F238E27FC236}">
                  <a16:creationId xmlns:a16="http://schemas.microsoft.com/office/drawing/2014/main" id="{844626E4-2CCF-4D89-A48A-999D1F979E08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3" name="Freeform: Shape 28">
              <a:extLst>
                <a:ext uri="{FF2B5EF4-FFF2-40B4-BE49-F238E27FC236}">
                  <a16:creationId xmlns:a16="http://schemas.microsoft.com/office/drawing/2014/main" id="{5E17C5D3-3546-488F-A447-90DA4083404C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9" name="Freeform: Shape 29">
              <a:extLst>
                <a:ext uri="{FF2B5EF4-FFF2-40B4-BE49-F238E27FC236}">
                  <a16:creationId xmlns:a16="http://schemas.microsoft.com/office/drawing/2014/main" id="{1602D54C-24F6-49FB-B1D0-3BECBFA36AF0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0" name="Freeform: Shape 30">
              <a:extLst>
                <a:ext uri="{FF2B5EF4-FFF2-40B4-BE49-F238E27FC236}">
                  <a16:creationId xmlns:a16="http://schemas.microsoft.com/office/drawing/2014/main" id="{0B42439A-C397-4FAD-AFD5-F1FD9A4B1739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1" name="Freeform: Shape 31">
              <a:extLst>
                <a:ext uri="{FF2B5EF4-FFF2-40B4-BE49-F238E27FC236}">
                  <a16:creationId xmlns:a16="http://schemas.microsoft.com/office/drawing/2014/main" id="{62DC7D30-C400-490D-921E-564EC17272FB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2" name="Freeform: Shape 32">
              <a:extLst>
                <a:ext uri="{FF2B5EF4-FFF2-40B4-BE49-F238E27FC236}">
                  <a16:creationId xmlns:a16="http://schemas.microsoft.com/office/drawing/2014/main" id="{2D83DA1F-FC5B-47EA-92B5-FA3DFC706B0A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3" name="Freeform: Shape 33">
              <a:extLst>
                <a:ext uri="{FF2B5EF4-FFF2-40B4-BE49-F238E27FC236}">
                  <a16:creationId xmlns:a16="http://schemas.microsoft.com/office/drawing/2014/main" id="{AC7A89D0-2160-4E14-91B2-5D633B4722E7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4" name="Freeform: Shape 34">
              <a:extLst>
                <a:ext uri="{FF2B5EF4-FFF2-40B4-BE49-F238E27FC236}">
                  <a16:creationId xmlns:a16="http://schemas.microsoft.com/office/drawing/2014/main" id="{D01AEF34-8498-413E-BB79-755FDF7D4AC1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5" name="Freeform: Shape 35">
              <a:extLst>
                <a:ext uri="{FF2B5EF4-FFF2-40B4-BE49-F238E27FC236}">
                  <a16:creationId xmlns:a16="http://schemas.microsoft.com/office/drawing/2014/main" id="{C89FFA6E-F628-4BB8-8800-C4667DEFD486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6" name="Freeform: Shape 36">
              <a:extLst>
                <a:ext uri="{FF2B5EF4-FFF2-40B4-BE49-F238E27FC236}">
                  <a16:creationId xmlns:a16="http://schemas.microsoft.com/office/drawing/2014/main" id="{63856410-F4C5-4341-8132-5D2713496965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7" name="Freeform: Shape 37">
              <a:extLst>
                <a:ext uri="{FF2B5EF4-FFF2-40B4-BE49-F238E27FC236}">
                  <a16:creationId xmlns:a16="http://schemas.microsoft.com/office/drawing/2014/main" id="{332BB305-988D-41DA-BA03-EFD602B7748F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8" name="Freeform: Shape 38">
              <a:extLst>
                <a:ext uri="{FF2B5EF4-FFF2-40B4-BE49-F238E27FC236}">
                  <a16:creationId xmlns:a16="http://schemas.microsoft.com/office/drawing/2014/main" id="{CF3C5D2A-D555-4680-A777-8364AD7F51DD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9" name="Freeform: Shape 39">
              <a:extLst>
                <a:ext uri="{FF2B5EF4-FFF2-40B4-BE49-F238E27FC236}">
                  <a16:creationId xmlns:a16="http://schemas.microsoft.com/office/drawing/2014/main" id="{EE16ADBD-CC40-421F-89AB-139403053196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30" name="Freeform: Shape 40">
              <a:extLst>
                <a:ext uri="{FF2B5EF4-FFF2-40B4-BE49-F238E27FC236}">
                  <a16:creationId xmlns:a16="http://schemas.microsoft.com/office/drawing/2014/main" id="{93964BF2-E265-427A-901B-3EEA89A67678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31" name="Freeform: Shape 41">
              <a:extLst>
                <a:ext uri="{FF2B5EF4-FFF2-40B4-BE49-F238E27FC236}">
                  <a16:creationId xmlns:a16="http://schemas.microsoft.com/office/drawing/2014/main" id="{02DC473A-7566-4C5C-B63F-DC1E8B89EC79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32" name="Freeform: Shape 42">
              <a:extLst>
                <a:ext uri="{FF2B5EF4-FFF2-40B4-BE49-F238E27FC236}">
                  <a16:creationId xmlns:a16="http://schemas.microsoft.com/office/drawing/2014/main" id="{73B5DC67-79BB-4FF2-83FC-167D19478C5E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33" name="Freeform: Shape 43">
              <a:extLst>
                <a:ext uri="{FF2B5EF4-FFF2-40B4-BE49-F238E27FC236}">
                  <a16:creationId xmlns:a16="http://schemas.microsoft.com/office/drawing/2014/main" id="{9527CA76-E134-4542-A98F-BBCE6D95FDE1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34" name="Freeform: Shape 44">
              <a:extLst>
                <a:ext uri="{FF2B5EF4-FFF2-40B4-BE49-F238E27FC236}">
                  <a16:creationId xmlns:a16="http://schemas.microsoft.com/office/drawing/2014/main" id="{C8AC5AF5-76C6-43B9-B5CF-0E7C01E4EAC4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35" name="Freeform: Shape 45">
              <a:extLst>
                <a:ext uri="{FF2B5EF4-FFF2-40B4-BE49-F238E27FC236}">
                  <a16:creationId xmlns:a16="http://schemas.microsoft.com/office/drawing/2014/main" id="{762081A5-48C7-40DA-852B-4E110F8A748F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36" name="Freeform: Shape 46">
              <a:extLst>
                <a:ext uri="{FF2B5EF4-FFF2-40B4-BE49-F238E27FC236}">
                  <a16:creationId xmlns:a16="http://schemas.microsoft.com/office/drawing/2014/main" id="{B990F0BB-CB90-41BD-8ADA-25ED8CD0E44E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37" name="Freeform: Shape 47">
              <a:extLst>
                <a:ext uri="{FF2B5EF4-FFF2-40B4-BE49-F238E27FC236}">
                  <a16:creationId xmlns:a16="http://schemas.microsoft.com/office/drawing/2014/main" id="{49A01961-2C52-4916-90CC-23DDF639B246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38" name="Freeform: Shape 48">
              <a:extLst>
                <a:ext uri="{FF2B5EF4-FFF2-40B4-BE49-F238E27FC236}">
                  <a16:creationId xmlns:a16="http://schemas.microsoft.com/office/drawing/2014/main" id="{705A51FD-91AC-43CD-8962-42F93C60CBA2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39" name="Freeform: Shape 49">
              <a:extLst>
                <a:ext uri="{FF2B5EF4-FFF2-40B4-BE49-F238E27FC236}">
                  <a16:creationId xmlns:a16="http://schemas.microsoft.com/office/drawing/2014/main" id="{44303C9E-73C7-4EF6-9310-9AAE2EB586AE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40" name="Freeform: Shape 50">
              <a:extLst>
                <a:ext uri="{FF2B5EF4-FFF2-40B4-BE49-F238E27FC236}">
                  <a16:creationId xmlns:a16="http://schemas.microsoft.com/office/drawing/2014/main" id="{B10C941B-3CBF-4D4D-A3DD-EB035AC53F61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41" name="Freeform: Shape 51">
              <a:extLst>
                <a:ext uri="{FF2B5EF4-FFF2-40B4-BE49-F238E27FC236}">
                  <a16:creationId xmlns:a16="http://schemas.microsoft.com/office/drawing/2014/main" id="{FB4EB679-A9CD-4ED8-8391-CA72E1DFE1A2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42" name="Freeform: Shape 52">
              <a:extLst>
                <a:ext uri="{FF2B5EF4-FFF2-40B4-BE49-F238E27FC236}">
                  <a16:creationId xmlns:a16="http://schemas.microsoft.com/office/drawing/2014/main" id="{0E5DEBC7-B277-4F30-B646-18101F0EE3E8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43" name="Freeform: Shape 53">
              <a:extLst>
                <a:ext uri="{FF2B5EF4-FFF2-40B4-BE49-F238E27FC236}">
                  <a16:creationId xmlns:a16="http://schemas.microsoft.com/office/drawing/2014/main" id="{90B444D4-B575-41D7-94BD-D108FDF7564C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44" name="Freeform: Shape 54">
              <a:extLst>
                <a:ext uri="{FF2B5EF4-FFF2-40B4-BE49-F238E27FC236}">
                  <a16:creationId xmlns:a16="http://schemas.microsoft.com/office/drawing/2014/main" id="{96CA12AE-430F-46B7-A6EF-705E1139B5DD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45" name="Freeform: Shape 55">
              <a:extLst>
                <a:ext uri="{FF2B5EF4-FFF2-40B4-BE49-F238E27FC236}">
                  <a16:creationId xmlns:a16="http://schemas.microsoft.com/office/drawing/2014/main" id="{F6C02ED1-F0BA-42E8-A5F9-ACABD3AEEFC4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46" name="Freeform: Shape 56">
              <a:extLst>
                <a:ext uri="{FF2B5EF4-FFF2-40B4-BE49-F238E27FC236}">
                  <a16:creationId xmlns:a16="http://schemas.microsoft.com/office/drawing/2014/main" id="{59E2A7EA-8925-49A6-8776-02ECFC56DF46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47" name="Freeform: Shape 57">
              <a:extLst>
                <a:ext uri="{FF2B5EF4-FFF2-40B4-BE49-F238E27FC236}">
                  <a16:creationId xmlns:a16="http://schemas.microsoft.com/office/drawing/2014/main" id="{FCB5D0B1-A9C6-477F-ADE1-C716A1775DAA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48" name="Freeform: Shape 58">
              <a:extLst>
                <a:ext uri="{FF2B5EF4-FFF2-40B4-BE49-F238E27FC236}">
                  <a16:creationId xmlns:a16="http://schemas.microsoft.com/office/drawing/2014/main" id="{06CF2158-B0A0-4747-80D1-6F434865FCA4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49" name="Freeform: Shape 59">
              <a:extLst>
                <a:ext uri="{FF2B5EF4-FFF2-40B4-BE49-F238E27FC236}">
                  <a16:creationId xmlns:a16="http://schemas.microsoft.com/office/drawing/2014/main" id="{034CB3C6-0BB2-4D1F-9060-26AC7ED5C0D2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50" name="Freeform: Shape 60">
              <a:extLst>
                <a:ext uri="{FF2B5EF4-FFF2-40B4-BE49-F238E27FC236}">
                  <a16:creationId xmlns:a16="http://schemas.microsoft.com/office/drawing/2014/main" id="{96E36059-F810-4EBB-8987-84C5D6245A9A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51" name="Freeform: Shape 61">
              <a:extLst>
                <a:ext uri="{FF2B5EF4-FFF2-40B4-BE49-F238E27FC236}">
                  <a16:creationId xmlns:a16="http://schemas.microsoft.com/office/drawing/2014/main" id="{EFCBE482-7664-4079-8CF5-D355B5D8328A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52" name="Freeform: Shape 62">
              <a:extLst>
                <a:ext uri="{FF2B5EF4-FFF2-40B4-BE49-F238E27FC236}">
                  <a16:creationId xmlns:a16="http://schemas.microsoft.com/office/drawing/2014/main" id="{BDFEF0AA-3567-49A9-B695-52BE9C35DF66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53" name="Freeform: Shape 63">
              <a:extLst>
                <a:ext uri="{FF2B5EF4-FFF2-40B4-BE49-F238E27FC236}">
                  <a16:creationId xmlns:a16="http://schemas.microsoft.com/office/drawing/2014/main" id="{7DCD0B4C-089F-495B-B731-75C6BB3A6317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54" name="Freeform: Shape 64">
              <a:extLst>
                <a:ext uri="{FF2B5EF4-FFF2-40B4-BE49-F238E27FC236}">
                  <a16:creationId xmlns:a16="http://schemas.microsoft.com/office/drawing/2014/main" id="{B70D8FD5-FDED-4913-AEE4-0752028D275A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55" name="Freeform: Shape 65">
              <a:extLst>
                <a:ext uri="{FF2B5EF4-FFF2-40B4-BE49-F238E27FC236}">
                  <a16:creationId xmlns:a16="http://schemas.microsoft.com/office/drawing/2014/main" id="{C8CBFD9B-0797-4E11-8BC7-FEA0691F42F2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56" name="Freeform: Shape 66">
              <a:extLst>
                <a:ext uri="{FF2B5EF4-FFF2-40B4-BE49-F238E27FC236}">
                  <a16:creationId xmlns:a16="http://schemas.microsoft.com/office/drawing/2014/main" id="{B8D93ABE-0052-4930-BE5B-31744011E704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57" name="Freeform: Shape 67">
              <a:extLst>
                <a:ext uri="{FF2B5EF4-FFF2-40B4-BE49-F238E27FC236}">
                  <a16:creationId xmlns:a16="http://schemas.microsoft.com/office/drawing/2014/main" id="{41F2AC0F-2297-450B-A724-185B360708DC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62D10E4D-F5FC-4CEA-BDEA-C6CAFE26D992}"/>
              </a:ext>
            </a:extLst>
          </p:cNvPr>
          <p:cNvGrpSpPr/>
          <p:nvPr/>
        </p:nvGrpSpPr>
        <p:grpSpPr>
          <a:xfrm>
            <a:off x="5336800" y="326058"/>
            <a:ext cx="1864143" cy="1403176"/>
            <a:chOff x="5337376" y="3832625"/>
            <a:chExt cx="1864191" cy="1403213"/>
          </a:xfrm>
        </p:grpSpPr>
        <p:sp>
          <p:nvSpPr>
            <p:cNvPr id="59" name="Freeform: Shape 26">
              <a:extLst>
                <a:ext uri="{FF2B5EF4-FFF2-40B4-BE49-F238E27FC236}">
                  <a16:creationId xmlns:a16="http://schemas.microsoft.com/office/drawing/2014/main" id="{FF691A19-8811-4B71-90E5-83F10B37E23D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60" name="Freeform: Shape 27">
              <a:extLst>
                <a:ext uri="{FF2B5EF4-FFF2-40B4-BE49-F238E27FC236}">
                  <a16:creationId xmlns:a16="http://schemas.microsoft.com/office/drawing/2014/main" id="{844626E4-2CCF-4D89-A48A-999D1F979E08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61" name="Freeform: Shape 28">
              <a:extLst>
                <a:ext uri="{FF2B5EF4-FFF2-40B4-BE49-F238E27FC236}">
                  <a16:creationId xmlns:a16="http://schemas.microsoft.com/office/drawing/2014/main" id="{5E17C5D3-3546-488F-A447-90DA4083404C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62" name="Freeform: Shape 29">
              <a:extLst>
                <a:ext uri="{FF2B5EF4-FFF2-40B4-BE49-F238E27FC236}">
                  <a16:creationId xmlns:a16="http://schemas.microsoft.com/office/drawing/2014/main" id="{1602D54C-24F6-49FB-B1D0-3BECBFA36AF0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63" name="Freeform: Shape 30">
              <a:extLst>
                <a:ext uri="{FF2B5EF4-FFF2-40B4-BE49-F238E27FC236}">
                  <a16:creationId xmlns:a16="http://schemas.microsoft.com/office/drawing/2014/main" id="{0B42439A-C397-4FAD-AFD5-F1FD9A4B1739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64" name="Freeform: Shape 31">
              <a:extLst>
                <a:ext uri="{FF2B5EF4-FFF2-40B4-BE49-F238E27FC236}">
                  <a16:creationId xmlns:a16="http://schemas.microsoft.com/office/drawing/2014/main" id="{62DC7D30-C400-490D-921E-564EC17272FB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65" name="Freeform: Shape 32">
              <a:extLst>
                <a:ext uri="{FF2B5EF4-FFF2-40B4-BE49-F238E27FC236}">
                  <a16:creationId xmlns:a16="http://schemas.microsoft.com/office/drawing/2014/main" id="{2D83DA1F-FC5B-47EA-92B5-FA3DFC706B0A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66" name="Freeform: Shape 33">
              <a:extLst>
                <a:ext uri="{FF2B5EF4-FFF2-40B4-BE49-F238E27FC236}">
                  <a16:creationId xmlns:a16="http://schemas.microsoft.com/office/drawing/2014/main" id="{AC7A89D0-2160-4E14-91B2-5D633B4722E7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67" name="Freeform: Shape 34">
              <a:extLst>
                <a:ext uri="{FF2B5EF4-FFF2-40B4-BE49-F238E27FC236}">
                  <a16:creationId xmlns:a16="http://schemas.microsoft.com/office/drawing/2014/main" id="{D01AEF34-8498-413E-BB79-755FDF7D4AC1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68" name="Freeform: Shape 35">
              <a:extLst>
                <a:ext uri="{FF2B5EF4-FFF2-40B4-BE49-F238E27FC236}">
                  <a16:creationId xmlns:a16="http://schemas.microsoft.com/office/drawing/2014/main" id="{C89FFA6E-F628-4BB8-8800-C4667DEFD486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69" name="Freeform: Shape 36">
              <a:extLst>
                <a:ext uri="{FF2B5EF4-FFF2-40B4-BE49-F238E27FC236}">
                  <a16:creationId xmlns:a16="http://schemas.microsoft.com/office/drawing/2014/main" id="{63856410-F4C5-4341-8132-5D2713496965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70" name="Freeform: Shape 37">
              <a:extLst>
                <a:ext uri="{FF2B5EF4-FFF2-40B4-BE49-F238E27FC236}">
                  <a16:creationId xmlns:a16="http://schemas.microsoft.com/office/drawing/2014/main" id="{332BB305-988D-41DA-BA03-EFD602B7748F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71" name="Freeform: Shape 38">
              <a:extLst>
                <a:ext uri="{FF2B5EF4-FFF2-40B4-BE49-F238E27FC236}">
                  <a16:creationId xmlns:a16="http://schemas.microsoft.com/office/drawing/2014/main" id="{CF3C5D2A-D555-4680-A777-8364AD7F51DD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72" name="Freeform: Shape 39">
              <a:extLst>
                <a:ext uri="{FF2B5EF4-FFF2-40B4-BE49-F238E27FC236}">
                  <a16:creationId xmlns:a16="http://schemas.microsoft.com/office/drawing/2014/main" id="{EE16ADBD-CC40-421F-89AB-139403053196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73" name="Freeform: Shape 40">
              <a:extLst>
                <a:ext uri="{FF2B5EF4-FFF2-40B4-BE49-F238E27FC236}">
                  <a16:creationId xmlns:a16="http://schemas.microsoft.com/office/drawing/2014/main" id="{93964BF2-E265-427A-901B-3EEA89A67678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74" name="Freeform: Shape 41">
              <a:extLst>
                <a:ext uri="{FF2B5EF4-FFF2-40B4-BE49-F238E27FC236}">
                  <a16:creationId xmlns:a16="http://schemas.microsoft.com/office/drawing/2014/main" id="{02DC473A-7566-4C5C-B63F-DC1E8B89EC79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75" name="Freeform: Shape 42">
              <a:extLst>
                <a:ext uri="{FF2B5EF4-FFF2-40B4-BE49-F238E27FC236}">
                  <a16:creationId xmlns:a16="http://schemas.microsoft.com/office/drawing/2014/main" id="{73B5DC67-79BB-4FF2-83FC-167D19478C5E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76" name="Freeform: Shape 43">
              <a:extLst>
                <a:ext uri="{FF2B5EF4-FFF2-40B4-BE49-F238E27FC236}">
                  <a16:creationId xmlns:a16="http://schemas.microsoft.com/office/drawing/2014/main" id="{9527CA76-E134-4542-A98F-BBCE6D95FDE1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77" name="Freeform: Shape 44">
              <a:extLst>
                <a:ext uri="{FF2B5EF4-FFF2-40B4-BE49-F238E27FC236}">
                  <a16:creationId xmlns:a16="http://schemas.microsoft.com/office/drawing/2014/main" id="{C8AC5AF5-76C6-43B9-B5CF-0E7C01E4EAC4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78" name="Freeform: Shape 45">
              <a:extLst>
                <a:ext uri="{FF2B5EF4-FFF2-40B4-BE49-F238E27FC236}">
                  <a16:creationId xmlns:a16="http://schemas.microsoft.com/office/drawing/2014/main" id="{762081A5-48C7-40DA-852B-4E110F8A748F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79" name="Freeform: Shape 46">
              <a:extLst>
                <a:ext uri="{FF2B5EF4-FFF2-40B4-BE49-F238E27FC236}">
                  <a16:creationId xmlns:a16="http://schemas.microsoft.com/office/drawing/2014/main" id="{B990F0BB-CB90-41BD-8ADA-25ED8CD0E44E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80" name="Freeform: Shape 47">
              <a:extLst>
                <a:ext uri="{FF2B5EF4-FFF2-40B4-BE49-F238E27FC236}">
                  <a16:creationId xmlns:a16="http://schemas.microsoft.com/office/drawing/2014/main" id="{49A01961-2C52-4916-90CC-23DDF639B246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81" name="Freeform: Shape 48">
              <a:extLst>
                <a:ext uri="{FF2B5EF4-FFF2-40B4-BE49-F238E27FC236}">
                  <a16:creationId xmlns:a16="http://schemas.microsoft.com/office/drawing/2014/main" id="{705A51FD-91AC-43CD-8962-42F93C60CBA2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82" name="Freeform: Shape 49">
              <a:extLst>
                <a:ext uri="{FF2B5EF4-FFF2-40B4-BE49-F238E27FC236}">
                  <a16:creationId xmlns:a16="http://schemas.microsoft.com/office/drawing/2014/main" id="{44303C9E-73C7-4EF6-9310-9AAE2EB586AE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83" name="Freeform: Shape 50">
              <a:extLst>
                <a:ext uri="{FF2B5EF4-FFF2-40B4-BE49-F238E27FC236}">
                  <a16:creationId xmlns:a16="http://schemas.microsoft.com/office/drawing/2014/main" id="{B10C941B-3CBF-4D4D-A3DD-EB035AC53F61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84" name="Freeform: Shape 51">
              <a:extLst>
                <a:ext uri="{FF2B5EF4-FFF2-40B4-BE49-F238E27FC236}">
                  <a16:creationId xmlns:a16="http://schemas.microsoft.com/office/drawing/2014/main" id="{FB4EB679-A9CD-4ED8-8391-CA72E1DFE1A2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85" name="Freeform: Shape 52">
              <a:extLst>
                <a:ext uri="{FF2B5EF4-FFF2-40B4-BE49-F238E27FC236}">
                  <a16:creationId xmlns:a16="http://schemas.microsoft.com/office/drawing/2014/main" id="{0E5DEBC7-B277-4F30-B646-18101F0EE3E8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86" name="Freeform: Shape 53">
              <a:extLst>
                <a:ext uri="{FF2B5EF4-FFF2-40B4-BE49-F238E27FC236}">
                  <a16:creationId xmlns:a16="http://schemas.microsoft.com/office/drawing/2014/main" id="{90B444D4-B575-41D7-94BD-D108FDF7564C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87" name="Freeform: Shape 54">
              <a:extLst>
                <a:ext uri="{FF2B5EF4-FFF2-40B4-BE49-F238E27FC236}">
                  <a16:creationId xmlns:a16="http://schemas.microsoft.com/office/drawing/2014/main" id="{96CA12AE-430F-46B7-A6EF-705E1139B5DD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88" name="Freeform: Shape 55">
              <a:extLst>
                <a:ext uri="{FF2B5EF4-FFF2-40B4-BE49-F238E27FC236}">
                  <a16:creationId xmlns:a16="http://schemas.microsoft.com/office/drawing/2014/main" id="{F6C02ED1-F0BA-42E8-A5F9-ACABD3AEEFC4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89" name="Freeform: Shape 56">
              <a:extLst>
                <a:ext uri="{FF2B5EF4-FFF2-40B4-BE49-F238E27FC236}">
                  <a16:creationId xmlns:a16="http://schemas.microsoft.com/office/drawing/2014/main" id="{59E2A7EA-8925-49A6-8776-02ECFC56DF46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90" name="Freeform: Shape 57">
              <a:extLst>
                <a:ext uri="{FF2B5EF4-FFF2-40B4-BE49-F238E27FC236}">
                  <a16:creationId xmlns:a16="http://schemas.microsoft.com/office/drawing/2014/main" id="{FCB5D0B1-A9C6-477F-ADE1-C716A1775DAA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91" name="Freeform: Shape 58">
              <a:extLst>
                <a:ext uri="{FF2B5EF4-FFF2-40B4-BE49-F238E27FC236}">
                  <a16:creationId xmlns:a16="http://schemas.microsoft.com/office/drawing/2014/main" id="{06CF2158-B0A0-4747-80D1-6F434865FCA4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92" name="Freeform: Shape 59">
              <a:extLst>
                <a:ext uri="{FF2B5EF4-FFF2-40B4-BE49-F238E27FC236}">
                  <a16:creationId xmlns:a16="http://schemas.microsoft.com/office/drawing/2014/main" id="{034CB3C6-0BB2-4D1F-9060-26AC7ED5C0D2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93" name="Freeform: Shape 60">
              <a:extLst>
                <a:ext uri="{FF2B5EF4-FFF2-40B4-BE49-F238E27FC236}">
                  <a16:creationId xmlns:a16="http://schemas.microsoft.com/office/drawing/2014/main" id="{96E36059-F810-4EBB-8987-84C5D6245A9A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94" name="Freeform: Shape 61">
              <a:extLst>
                <a:ext uri="{FF2B5EF4-FFF2-40B4-BE49-F238E27FC236}">
                  <a16:creationId xmlns:a16="http://schemas.microsoft.com/office/drawing/2014/main" id="{EFCBE482-7664-4079-8CF5-D355B5D8328A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95" name="Freeform: Shape 62">
              <a:extLst>
                <a:ext uri="{FF2B5EF4-FFF2-40B4-BE49-F238E27FC236}">
                  <a16:creationId xmlns:a16="http://schemas.microsoft.com/office/drawing/2014/main" id="{BDFEF0AA-3567-49A9-B695-52BE9C35DF66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96" name="Freeform: Shape 63">
              <a:extLst>
                <a:ext uri="{FF2B5EF4-FFF2-40B4-BE49-F238E27FC236}">
                  <a16:creationId xmlns:a16="http://schemas.microsoft.com/office/drawing/2014/main" id="{7DCD0B4C-089F-495B-B731-75C6BB3A6317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97" name="Freeform: Shape 64">
              <a:extLst>
                <a:ext uri="{FF2B5EF4-FFF2-40B4-BE49-F238E27FC236}">
                  <a16:creationId xmlns:a16="http://schemas.microsoft.com/office/drawing/2014/main" id="{B70D8FD5-FDED-4913-AEE4-0752028D275A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98" name="Freeform: Shape 65">
              <a:extLst>
                <a:ext uri="{FF2B5EF4-FFF2-40B4-BE49-F238E27FC236}">
                  <a16:creationId xmlns:a16="http://schemas.microsoft.com/office/drawing/2014/main" id="{C8CBFD9B-0797-4E11-8BC7-FEA0691F42F2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99" name="Freeform: Shape 66">
              <a:extLst>
                <a:ext uri="{FF2B5EF4-FFF2-40B4-BE49-F238E27FC236}">
                  <a16:creationId xmlns:a16="http://schemas.microsoft.com/office/drawing/2014/main" id="{B8D93ABE-0052-4930-BE5B-31744011E704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00" name="Freeform: Shape 67">
              <a:extLst>
                <a:ext uri="{FF2B5EF4-FFF2-40B4-BE49-F238E27FC236}">
                  <a16:creationId xmlns:a16="http://schemas.microsoft.com/office/drawing/2014/main" id="{41F2AC0F-2297-450B-A724-185B360708DC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62D10E4D-F5FC-4CEA-BDEA-C6CAFE26D992}"/>
              </a:ext>
            </a:extLst>
          </p:cNvPr>
          <p:cNvGrpSpPr/>
          <p:nvPr/>
        </p:nvGrpSpPr>
        <p:grpSpPr>
          <a:xfrm>
            <a:off x="9292879" y="1331392"/>
            <a:ext cx="1864143" cy="1403176"/>
            <a:chOff x="5337376" y="3832625"/>
            <a:chExt cx="1864191" cy="1403213"/>
          </a:xfrm>
        </p:grpSpPr>
        <p:sp>
          <p:nvSpPr>
            <p:cNvPr id="102" name="Freeform: Shape 26">
              <a:extLst>
                <a:ext uri="{FF2B5EF4-FFF2-40B4-BE49-F238E27FC236}">
                  <a16:creationId xmlns:a16="http://schemas.microsoft.com/office/drawing/2014/main" id="{FF691A19-8811-4B71-90E5-83F10B37E23D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03" name="Freeform: Shape 27">
              <a:extLst>
                <a:ext uri="{FF2B5EF4-FFF2-40B4-BE49-F238E27FC236}">
                  <a16:creationId xmlns:a16="http://schemas.microsoft.com/office/drawing/2014/main" id="{844626E4-2CCF-4D89-A48A-999D1F979E08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04" name="Freeform: Shape 28">
              <a:extLst>
                <a:ext uri="{FF2B5EF4-FFF2-40B4-BE49-F238E27FC236}">
                  <a16:creationId xmlns:a16="http://schemas.microsoft.com/office/drawing/2014/main" id="{5E17C5D3-3546-488F-A447-90DA4083404C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05" name="Freeform: Shape 29">
              <a:extLst>
                <a:ext uri="{FF2B5EF4-FFF2-40B4-BE49-F238E27FC236}">
                  <a16:creationId xmlns:a16="http://schemas.microsoft.com/office/drawing/2014/main" id="{1602D54C-24F6-49FB-B1D0-3BECBFA36AF0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06" name="Freeform: Shape 30">
              <a:extLst>
                <a:ext uri="{FF2B5EF4-FFF2-40B4-BE49-F238E27FC236}">
                  <a16:creationId xmlns:a16="http://schemas.microsoft.com/office/drawing/2014/main" id="{0B42439A-C397-4FAD-AFD5-F1FD9A4B1739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07" name="Freeform: Shape 31">
              <a:extLst>
                <a:ext uri="{FF2B5EF4-FFF2-40B4-BE49-F238E27FC236}">
                  <a16:creationId xmlns:a16="http://schemas.microsoft.com/office/drawing/2014/main" id="{62DC7D30-C400-490D-921E-564EC17272FB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08" name="Freeform: Shape 32">
              <a:extLst>
                <a:ext uri="{FF2B5EF4-FFF2-40B4-BE49-F238E27FC236}">
                  <a16:creationId xmlns:a16="http://schemas.microsoft.com/office/drawing/2014/main" id="{2D83DA1F-FC5B-47EA-92B5-FA3DFC706B0A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09" name="Freeform: Shape 33">
              <a:extLst>
                <a:ext uri="{FF2B5EF4-FFF2-40B4-BE49-F238E27FC236}">
                  <a16:creationId xmlns:a16="http://schemas.microsoft.com/office/drawing/2014/main" id="{AC7A89D0-2160-4E14-91B2-5D633B4722E7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10" name="Freeform: Shape 34">
              <a:extLst>
                <a:ext uri="{FF2B5EF4-FFF2-40B4-BE49-F238E27FC236}">
                  <a16:creationId xmlns:a16="http://schemas.microsoft.com/office/drawing/2014/main" id="{D01AEF34-8498-413E-BB79-755FDF7D4AC1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11" name="Freeform: Shape 35">
              <a:extLst>
                <a:ext uri="{FF2B5EF4-FFF2-40B4-BE49-F238E27FC236}">
                  <a16:creationId xmlns:a16="http://schemas.microsoft.com/office/drawing/2014/main" id="{C89FFA6E-F628-4BB8-8800-C4667DEFD486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12" name="Freeform: Shape 36">
              <a:extLst>
                <a:ext uri="{FF2B5EF4-FFF2-40B4-BE49-F238E27FC236}">
                  <a16:creationId xmlns:a16="http://schemas.microsoft.com/office/drawing/2014/main" id="{63856410-F4C5-4341-8132-5D2713496965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13" name="Freeform: Shape 37">
              <a:extLst>
                <a:ext uri="{FF2B5EF4-FFF2-40B4-BE49-F238E27FC236}">
                  <a16:creationId xmlns:a16="http://schemas.microsoft.com/office/drawing/2014/main" id="{332BB305-988D-41DA-BA03-EFD602B7748F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14" name="Freeform: Shape 38">
              <a:extLst>
                <a:ext uri="{FF2B5EF4-FFF2-40B4-BE49-F238E27FC236}">
                  <a16:creationId xmlns:a16="http://schemas.microsoft.com/office/drawing/2014/main" id="{CF3C5D2A-D555-4680-A777-8364AD7F51DD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15" name="Freeform: Shape 39">
              <a:extLst>
                <a:ext uri="{FF2B5EF4-FFF2-40B4-BE49-F238E27FC236}">
                  <a16:creationId xmlns:a16="http://schemas.microsoft.com/office/drawing/2014/main" id="{EE16ADBD-CC40-421F-89AB-139403053196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16" name="Freeform: Shape 40">
              <a:extLst>
                <a:ext uri="{FF2B5EF4-FFF2-40B4-BE49-F238E27FC236}">
                  <a16:creationId xmlns:a16="http://schemas.microsoft.com/office/drawing/2014/main" id="{93964BF2-E265-427A-901B-3EEA89A67678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17" name="Freeform: Shape 41">
              <a:extLst>
                <a:ext uri="{FF2B5EF4-FFF2-40B4-BE49-F238E27FC236}">
                  <a16:creationId xmlns:a16="http://schemas.microsoft.com/office/drawing/2014/main" id="{02DC473A-7566-4C5C-B63F-DC1E8B89EC79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18" name="Freeform: Shape 42">
              <a:extLst>
                <a:ext uri="{FF2B5EF4-FFF2-40B4-BE49-F238E27FC236}">
                  <a16:creationId xmlns:a16="http://schemas.microsoft.com/office/drawing/2014/main" id="{73B5DC67-79BB-4FF2-83FC-167D19478C5E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19" name="Freeform: Shape 43">
              <a:extLst>
                <a:ext uri="{FF2B5EF4-FFF2-40B4-BE49-F238E27FC236}">
                  <a16:creationId xmlns:a16="http://schemas.microsoft.com/office/drawing/2014/main" id="{9527CA76-E134-4542-A98F-BBCE6D95FDE1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20" name="Freeform: Shape 44">
              <a:extLst>
                <a:ext uri="{FF2B5EF4-FFF2-40B4-BE49-F238E27FC236}">
                  <a16:creationId xmlns:a16="http://schemas.microsoft.com/office/drawing/2014/main" id="{C8AC5AF5-76C6-43B9-B5CF-0E7C01E4EAC4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21" name="Freeform: Shape 45">
              <a:extLst>
                <a:ext uri="{FF2B5EF4-FFF2-40B4-BE49-F238E27FC236}">
                  <a16:creationId xmlns:a16="http://schemas.microsoft.com/office/drawing/2014/main" id="{762081A5-48C7-40DA-852B-4E110F8A748F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22" name="Freeform: Shape 46">
              <a:extLst>
                <a:ext uri="{FF2B5EF4-FFF2-40B4-BE49-F238E27FC236}">
                  <a16:creationId xmlns:a16="http://schemas.microsoft.com/office/drawing/2014/main" id="{B990F0BB-CB90-41BD-8ADA-25ED8CD0E44E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23" name="Freeform: Shape 47">
              <a:extLst>
                <a:ext uri="{FF2B5EF4-FFF2-40B4-BE49-F238E27FC236}">
                  <a16:creationId xmlns:a16="http://schemas.microsoft.com/office/drawing/2014/main" id="{49A01961-2C52-4916-90CC-23DDF639B246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24" name="Freeform: Shape 48">
              <a:extLst>
                <a:ext uri="{FF2B5EF4-FFF2-40B4-BE49-F238E27FC236}">
                  <a16:creationId xmlns:a16="http://schemas.microsoft.com/office/drawing/2014/main" id="{705A51FD-91AC-43CD-8962-42F93C60CBA2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25" name="Freeform: Shape 49">
              <a:extLst>
                <a:ext uri="{FF2B5EF4-FFF2-40B4-BE49-F238E27FC236}">
                  <a16:creationId xmlns:a16="http://schemas.microsoft.com/office/drawing/2014/main" id="{44303C9E-73C7-4EF6-9310-9AAE2EB586AE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26" name="Freeform: Shape 50">
              <a:extLst>
                <a:ext uri="{FF2B5EF4-FFF2-40B4-BE49-F238E27FC236}">
                  <a16:creationId xmlns:a16="http://schemas.microsoft.com/office/drawing/2014/main" id="{B10C941B-3CBF-4D4D-A3DD-EB035AC53F61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27" name="Freeform: Shape 51">
              <a:extLst>
                <a:ext uri="{FF2B5EF4-FFF2-40B4-BE49-F238E27FC236}">
                  <a16:creationId xmlns:a16="http://schemas.microsoft.com/office/drawing/2014/main" id="{FB4EB679-A9CD-4ED8-8391-CA72E1DFE1A2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28" name="Freeform: Shape 52">
              <a:extLst>
                <a:ext uri="{FF2B5EF4-FFF2-40B4-BE49-F238E27FC236}">
                  <a16:creationId xmlns:a16="http://schemas.microsoft.com/office/drawing/2014/main" id="{0E5DEBC7-B277-4F30-B646-18101F0EE3E8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29" name="Freeform: Shape 53">
              <a:extLst>
                <a:ext uri="{FF2B5EF4-FFF2-40B4-BE49-F238E27FC236}">
                  <a16:creationId xmlns:a16="http://schemas.microsoft.com/office/drawing/2014/main" id="{90B444D4-B575-41D7-94BD-D108FDF7564C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30" name="Freeform: Shape 54">
              <a:extLst>
                <a:ext uri="{FF2B5EF4-FFF2-40B4-BE49-F238E27FC236}">
                  <a16:creationId xmlns:a16="http://schemas.microsoft.com/office/drawing/2014/main" id="{96CA12AE-430F-46B7-A6EF-705E1139B5DD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31" name="Freeform: Shape 55">
              <a:extLst>
                <a:ext uri="{FF2B5EF4-FFF2-40B4-BE49-F238E27FC236}">
                  <a16:creationId xmlns:a16="http://schemas.microsoft.com/office/drawing/2014/main" id="{F6C02ED1-F0BA-42E8-A5F9-ACABD3AEEFC4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32" name="Freeform: Shape 56">
              <a:extLst>
                <a:ext uri="{FF2B5EF4-FFF2-40B4-BE49-F238E27FC236}">
                  <a16:creationId xmlns:a16="http://schemas.microsoft.com/office/drawing/2014/main" id="{59E2A7EA-8925-49A6-8776-02ECFC56DF46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33" name="Freeform: Shape 57">
              <a:extLst>
                <a:ext uri="{FF2B5EF4-FFF2-40B4-BE49-F238E27FC236}">
                  <a16:creationId xmlns:a16="http://schemas.microsoft.com/office/drawing/2014/main" id="{FCB5D0B1-A9C6-477F-ADE1-C716A1775DAA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34" name="Freeform: Shape 58">
              <a:extLst>
                <a:ext uri="{FF2B5EF4-FFF2-40B4-BE49-F238E27FC236}">
                  <a16:creationId xmlns:a16="http://schemas.microsoft.com/office/drawing/2014/main" id="{06CF2158-B0A0-4747-80D1-6F434865FCA4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35" name="Freeform: Shape 59">
              <a:extLst>
                <a:ext uri="{FF2B5EF4-FFF2-40B4-BE49-F238E27FC236}">
                  <a16:creationId xmlns:a16="http://schemas.microsoft.com/office/drawing/2014/main" id="{034CB3C6-0BB2-4D1F-9060-26AC7ED5C0D2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36" name="Freeform: Shape 60">
              <a:extLst>
                <a:ext uri="{FF2B5EF4-FFF2-40B4-BE49-F238E27FC236}">
                  <a16:creationId xmlns:a16="http://schemas.microsoft.com/office/drawing/2014/main" id="{96E36059-F810-4EBB-8987-84C5D6245A9A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37" name="Freeform: Shape 61">
              <a:extLst>
                <a:ext uri="{FF2B5EF4-FFF2-40B4-BE49-F238E27FC236}">
                  <a16:creationId xmlns:a16="http://schemas.microsoft.com/office/drawing/2014/main" id="{EFCBE482-7664-4079-8CF5-D355B5D8328A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38" name="Freeform: Shape 62">
              <a:extLst>
                <a:ext uri="{FF2B5EF4-FFF2-40B4-BE49-F238E27FC236}">
                  <a16:creationId xmlns:a16="http://schemas.microsoft.com/office/drawing/2014/main" id="{BDFEF0AA-3567-49A9-B695-52BE9C35DF66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39" name="Freeform: Shape 63">
              <a:extLst>
                <a:ext uri="{FF2B5EF4-FFF2-40B4-BE49-F238E27FC236}">
                  <a16:creationId xmlns:a16="http://schemas.microsoft.com/office/drawing/2014/main" id="{7DCD0B4C-089F-495B-B731-75C6BB3A6317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40" name="Freeform: Shape 64">
              <a:extLst>
                <a:ext uri="{FF2B5EF4-FFF2-40B4-BE49-F238E27FC236}">
                  <a16:creationId xmlns:a16="http://schemas.microsoft.com/office/drawing/2014/main" id="{B70D8FD5-FDED-4913-AEE4-0752028D275A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41" name="Freeform: Shape 65">
              <a:extLst>
                <a:ext uri="{FF2B5EF4-FFF2-40B4-BE49-F238E27FC236}">
                  <a16:creationId xmlns:a16="http://schemas.microsoft.com/office/drawing/2014/main" id="{C8CBFD9B-0797-4E11-8BC7-FEA0691F42F2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42" name="Freeform: Shape 66">
              <a:extLst>
                <a:ext uri="{FF2B5EF4-FFF2-40B4-BE49-F238E27FC236}">
                  <a16:creationId xmlns:a16="http://schemas.microsoft.com/office/drawing/2014/main" id="{B8D93ABE-0052-4930-BE5B-31744011E704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43" name="Freeform: Shape 67">
              <a:extLst>
                <a:ext uri="{FF2B5EF4-FFF2-40B4-BE49-F238E27FC236}">
                  <a16:creationId xmlns:a16="http://schemas.microsoft.com/office/drawing/2014/main" id="{41F2AC0F-2297-450B-A724-185B360708DC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062314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3453"/>
          </a:xfrm>
        </p:spPr>
      </p:pic>
      <p:pic>
        <p:nvPicPr>
          <p:cNvPr id="5" name="Picture 2" descr="Kết quả hình ảnh cho boneca palito escola | Школьные проекты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39" y="605132"/>
            <a:ext cx="10363919" cy="543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471137" y="3780874"/>
            <a:ext cx="7657231" cy="1383299"/>
          </a:xfrm>
          <a:prstGeom prst="rect">
            <a:avLst/>
          </a:prstGeom>
          <a:noFill/>
        </p:spPr>
        <p:txBody>
          <a:bodyPr wrap="square" lIns="40104" tIns="20052" rIns="40104" bIns="20052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8726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456800504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4659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80A5288-9745-4960-8F57-0ED30A8B8B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l="14055" t="23026" r="12378" b="24378"/>
          <a:stretch/>
        </p:blipFill>
        <p:spPr bwMode="auto">
          <a:xfrm>
            <a:off x="8076727" y="2537362"/>
            <a:ext cx="2080215" cy="2103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C9EC70A-13CF-4399-87F0-3AA4DD16F6A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1149"/>
          <a:stretch/>
        </p:blipFill>
        <p:spPr>
          <a:xfrm>
            <a:off x="1374528" y="1728271"/>
            <a:ext cx="2983257" cy="3060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3206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solidFill>
            <a:srgbClr val="FF0000"/>
          </a:solidFill>
          <a:ln w="9525">
            <a:solidFill>
              <a:srgbClr val="FF99FF"/>
            </a:solidFill>
            <a:round/>
            <a:headEnd/>
            <a:tailEnd/>
          </a:ln>
          <a:effectLst/>
        </p:spPr>
      </p:pic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1223371" y="1402557"/>
            <a:ext cx="41656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 eaLnBrk="1" hangingPunct="1">
              <a:spcBef>
                <a:spcPct val="50000"/>
              </a:spcBef>
              <a:defRPr/>
            </a:pPr>
            <a:r>
              <a:rPr lang="en-US" sz="2800" b="1" i="1" u="sng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Chọn</a:t>
            </a:r>
            <a:r>
              <a:rPr lang="en-US" sz="2800" b="1" i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ý </a:t>
            </a:r>
            <a:r>
              <a:rPr lang="en-US" sz="2800" b="1" i="1" u="sng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đúng</a:t>
            </a:r>
            <a:r>
              <a:rPr lang="en-US" sz="2800" b="1" i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i="1" u="sng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nhất</a:t>
            </a:r>
            <a:r>
              <a:rPr lang="en-US" sz="2800" b="1" i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:</a:t>
            </a:r>
          </a:p>
        </p:txBody>
      </p:sp>
      <p:pic>
        <p:nvPicPr>
          <p:cNvPr id="6" name="Picture 10" descr="hoa0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04" r="25812" b="55757"/>
          <a:stretch>
            <a:fillRect/>
          </a:stretch>
        </p:blipFill>
        <p:spPr bwMode="auto">
          <a:xfrm rot="9199349">
            <a:off x="1041400" y="5219700"/>
            <a:ext cx="1092200" cy="79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1" descr="hoa00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97" t="42612" b="10580"/>
          <a:stretch>
            <a:fillRect/>
          </a:stretch>
        </p:blipFill>
        <p:spPr bwMode="auto">
          <a:xfrm rot="8527350">
            <a:off x="2501901" y="5221288"/>
            <a:ext cx="1039284" cy="84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2" descr="hoa000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10" t="58333" r="52632"/>
          <a:stretch>
            <a:fillRect/>
          </a:stretch>
        </p:blipFill>
        <p:spPr bwMode="auto">
          <a:xfrm rot="-6827561">
            <a:off x="3933561" y="5069152"/>
            <a:ext cx="855662" cy="1128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543878" y="2060575"/>
            <a:ext cx="5744740" cy="464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3600">
                <a:solidFill>
                  <a:schemeClr val="tx2"/>
                </a:solidFill>
                <a:latin typeface=".VnTime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9pPr>
          </a:lstStyle>
          <a:p>
            <a:pPr algn="just" eaLnBrk="1" hangingPunct="1">
              <a:lnSpc>
                <a:spcPct val="55000"/>
              </a:lnSpc>
              <a:spcBef>
                <a:spcPct val="50000"/>
              </a:spcBef>
            </a:pP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Chữ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Commercial Script" pitchFamily="34" charset="0"/>
              </a:rPr>
              <a:t>H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cỡ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nhỏ</a:t>
            </a:r>
            <a:r>
              <a:rPr 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cao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mấy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ô li ?</a:t>
            </a:r>
          </a:p>
        </p:txBody>
      </p:sp>
      <p:sp>
        <p:nvSpPr>
          <p:cNvPr id="10" name="Text Box 17"/>
          <p:cNvSpPr txBox="1">
            <a:spLocks noChangeArrowheads="1"/>
          </p:cNvSpPr>
          <p:nvPr/>
        </p:nvSpPr>
        <p:spPr bwMode="auto">
          <a:xfrm>
            <a:off x="2222375" y="3068638"/>
            <a:ext cx="2167592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3600">
                <a:solidFill>
                  <a:schemeClr val="tx2"/>
                </a:solidFill>
                <a:latin typeface=".VnTime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a) 2 ô li</a:t>
            </a:r>
          </a:p>
        </p:txBody>
      </p:sp>
      <p:sp>
        <p:nvSpPr>
          <p:cNvPr id="11" name="Text Box 19"/>
          <p:cNvSpPr txBox="1">
            <a:spLocks noChangeArrowheads="1"/>
          </p:cNvSpPr>
          <p:nvPr/>
        </p:nvSpPr>
        <p:spPr bwMode="auto">
          <a:xfrm>
            <a:off x="2256367" y="4149726"/>
            <a:ext cx="191981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3600">
                <a:solidFill>
                  <a:schemeClr val="tx2"/>
                </a:solidFill>
                <a:latin typeface=".VnTime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c) 3 ô li</a:t>
            </a:r>
          </a:p>
        </p:txBody>
      </p:sp>
      <p:sp>
        <p:nvSpPr>
          <p:cNvPr id="12" name="Text Box 16"/>
          <p:cNvSpPr txBox="1">
            <a:spLocks noChangeArrowheads="1"/>
          </p:cNvSpPr>
          <p:nvPr/>
        </p:nvSpPr>
        <p:spPr bwMode="auto">
          <a:xfrm>
            <a:off x="2256366" y="3644901"/>
            <a:ext cx="287866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3600">
                <a:solidFill>
                  <a:schemeClr val="tx2"/>
                </a:solidFill>
                <a:latin typeface=".VnTime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b) 2 ô li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rưỡi</a:t>
            </a:r>
            <a:endParaRPr lang="en-US" sz="28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4" name="Oval 9"/>
          <p:cNvSpPr>
            <a:spLocks noChangeArrowheads="1"/>
          </p:cNvSpPr>
          <p:nvPr/>
        </p:nvSpPr>
        <p:spPr bwMode="auto">
          <a:xfrm>
            <a:off x="2222375" y="3706814"/>
            <a:ext cx="457200" cy="4572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99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spcBef>
                <a:spcPct val="20000"/>
              </a:spcBef>
              <a:defRPr/>
            </a:pP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b)</a:t>
            </a:r>
          </a:p>
        </p:txBody>
      </p:sp>
      <p:pic>
        <p:nvPicPr>
          <p:cNvPr id="13" name="Picture 47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867" y="1341438"/>
            <a:ext cx="5183717" cy="4751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07583" y="3717131"/>
            <a:ext cx="4799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9036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"/>
                            </p:stCondLst>
                            <p:childTnLst>
                              <p:par>
                                <p:cTn id="3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8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8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8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40"/>
                            </p:stCondLst>
                            <p:childTnLst>
                              <p:par>
                                <p:cTn id="3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9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0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320"/>
                            </p:stCondLst>
                            <p:childTnLst>
                              <p:par>
                                <p:cTn id="4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5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6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0" grpId="0"/>
      <p:bldP spid="11" grpId="0"/>
      <p:bldP spid="12" grpId="0" build="allAtOnce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696119" y="1227931"/>
            <a:ext cx="3124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defPPr>
              <a:defRPr lang="vi-V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9pPr>
          </a:lstStyle>
          <a:p>
            <a:pPr algn="just" eaLnBrk="1" hangingPunct="1">
              <a:spcBef>
                <a:spcPct val="50000"/>
              </a:spcBef>
              <a:defRPr/>
            </a:pPr>
            <a:r>
              <a:rPr lang="en-US" sz="2800" b="1" i="1" u="sng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Chọn</a:t>
            </a:r>
            <a:r>
              <a:rPr lang="en-US" sz="2800" b="1" i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ý </a:t>
            </a:r>
            <a:r>
              <a:rPr lang="en-US" sz="2800" b="1" i="1" u="sng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đúng</a:t>
            </a:r>
            <a:r>
              <a:rPr lang="en-US" sz="2800" b="1" i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i="1" u="sng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nhất</a:t>
            </a:r>
            <a:r>
              <a:rPr lang="en-US" sz="2800" b="1" i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:</a:t>
            </a:r>
          </a:p>
        </p:txBody>
      </p:sp>
      <p:pic>
        <p:nvPicPr>
          <p:cNvPr id="6" name="Picture 5" descr="hoa0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04" r="25812" b="55757"/>
          <a:stretch>
            <a:fillRect/>
          </a:stretch>
        </p:blipFill>
        <p:spPr bwMode="auto">
          <a:xfrm rot="9199349">
            <a:off x="2148681" y="5045075"/>
            <a:ext cx="819150" cy="79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hoa00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97" t="42612" b="10580"/>
          <a:stretch>
            <a:fillRect/>
          </a:stretch>
        </p:blipFill>
        <p:spPr bwMode="auto">
          <a:xfrm rot="8527350">
            <a:off x="3244056" y="5046663"/>
            <a:ext cx="779463" cy="84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hoa000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10" t="58333" r="52632"/>
          <a:stretch>
            <a:fillRect/>
          </a:stretch>
        </p:blipFill>
        <p:spPr bwMode="auto">
          <a:xfrm rot="14772439">
            <a:off x="4210844" y="5035550"/>
            <a:ext cx="855662" cy="84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516835" y="1868488"/>
            <a:ext cx="6922984" cy="464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vi-V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9pPr>
          </a:lstStyle>
          <a:p>
            <a:pPr algn="just" eaLnBrk="1" hangingPunct="1">
              <a:lnSpc>
                <a:spcPct val="55000"/>
              </a:lnSpc>
              <a:spcBef>
                <a:spcPct val="50000"/>
              </a:spcBef>
            </a:pP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Chữ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Commercial Script" pitchFamily="34" charset="0"/>
              </a:rPr>
              <a:t>H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cỡ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nhỏ</a:t>
            </a:r>
            <a:r>
              <a:rPr 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réng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mấy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ô li ?</a:t>
            </a:r>
          </a:p>
        </p:txBody>
      </p:sp>
      <p:sp>
        <p:nvSpPr>
          <p:cNvPr id="10" name="Text Box 17"/>
          <p:cNvSpPr txBox="1">
            <a:spLocks noChangeArrowheads="1"/>
          </p:cNvSpPr>
          <p:nvPr/>
        </p:nvSpPr>
        <p:spPr bwMode="auto">
          <a:xfrm>
            <a:off x="2867819" y="2935288"/>
            <a:ext cx="22796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defPPr>
              <a:defRPr lang="vi-V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a) 2 ô li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rưỡi</a:t>
            </a:r>
            <a:endParaRPr lang="en-US" sz="28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1" name="Text Box 18"/>
          <p:cNvSpPr txBox="1">
            <a:spLocks noChangeArrowheads="1"/>
          </p:cNvSpPr>
          <p:nvPr/>
        </p:nvSpPr>
        <p:spPr bwMode="auto">
          <a:xfrm>
            <a:off x="2867819" y="3544888"/>
            <a:ext cx="16002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defPPr>
              <a:defRPr lang="vi-V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b) 3 ô li</a:t>
            </a:r>
          </a:p>
        </p:txBody>
      </p: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2844006" y="4117975"/>
            <a:ext cx="13716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defPPr>
              <a:defRPr lang="vi-V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c) 5 ô li</a:t>
            </a:r>
          </a:p>
        </p:txBody>
      </p:sp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5531" y="1473476"/>
            <a:ext cx="3887788" cy="4373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Oval 9"/>
          <p:cNvSpPr>
            <a:spLocks noChangeArrowheads="1"/>
          </p:cNvSpPr>
          <p:nvPr/>
        </p:nvSpPr>
        <p:spPr bwMode="auto">
          <a:xfrm>
            <a:off x="2838783" y="3024774"/>
            <a:ext cx="457200" cy="4572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99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spcBef>
                <a:spcPct val="20000"/>
              </a:spcBef>
              <a:defRPr/>
            </a:pP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a)</a:t>
            </a:r>
          </a:p>
        </p:txBody>
      </p:sp>
    </p:spTree>
    <p:extLst>
      <p:ext uri="{BB962C8B-B14F-4D97-AF65-F5344CB8AC3E}">
        <p14:creationId xmlns:p14="http://schemas.microsoft.com/office/powerpoint/2010/main" val="2479036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813594" y="1259681"/>
            <a:ext cx="3124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defPPr>
              <a:defRPr lang="vi-V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9pPr>
          </a:lstStyle>
          <a:p>
            <a:pPr algn="just" eaLnBrk="1" hangingPunct="1">
              <a:spcBef>
                <a:spcPct val="50000"/>
              </a:spcBef>
              <a:defRPr/>
            </a:pPr>
            <a:r>
              <a:rPr lang="en-US" sz="2800" b="1" i="1" u="sng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Chọn</a:t>
            </a:r>
            <a:r>
              <a:rPr lang="en-US" sz="2800" b="1" i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ý </a:t>
            </a:r>
            <a:r>
              <a:rPr lang="en-US" sz="2800" b="1" i="1" u="sng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đúng</a:t>
            </a:r>
            <a:r>
              <a:rPr lang="en-US" sz="2800" b="1" i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i="1" u="sng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nhất</a:t>
            </a:r>
            <a:r>
              <a:rPr lang="en-US" sz="2800" b="1" i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:</a:t>
            </a:r>
          </a:p>
        </p:txBody>
      </p:sp>
      <p:pic>
        <p:nvPicPr>
          <p:cNvPr id="11" name="Picture 10" descr="hoa0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04" r="25812" b="55757"/>
          <a:stretch>
            <a:fillRect/>
          </a:stretch>
        </p:blipFill>
        <p:spPr bwMode="auto">
          <a:xfrm rot="9199349">
            <a:off x="2561431" y="4850606"/>
            <a:ext cx="819150" cy="79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hoa00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97" t="42612" b="10580"/>
          <a:stretch>
            <a:fillRect/>
          </a:stretch>
        </p:blipFill>
        <p:spPr bwMode="auto">
          <a:xfrm rot="8527350">
            <a:off x="3656806" y="4852194"/>
            <a:ext cx="779463" cy="84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hoa000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10" t="58333" r="52632"/>
          <a:stretch>
            <a:fillRect/>
          </a:stretch>
        </p:blipFill>
        <p:spPr bwMode="auto">
          <a:xfrm rot="14772439">
            <a:off x="4623594" y="4841081"/>
            <a:ext cx="855662" cy="84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314860" y="2235786"/>
            <a:ext cx="7245868" cy="363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vi-V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9pPr>
          </a:lstStyle>
          <a:p>
            <a:pPr algn="just" eaLnBrk="1" hangingPunct="1">
              <a:lnSpc>
                <a:spcPct val="55000"/>
              </a:lnSpc>
              <a:spcBef>
                <a:spcPct val="50000"/>
              </a:spcBef>
              <a:defRPr/>
            </a:pPr>
            <a:r>
              <a:rPr lang="en-US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 </a:t>
            </a:r>
            <a:r>
              <a:rPr lang="en-US" sz="32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</a:t>
            </a:r>
            <a:r>
              <a:rPr lang="en-US" sz="32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</a:t>
            </a:r>
            <a:r>
              <a:rPr lang="en-US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÷</a:t>
            </a:r>
            <a:r>
              <a:rPr lang="en-US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H</a:t>
            </a:r>
            <a:r>
              <a:rPr lang="en-US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 </a:t>
            </a:r>
            <a:r>
              <a:rPr lang="en-US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gåm</a:t>
            </a:r>
            <a:r>
              <a:rPr lang="en-US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mÊy</a:t>
            </a:r>
            <a:r>
              <a:rPr lang="en-US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nÐt</a:t>
            </a:r>
            <a:r>
              <a:rPr lang="en-US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?</a:t>
            </a:r>
          </a:p>
        </p:txBody>
      </p:sp>
      <p:sp>
        <p:nvSpPr>
          <p:cNvPr id="15" name="Text Box 10"/>
          <p:cNvSpPr txBox="1">
            <a:spLocks noChangeArrowheads="1"/>
          </p:cNvSpPr>
          <p:nvPr/>
        </p:nvSpPr>
        <p:spPr bwMode="auto">
          <a:xfrm>
            <a:off x="3137694" y="2964656"/>
            <a:ext cx="1600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defPPr>
              <a:defRPr lang="vi-V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9pPr>
          </a:lstStyle>
          <a:p>
            <a:pPr algn="just" eaLnBrk="1" hangingPunct="1">
              <a:spcBef>
                <a:spcPct val="50000"/>
              </a:spcBef>
              <a:defRPr/>
            </a:pP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a) 5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Arial" pitchFamily="34" charset="0"/>
              </a:rPr>
              <a:t>nÐt</a:t>
            </a:r>
            <a:endParaRPr lang="en-US" sz="28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Arial" pitchFamily="34" charset="0"/>
            </a:endParaRPr>
          </a:p>
        </p:txBody>
      </p:sp>
      <p:sp>
        <p:nvSpPr>
          <p:cNvPr id="16" name="Text Box 11"/>
          <p:cNvSpPr txBox="1">
            <a:spLocks noChangeArrowheads="1"/>
          </p:cNvSpPr>
          <p:nvPr/>
        </p:nvSpPr>
        <p:spPr bwMode="auto">
          <a:xfrm>
            <a:off x="3137694" y="3574256"/>
            <a:ext cx="1600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defPPr>
              <a:defRPr lang="vi-V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9pPr>
          </a:lstStyle>
          <a:p>
            <a:pPr algn="just" eaLnBrk="1" hangingPunct="1">
              <a:spcBef>
                <a:spcPct val="50000"/>
              </a:spcBef>
              <a:defRPr/>
            </a:pP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b) 4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Arial" pitchFamily="34" charset="0"/>
              </a:rPr>
              <a:t>nÐt</a:t>
            </a:r>
            <a:endParaRPr lang="en-US" sz="28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Arial" pitchFamily="34" charset="0"/>
            </a:endParaRPr>
          </a:p>
        </p:txBody>
      </p:sp>
      <p:sp>
        <p:nvSpPr>
          <p:cNvPr id="17" name="Text Box 12"/>
          <p:cNvSpPr txBox="1">
            <a:spLocks noChangeArrowheads="1"/>
          </p:cNvSpPr>
          <p:nvPr/>
        </p:nvSpPr>
        <p:spPr bwMode="auto">
          <a:xfrm>
            <a:off x="3175794" y="4183856"/>
            <a:ext cx="13716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defPPr>
              <a:defRPr lang="vi-V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9pPr>
          </a:lstStyle>
          <a:p>
            <a:pPr algn="just" eaLnBrk="1" hangingPunct="1">
              <a:spcBef>
                <a:spcPct val="50000"/>
              </a:spcBef>
              <a:defRPr/>
            </a:pP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c) 3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rial" pitchFamily="34" charset="0"/>
              </a:rPr>
              <a:t>nÐt</a:t>
            </a:r>
            <a:endParaRPr lang="en-US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Arial" pitchFamily="34" charset="0"/>
            </a:endParaRPr>
          </a:p>
        </p:txBody>
      </p:sp>
      <p:pic>
        <p:nvPicPr>
          <p:cNvPr id="18" name="Picture 1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6119" y="1519237"/>
            <a:ext cx="3887787" cy="4564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Oval 9"/>
          <p:cNvSpPr>
            <a:spLocks noChangeArrowheads="1"/>
          </p:cNvSpPr>
          <p:nvPr/>
        </p:nvSpPr>
        <p:spPr bwMode="auto">
          <a:xfrm>
            <a:off x="3137694" y="4183856"/>
            <a:ext cx="457200" cy="4572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99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spcBef>
                <a:spcPct val="20000"/>
              </a:spcBef>
              <a:defRPr/>
            </a:pP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c)</a:t>
            </a:r>
          </a:p>
        </p:txBody>
      </p:sp>
    </p:spTree>
    <p:extLst>
      <p:ext uri="{BB962C8B-B14F-4D97-AF65-F5344CB8AC3E}">
        <p14:creationId xmlns:p14="http://schemas.microsoft.com/office/powerpoint/2010/main" val="2479036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96904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01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6904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AutoShape 6"/>
          <p:cNvSpPr>
            <a:spLocks noChangeArrowheads="1"/>
          </p:cNvSpPr>
          <p:nvPr/>
        </p:nvSpPr>
        <p:spPr bwMode="auto">
          <a:xfrm flipH="1">
            <a:off x="7088031" y="2243528"/>
            <a:ext cx="2627313" cy="1855788"/>
          </a:xfrm>
          <a:prstGeom prst="cloudCallout">
            <a:avLst>
              <a:gd name="adj1" fmla="val -16977"/>
              <a:gd name="adj2" fmla="val 102630"/>
            </a:avLst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>
            <a:defPPr>
              <a:defRPr lang="vi-V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20000"/>
              </a:spcBef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7330919" y="2527691"/>
            <a:ext cx="3465512" cy="112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defPPr>
              <a:defRPr lang="vi-V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Shelley Allegro" pitchFamily="82" charset="0"/>
              </a:rPr>
              <a:t>  </a:t>
            </a:r>
            <a:r>
              <a:rPr lang="en-US" sz="3200" b="1" dirty="0" err="1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ristote" pitchFamily="34" charset="0"/>
              </a:rPr>
              <a:t>M×nh</a:t>
            </a:r>
            <a:r>
              <a:rPr lang="en-US" sz="32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ristote" pitchFamily="34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ristote" pitchFamily="34" charset="0"/>
              </a:rPr>
              <a:t>cïng</a:t>
            </a:r>
            <a:endParaRPr lang="en-US" sz="3200" b="1" dirty="0">
              <a:solidFill>
                <a:srgbClr val="333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Aristote" pitchFamily="34" charset="0"/>
            </a:endParaRPr>
          </a:p>
          <a:p>
            <a:pPr algn="just" eaLnBrk="1" hangingPunct="1">
              <a:spcBef>
                <a:spcPts val="0"/>
              </a:spcBef>
              <a:defRPr/>
            </a:pPr>
            <a:r>
              <a:rPr lang="en-US" sz="32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ristote" pitchFamily="34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ristote" pitchFamily="34" charset="0"/>
              </a:rPr>
              <a:t>viÕt</a:t>
            </a:r>
            <a:r>
              <a:rPr lang="en-US" sz="32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ristote" pitchFamily="34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ristote" pitchFamily="34" charset="0"/>
              </a:rPr>
              <a:t>ch</a:t>
            </a:r>
            <a:r>
              <a:rPr lang="en-US" sz="32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ristote" pitchFamily="34" charset="0"/>
              </a:rPr>
              <a:t>÷ H !</a:t>
            </a:r>
          </a:p>
        </p:txBody>
      </p:sp>
      <p:pic>
        <p:nvPicPr>
          <p:cNvPr id="3" name="Tập viết chữ hoa H Tập viết lớp 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036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11FB38FD-B5EA-416C-8DF9-5A6624D85699}"/>
  <p:tag name="GENSWF_ADVANCE_TIME" val="6.500"/>
  <p:tag name="TIMING" val="|4.5"/>
  <p:tag name="ISPRING_CUSTOM_TIMING_US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solidFill>
          <a:srgbClr val="FF0000"/>
        </a:solidFill>
        <a:ln w="9525">
          <a:solidFill>
            <a:srgbClr val="FF99FF"/>
          </a:solidFill>
          <a:round/>
          <a:headEnd/>
          <a:tailEnd/>
        </a:ln>
        <a:effectLst/>
      </a:spPr>
      <a:bodyPr wrap="none" anchor="ctr"/>
      <a:lstStyle>
        <a:defPPr algn="ctr" eaLnBrk="1" hangingPunct="1">
          <a:spcBef>
            <a:spcPct val="20000"/>
          </a:spcBef>
          <a:defRPr sz="2800" b="1" dirty="0">
            <a:solidFill>
              <a:srgbClr val="0070C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</TotalTime>
  <Words>208</Words>
  <Application>Microsoft Office PowerPoint</Application>
  <PresentationFormat>Widescreen</PresentationFormat>
  <Paragraphs>39</Paragraphs>
  <Slides>16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31" baseType="lpstr">
      <vt:lpstr>等线</vt:lpstr>
      <vt:lpstr>.VnArial</vt:lpstr>
      <vt:lpstr>.VnAristote</vt:lpstr>
      <vt:lpstr>.VnCommercial Script</vt:lpstr>
      <vt:lpstr>.VnShelley Allegro</vt:lpstr>
      <vt:lpstr>.VnTime</vt:lpstr>
      <vt:lpstr>Arial</vt:lpstr>
      <vt:lpstr>Arial-Rounded</vt:lpstr>
      <vt:lpstr>Calibri</vt:lpstr>
      <vt:lpstr>Calibri Light</vt:lpstr>
      <vt:lpstr>HP001 4 hàng</vt:lpstr>
      <vt:lpstr>iCiel Bambola</vt:lpstr>
      <vt:lpstr>Times New Roman</vt:lpstr>
      <vt:lpstr>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Thuy Van</dc:creator>
  <cp:lastModifiedBy>Administrator</cp:lastModifiedBy>
  <cp:revision>21</cp:revision>
  <dcterms:created xsi:type="dcterms:W3CDTF">2021-10-30T04:56:06Z</dcterms:created>
  <dcterms:modified xsi:type="dcterms:W3CDTF">2025-03-25T04:02:51Z</dcterms:modified>
</cp:coreProperties>
</file>